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Lst>
  <p:notesMasterIdLst>
    <p:notesMasterId r:id="rId20"/>
  </p:notesMasterIdLst>
  <p:handoutMasterIdLst>
    <p:handoutMasterId r:id="rId21"/>
  </p:handoutMasterIdLst>
  <p:sldIdLst>
    <p:sldId id="1690" r:id="rId5"/>
    <p:sldId id="1700" r:id="rId6"/>
    <p:sldId id="1701" r:id="rId7"/>
    <p:sldId id="1702" r:id="rId8"/>
    <p:sldId id="1708" r:id="rId9"/>
    <p:sldId id="1704" r:id="rId10"/>
    <p:sldId id="1716" r:id="rId11"/>
    <p:sldId id="1718" r:id="rId12"/>
    <p:sldId id="1717" r:id="rId13"/>
    <p:sldId id="1711" r:id="rId14"/>
    <p:sldId id="1712" r:id="rId15"/>
    <p:sldId id="1713" r:id="rId16"/>
    <p:sldId id="1714" r:id="rId17"/>
    <p:sldId id="1715" r:id="rId18"/>
    <p:sldId id="1697" r:id="rId19"/>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E12-B33B-427E-E987-FE1D3250A8CC}" name="Amanda  Duvall" initials="AD" userId="S::amanda.duvall@tnedu.gov::41699b31-3f29-4396-a833-0453722523d0" providerId="AD"/>
  <p188:author id="{A1D7C28F-C3E2-6EA4-C10E-CCD741751FC2}" name="Victoria  Robinson" initials="VR" userId="S::victoria.robinson16@tnedu.gov::179a221d-4a85-4670-bf20-e277157108e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7975"/>
    <a:srgbClr val="D2D755"/>
    <a:srgbClr val="2DCCD3"/>
    <a:srgbClr val="EE3424"/>
    <a:srgbClr val="1B365D"/>
    <a:srgbClr val="174A7C"/>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p:restoredTop sz="92816"/>
  </p:normalViewPr>
  <p:slideViewPr>
    <p:cSldViewPr snapToGrid="0" snapToObjects="1">
      <p:cViewPr varScale="1">
        <p:scale>
          <a:sx n="117" d="100"/>
          <a:sy n="117" d="100"/>
        </p:scale>
        <p:origin x="126" y="120"/>
      </p:cViewPr>
      <p:guideLst>
        <p:guide orient="horz" pos="2184"/>
        <p:guide pos="3839"/>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3528157741869967E-2"/>
          <c:w val="0.94970445517000035"/>
          <c:h val="0.9007935098929535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87722"/>
              </a:solidFill>
              <a:ln>
                <a:noFill/>
              </a:ln>
              <a:effectLst/>
            </c:spPr>
            <c:extLst>
              <c:ext xmlns:c16="http://schemas.microsoft.com/office/drawing/2014/chart" uri="{C3380CC4-5D6E-409C-BE32-E72D297353CC}">
                <c16:uniqueId val="{00000001-14BE-E249-9311-2B6E388531DD}"/>
              </c:ext>
            </c:extLst>
          </c:dPt>
          <c:dPt>
            <c:idx val="1"/>
            <c:invertIfNegative val="0"/>
            <c:bubble3D val="0"/>
            <c:spPr>
              <a:solidFill>
                <a:srgbClr val="2DCCD3"/>
              </a:solidFill>
              <a:ln>
                <a:noFill/>
              </a:ln>
              <a:effectLst/>
            </c:spPr>
            <c:extLst>
              <c:ext xmlns:c16="http://schemas.microsoft.com/office/drawing/2014/chart" uri="{C3380CC4-5D6E-409C-BE32-E72D297353CC}">
                <c16:uniqueId val="{00000001-4A1B-6846-9E54-9D9FEE87B950}"/>
              </c:ext>
            </c:extLst>
          </c:dPt>
          <c:dPt>
            <c:idx val="2"/>
            <c:invertIfNegative val="0"/>
            <c:bubble3D val="0"/>
            <c:spPr>
              <a:solidFill>
                <a:srgbClr val="D2D755"/>
              </a:solidFill>
              <a:ln>
                <a:noFill/>
              </a:ln>
              <a:effectLst/>
            </c:spPr>
            <c:extLst>
              <c:ext xmlns:c16="http://schemas.microsoft.com/office/drawing/2014/chart" uri="{C3380CC4-5D6E-409C-BE32-E72D297353CC}">
                <c16:uniqueId val="{00000003-4A1B-6846-9E54-9D9FEE87B950}"/>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4A1B-6846-9E54-9D9FEE87B950}"/>
              </c:ext>
            </c:extLst>
          </c:dPt>
          <c:dPt>
            <c:idx val="4"/>
            <c:invertIfNegative val="0"/>
            <c:bubble3D val="0"/>
            <c:spPr>
              <a:solidFill>
                <a:srgbClr val="1D376C"/>
              </a:solidFill>
              <a:ln>
                <a:noFill/>
              </a:ln>
              <a:effectLst/>
            </c:spPr>
            <c:extLst>
              <c:ext xmlns:c16="http://schemas.microsoft.com/office/drawing/2014/chart" uri="{C3380CC4-5D6E-409C-BE32-E72D297353CC}">
                <c16:uniqueId val="{00000007-4A1B-6846-9E54-9D9FEE87B950}"/>
              </c:ext>
            </c:extLst>
          </c:dPt>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2</c:v>
                </c:pt>
                <c:pt idx="1">
                  <c:v>3</c:v>
                </c:pt>
                <c:pt idx="2">
                  <c:v>4</c:v>
                </c:pt>
                <c:pt idx="3">
                  <c:v>5</c:v>
                </c:pt>
                <c:pt idx="4">
                  <c:v>6</c:v>
                </c:pt>
              </c:numCache>
            </c:numRef>
          </c:val>
          <c:extLst>
            <c:ext xmlns:c16="http://schemas.microsoft.com/office/drawing/2014/chart" uri="{C3380CC4-5D6E-409C-BE32-E72D297353CC}">
              <c16:uniqueId val="{00000008-4A1B-6846-9E54-9D9FEE87B950}"/>
            </c:ext>
          </c:extLst>
        </c:ser>
        <c:dLbls>
          <c:showLegendKey val="0"/>
          <c:showVal val="0"/>
          <c:showCatName val="0"/>
          <c:showSerName val="0"/>
          <c:showPercent val="0"/>
          <c:showBubbleSize val="0"/>
        </c:dLbls>
        <c:gapWidth val="121"/>
        <c:overlap val="-27"/>
        <c:axId val="169105240"/>
        <c:axId val="113953760"/>
      </c:barChart>
      <c:catAx>
        <c:axId val="169105240"/>
        <c:scaling>
          <c:orientation val="minMax"/>
        </c:scaling>
        <c:delete val="1"/>
        <c:axPos val="b"/>
        <c:numFmt formatCode="General" sourceLinked="1"/>
        <c:majorTickMark val="none"/>
        <c:minorTickMark val="none"/>
        <c:tickLblPos val="nextTo"/>
        <c:crossAx val="113953760"/>
        <c:crosses val="autoZero"/>
        <c:auto val="1"/>
        <c:lblAlgn val="ctr"/>
        <c:lblOffset val="100"/>
        <c:noMultiLvlLbl val="0"/>
      </c:catAx>
      <c:valAx>
        <c:axId val="113953760"/>
        <c:scaling>
          <c:orientation val="minMax"/>
        </c:scaling>
        <c:delete val="1"/>
        <c:axPos val="l"/>
        <c:numFmt formatCode="General" sourceLinked="1"/>
        <c:majorTickMark val="none"/>
        <c:minorTickMark val="none"/>
        <c:tickLblPos val="nextTo"/>
        <c:crossAx val="16910524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Lato" charset="0"/>
          <a:ea typeface="Lato" charset="0"/>
          <a:cs typeface="Lato"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12/22/2021</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12/22/2021</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26" Type="http://schemas.openxmlformats.org/officeDocument/2006/relationships/image" Target="../media/image50.png"/><Relationship Id="rId39" Type="http://schemas.openxmlformats.org/officeDocument/2006/relationships/image" Target="../media/image63.svg"/><Relationship Id="rId3" Type="http://schemas.openxmlformats.org/officeDocument/2006/relationships/image" Target="../media/image27.png"/><Relationship Id="rId21" Type="http://schemas.openxmlformats.org/officeDocument/2006/relationships/image" Target="../media/image45.emf"/><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9.emf"/><Relationship Id="rId33" Type="http://schemas.openxmlformats.org/officeDocument/2006/relationships/image" Target="../media/image57.svg"/><Relationship Id="rId38" Type="http://schemas.openxmlformats.org/officeDocument/2006/relationships/image" Target="../media/image62.png"/><Relationship Id="rId2" Type="http://schemas.openxmlformats.org/officeDocument/2006/relationships/image" Target="../media/image26.png"/><Relationship Id="rId16" Type="http://schemas.openxmlformats.org/officeDocument/2006/relationships/image" Target="../media/image40.svg"/><Relationship Id="rId20" Type="http://schemas.openxmlformats.org/officeDocument/2006/relationships/image" Target="../media/image44.svg"/><Relationship Id="rId29" Type="http://schemas.openxmlformats.org/officeDocument/2006/relationships/image" Target="../media/image53.svg"/><Relationship Id="rId1" Type="http://schemas.openxmlformats.org/officeDocument/2006/relationships/slideMaster" Target="../slideMasters/slideMaster1.xml"/><Relationship Id="rId6" Type="http://schemas.openxmlformats.org/officeDocument/2006/relationships/image" Target="../media/image30.svg"/><Relationship Id="rId11" Type="http://schemas.openxmlformats.org/officeDocument/2006/relationships/image" Target="../media/image35.png"/><Relationship Id="rId24" Type="http://schemas.openxmlformats.org/officeDocument/2006/relationships/image" Target="../media/image48.emf"/><Relationship Id="rId32" Type="http://schemas.openxmlformats.org/officeDocument/2006/relationships/image" Target="../media/image56.png"/><Relationship Id="rId37" Type="http://schemas.openxmlformats.org/officeDocument/2006/relationships/image" Target="../media/image61.sv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emf"/><Relationship Id="rId28" Type="http://schemas.openxmlformats.org/officeDocument/2006/relationships/image" Target="../media/image52.png"/><Relationship Id="rId36" Type="http://schemas.openxmlformats.org/officeDocument/2006/relationships/image" Target="../media/image60.png"/><Relationship Id="rId10" Type="http://schemas.openxmlformats.org/officeDocument/2006/relationships/image" Target="../media/image34.svg"/><Relationship Id="rId19" Type="http://schemas.openxmlformats.org/officeDocument/2006/relationships/image" Target="../media/image43.png"/><Relationship Id="rId31" Type="http://schemas.openxmlformats.org/officeDocument/2006/relationships/image" Target="../media/image55.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emf"/><Relationship Id="rId27" Type="http://schemas.openxmlformats.org/officeDocument/2006/relationships/image" Target="../media/image51.svg"/><Relationship Id="rId30" Type="http://schemas.openxmlformats.org/officeDocument/2006/relationships/image" Target="../media/image54.png"/><Relationship Id="rId35" Type="http://schemas.openxmlformats.org/officeDocument/2006/relationships/image" Target="../media/image59.svg"/></Relationships>
</file>

<file path=ppt/slideLayouts/_rels/slideLayout29.xml.rels><?xml version="1.0" encoding="UTF-8" standalone="yes"?>
<Relationships xmlns="http://schemas.openxmlformats.org/package/2006/relationships"><Relationship Id="rId26" Type="http://schemas.openxmlformats.org/officeDocument/2006/relationships/image" Target="../media/image88.png"/><Relationship Id="rId21" Type="http://schemas.openxmlformats.org/officeDocument/2006/relationships/image" Target="../media/image83.svg"/><Relationship Id="rId34" Type="http://schemas.openxmlformats.org/officeDocument/2006/relationships/image" Target="../media/image96.png"/><Relationship Id="rId42" Type="http://schemas.openxmlformats.org/officeDocument/2006/relationships/image" Target="../media/image104.png"/><Relationship Id="rId47" Type="http://schemas.openxmlformats.org/officeDocument/2006/relationships/image" Target="../media/image109.svg"/><Relationship Id="rId50" Type="http://schemas.openxmlformats.org/officeDocument/2006/relationships/image" Target="../media/image112.png"/><Relationship Id="rId55" Type="http://schemas.openxmlformats.org/officeDocument/2006/relationships/image" Target="../media/image117.svg"/><Relationship Id="rId63" Type="http://schemas.openxmlformats.org/officeDocument/2006/relationships/image" Target="../media/image125.svg"/><Relationship Id="rId68" Type="http://schemas.openxmlformats.org/officeDocument/2006/relationships/image" Target="../media/image130.png"/><Relationship Id="rId76" Type="http://schemas.openxmlformats.org/officeDocument/2006/relationships/image" Target="../media/image138.png"/><Relationship Id="rId84" Type="http://schemas.openxmlformats.org/officeDocument/2006/relationships/image" Target="../media/image146.png"/><Relationship Id="rId89" Type="http://schemas.openxmlformats.org/officeDocument/2006/relationships/image" Target="../media/image151.svg"/><Relationship Id="rId97" Type="http://schemas.openxmlformats.org/officeDocument/2006/relationships/image" Target="../media/image159.svg"/><Relationship Id="rId7" Type="http://schemas.openxmlformats.org/officeDocument/2006/relationships/image" Target="../media/image69.svg"/><Relationship Id="rId71" Type="http://schemas.openxmlformats.org/officeDocument/2006/relationships/image" Target="../media/image133.svg"/><Relationship Id="rId92" Type="http://schemas.openxmlformats.org/officeDocument/2006/relationships/image" Target="../media/image154.png"/><Relationship Id="rId2" Type="http://schemas.openxmlformats.org/officeDocument/2006/relationships/image" Target="../media/image64.png"/><Relationship Id="rId16" Type="http://schemas.openxmlformats.org/officeDocument/2006/relationships/image" Target="../media/image78.png"/><Relationship Id="rId29" Type="http://schemas.openxmlformats.org/officeDocument/2006/relationships/image" Target="../media/image91.svg"/><Relationship Id="rId11" Type="http://schemas.openxmlformats.org/officeDocument/2006/relationships/image" Target="../media/image73.svg"/><Relationship Id="rId24" Type="http://schemas.openxmlformats.org/officeDocument/2006/relationships/image" Target="../media/image86.png"/><Relationship Id="rId32" Type="http://schemas.openxmlformats.org/officeDocument/2006/relationships/image" Target="../media/image94.png"/><Relationship Id="rId37" Type="http://schemas.openxmlformats.org/officeDocument/2006/relationships/image" Target="../media/image99.svg"/><Relationship Id="rId40" Type="http://schemas.openxmlformats.org/officeDocument/2006/relationships/image" Target="../media/image102.png"/><Relationship Id="rId45" Type="http://schemas.openxmlformats.org/officeDocument/2006/relationships/image" Target="../media/image107.svg"/><Relationship Id="rId53" Type="http://schemas.openxmlformats.org/officeDocument/2006/relationships/image" Target="../media/image115.svg"/><Relationship Id="rId58" Type="http://schemas.openxmlformats.org/officeDocument/2006/relationships/image" Target="../media/image120.png"/><Relationship Id="rId66" Type="http://schemas.openxmlformats.org/officeDocument/2006/relationships/image" Target="../media/image128.png"/><Relationship Id="rId74" Type="http://schemas.openxmlformats.org/officeDocument/2006/relationships/image" Target="../media/image136.png"/><Relationship Id="rId79" Type="http://schemas.openxmlformats.org/officeDocument/2006/relationships/image" Target="../media/image141.svg"/><Relationship Id="rId87" Type="http://schemas.openxmlformats.org/officeDocument/2006/relationships/image" Target="../media/image149.svg"/><Relationship Id="rId5" Type="http://schemas.openxmlformats.org/officeDocument/2006/relationships/image" Target="../media/image67.svg"/><Relationship Id="rId61" Type="http://schemas.openxmlformats.org/officeDocument/2006/relationships/image" Target="../media/image123.svg"/><Relationship Id="rId82" Type="http://schemas.openxmlformats.org/officeDocument/2006/relationships/image" Target="../media/image144.png"/><Relationship Id="rId90" Type="http://schemas.openxmlformats.org/officeDocument/2006/relationships/image" Target="../media/image152.png"/><Relationship Id="rId95" Type="http://schemas.openxmlformats.org/officeDocument/2006/relationships/image" Target="../media/image157.svg"/><Relationship Id="rId19" Type="http://schemas.openxmlformats.org/officeDocument/2006/relationships/image" Target="../media/image81.sv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svg"/><Relationship Id="rId30" Type="http://schemas.openxmlformats.org/officeDocument/2006/relationships/image" Target="../media/image92.png"/><Relationship Id="rId35" Type="http://schemas.openxmlformats.org/officeDocument/2006/relationships/image" Target="../media/image97.svg"/><Relationship Id="rId43" Type="http://schemas.openxmlformats.org/officeDocument/2006/relationships/image" Target="../media/image105.svg"/><Relationship Id="rId48" Type="http://schemas.openxmlformats.org/officeDocument/2006/relationships/image" Target="../media/image110.png"/><Relationship Id="rId56" Type="http://schemas.openxmlformats.org/officeDocument/2006/relationships/image" Target="../media/image118.png"/><Relationship Id="rId64" Type="http://schemas.openxmlformats.org/officeDocument/2006/relationships/image" Target="../media/image126.png"/><Relationship Id="rId69" Type="http://schemas.openxmlformats.org/officeDocument/2006/relationships/image" Target="../media/image131.svg"/><Relationship Id="rId77" Type="http://schemas.openxmlformats.org/officeDocument/2006/relationships/image" Target="../media/image139.svg"/><Relationship Id="rId100" Type="http://schemas.openxmlformats.org/officeDocument/2006/relationships/image" Target="../media/image162.png"/><Relationship Id="rId8" Type="http://schemas.openxmlformats.org/officeDocument/2006/relationships/image" Target="../media/image70.png"/><Relationship Id="rId51" Type="http://schemas.openxmlformats.org/officeDocument/2006/relationships/image" Target="../media/image113.svg"/><Relationship Id="rId72" Type="http://schemas.openxmlformats.org/officeDocument/2006/relationships/image" Target="../media/image134.png"/><Relationship Id="rId80" Type="http://schemas.openxmlformats.org/officeDocument/2006/relationships/image" Target="../media/image142.png"/><Relationship Id="rId85" Type="http://schemas.openxmlformats.org/officeDocument/2006/relationships/image" Target="../media/image147.svg"/><Relationship Id="rId93" Type="http://schemas.openxmlformats.org/officeDocument/2006/relationships/image" Target="../media/image155.svg"/><Relationship Id="rId98" Type="http://schemas.openxmlformats.org/officeDocument/2006/relationships/image" Target="../media/image160.png"/><Relationship Id="rId3" Type="http://schemas.openxmlformats.org/officeDocument/2006/relationships/image" Target="../media/image65.svg"/><Relationship Id="rId12" Type="http://schemas.openxmlformats.org/officeDocument/2006/relationships/image" Target="../media/image74.png"/><Relationship Id="rId17" Type="http://schemas.openxmlformats.org/officeDocument/2006/relationships/image" Target="../media/image79.svg"/><Relationship Id="rId25" Type="http://schemas.openxmlformats.org/officeDocument/2006/relationships/image" Target="../media/image87.svg"/><Relationship Id="rId33" Type="http://schemas.openxmlformats.org/officeDocument/2006/relationships/image" Target="../media/image95.svg"/><Relationship Id="rId38" Type="http://schemas.openxmlformats.org/officeDocument/2006/relationships/image" Target="../media/image100.png"/><Relationship Id="rId46" Type="http://schemas.openxmlformats.org/officeDocument/2006/relationships/image" Target="../media/image108.png"/><Relationship Id="rId59" Type="http://schemas.openxmlformats.org/officeDocument/2006/relationships/image" Target="../media/image121.svg"/><Relationship Id="rId67" Type="http://schemas.openxmlformats.org/officeDocument/2006/relationships/image" Target="../media/image129.svg"/><Relationship Id="rId20" Type="http://schemas.openxmlformats.org/officeDocument/2006/relationships/image" Target="../media/image82.png"/><Relationship Id="rId41" Type="http://schemas.openxmlformats.org/officeDocument/2006/relationships/image" Target="../media/image103.svg"/><Relationship Id="rId54" Type="http://schemas.openxmlformats.org/officeDocument/2006/relationships/image" Target="../media/image116.png"/><Relationship Id="rId62" Type="http://schemas.openxmlformats.org/officeDocument/2006/relationships/image" Target="../media/image124.png"/><Relationship Id="rId70" Type="http://schemas.openxmlformats.org/officeDocument/2006/relationships/image" Target="../media/image132.png"/><Relationship Id="rId75" Type="http://schemas.openxmlformats.org/officeDocument/2006/relationships/image" Target="../media/image137.svg"/><Relationship Id="rId83" Type="http://schemas.openxmlformats.org/officeDocument/2006/relationships/image" Target="../media/image145.svg"/><Relationship Id="rId88" Type="http://schemas.openxmlformats.org/officeDocument/2006/relationships/image" Target="../media/image150.png"/><Relationship Id="rId91" Type="http://schemas.openxmlformats.org/officeDocument/2006/relationships/image" Target="../media/image153.svg"/><Relationship Id="rId96" Type="http://schemas.openxmlformats.org/officeDocument/2006/relationships/image" Target="../media/image158.png"/><Relationship Id="rId1" Type="http://schemas.openxmlformats.org/officeDocument/2006/relationships/slideMaster" Target="../slideMasters/slideMaster1.xml"/><Relationship Id="rId6" Type="http://schemas.openxmlformats.org/officeDocument/2006/relationships/image" Target="../media/image68.png"/><Relationship Id="rId15" Type="http://schemas.openxmlformats.org/officeDocument/2006/relationships/image" Target="../media/image77.svg"/><Relationship Id="rId23" Type="http://schemas.openxmlformats.org/officeDocument/2006/relationships/image" Target="../media/image85.svg"/><Relationship Id="rId28" Type="http://schemas.openxmlformats.org/officeDocument/2006/relationships/image" Target="../media/image90.png"/><Relationship Id="rId36" Type="http://schemas.openxmlformats.org/officeDocument/2006/relationships/image" Target="../media/image98.png"/><Relationship Id="rId49" Type="http://schemas.openxmlformats.org/officeDocument/2006/relationships/image" Target="../media/image111.svg"/><Relationship Id="rId57" Type="http://schemas.openxmlformats.org/officeDocument/2006/relationships/image" Target="../media/image119.svg"/><Relationship Id="rId10" Type="http://schemas.openxmlformats.org/officeDocument/2006/relationships/image" Target="../media/image72.png"/><Relationship Id="rId31" Type="http://schemas.openxmlformats.org/officeDocument/2006/relationships/image" Target="../media/image93.svg"/><Relationship Id="rId44" Type="http://schemas.openxmlformats.org/officeDocument/2006/relationships/image" Target="../media/image106.png"/><Relationship Id="rId52" Type="http://schemas.openxmlformats.org/officeDocument/2006/relationships/image" Target="../media/image114.png"/><Relationship Id="rId60" Type="http://schemas.openxmlformats.org/officeDocument/2006/relationships/image" Target="../media/image122.png"/><Relationship Id="rId65" Type="http://schemas.openxmlformats.org/officeDocument/2006/relationships/image" Target="../media/image127.svg"/><Relationship Id="rId73" Type="http://schemas.openxmlformats.org/officeDocument/2006/relationships/image" Target="../media/image135.svg"/><Relationship Id="rId78" Type="http://schemas.openxmlformats.org/officeDocument/2006/relationships/image" Target="../media/image140.png"/><Relationship Id="rId81" Type="http://schemas.openxmlformats.org/officeDocument/2006/relationships/image" Target="../media/image143.svg"/><Relationship Id="rId86" Type="http://schemas.openxmlformats.org/officeDocument/2006/relationships/image" Target="../media/image148.png"/><Relationship Id="rId94" Type="http://schemas.openxmlformats.org/officeDocument/2006/relationships/image" Target="../media/image156.png"/><Relationship Id="rId99" Type="http://schemas.openxmlformats.org/officeDocument/2006/relationships/image" Target="../media/image161.svg"/><Relationship Id="rId101" Type="http://schemas.openxmlformats.org/officeDocument/2006/relationships/image" Target="../media/image163.svg"/><Relationship Id="rId4" Type="http://schemas.openxmlformats.org/officeDocument/2006/relationships/image" Target="../media/image66.png"/><Relationship Id="rId9" Type="http://schemas.openxmlformats.org/officeDocument/2006/relationships/image" Target="../media/image71.svg"/><Relationship Id="rId13" Type="http://schemas.openxmlformats.org/officeDocument/2006/relationships/image" Target="../media/image75.svg"/><Relationship Id="rId18" Type="http://schemas.openxmlformats.org/officeDocument/2006/relationships/image" Target="../media/image80.png"/><Relationship Id="rId39" Type="http://schemas.openxmlformats.org/officeDocument/2006/relationships/image" Target="../media/image10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_Option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3C2199-9D75-2146-89DC-590A177FBD0E}"/>
              </a:ext>
            </a:extLst>
          </p:cNvPr>
          <p:cNvSpPr/>
          <p:nvPr userDrawn="1"/>
        </p:nvSpPr>
        <p:spPr>
          <a:xfrm>
            <a:off x="0" y="3"/>
            <a:ext cx="12188824" cy="5671332"/>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1D4112B1-1082-0149-86E3-457854BC14CF}"/>
              </a:ext>
            </a:extLst>
          </p:cNvPr>
          <p:cNvSpPr/>
          <p:nvPr userDrawn="1"/>
        </p:nvSpPr>
        <p:spPr>
          <a:xfrm>
            <a:off x="1738169" y="1186665"/>
            <a:ext cx="8712486" cy="342967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AC11419-AA4B-CC4B-8EF3-848458B5AD4A}"/>
              </a:ext>
            </a:extLst>
          </p:cNvPr>
          <p:cNvSpPr>
            <a:spLocks noGrp="1"/>
          </p:cNvSpPr>
          <p:nvPr>
            <p:ph type="subTitle" idx="1" hasCustomPrompt="1"/>
          </p:nvPr>
        </p:nvSpPr>
        <p:spPr>
          <a:xfrm>
            <a:off x="2468237" y="2837412"/>
            <a:ext cx="7252351" cy="473464"/>
          </a:xfrm>
        </p:spPr>
        <p:txBody>
          <a:bodyPr>
            <a:noAutofit/>
          </a:bodyPr>
          <a:lstStyle>
            <a:lvl1pPr marL="0" indent="0" algn="ctr">
              <a:buNone/>
              <a:defRPr sz="2400" b="0" i="1" baseline="0">
                <a:solidFill>
                  <a:srgbClr val="FF0000"/>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Title of Subcommittee</a:t>
            </a:r>
          </a:p>
        </p:txBody>
      </p:sp>
      <p:pic>
        <p:nvPicPr>
          <p:cNvPr id="8" name="Picture 7">
            <a:extLst>
              <a:ext uri="{FF2B5EF4-FFF2-40B4-BE49-F238E27FC236}">
                <a16:creationId xmlns:a16="http://schemas.microsoft.com/office/drawing/2014/main" id="{12C47C31-5881-5E4B-9D6C-6120ED87AF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9" name="Rectangle 8">
            <a:extLst>
              <a:ext uri="{FF2B5EF4-FFF2-40B4-BE49-F238E27FC236}">
                <a16:creationId xmlns:a16="http://schemas.microsoft.com/office/drawing/2014/main" id="{C54216E0-F867-7442-9A36-35817FBEF201}"/>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9DD4D39-7C8E-A845-AD4A-2457939368F6}"/>
              </a:ext>
            </a:extLst>
          </p:cNvPr>
          <p:cNvSpPr txBox="1"/>
          <p:nvPr userDrawn="1"/>
        </p:nvSpPr>
        <p:spPr>
          <a:xfrm>
            <a:off x="1738169" y="1574093"/>
            <a:ext cx="8712486" cy="1077218"/>
          </a:xfrm>
          <a:prstGeom prst="rect">
            <a:avLst/>
          </a:prstGeom>
          <a:noFill/>
        </p:spPr>
        <p:txBody>
          <a:bodyPr wrap="square" rtlCol="0">
            <a:spAutoFit/>
          </a:bodyPr>
          <a:lstStyle/>
          <a:p>
            <a:pPr algn="ctr"/>
            <a:r>
              <a:rPr lang="en-US" sz="3200" b="1">
                <a:solidFill>
                  <a:schemeClr val="accent2"/>
                </a:solidFill>
                <a:latin typeface="Georgia" panose="02040502050405020303" pitchFamily="18" charset="0"/>
              </a:rPr>
              <a:t>Tennessee Funding </a:t>
            </a:r>
            <a:br>
              <a:rPr lang="en-US" sz="3200" b="1">
                <a:solidFill>
                  <a:schemeClr val="accent2"/>
                </a:solidFill>
                <a:latin typeface="Georgia" panose="02040502050405020303" pitchFamily="18" charset="0"/>
              </a:rPr>
            </a:br>
            <a:r>
              <a:rPr lang="en-US" sz="3200" b="1">
                <a:solidFill>
                  <a:schemeClr val="accent2"/>
                </a:solidFill>
                <a:latin typeface="Georgia" panose="02040502050405020303" pitchFamily="18" charset="0"/>
              </a:rPr>
              <a:t>Review Engagement</a:t>
            </a:r>
          </a:p>
        </p:txBody>
      </p:sp>
      <p:sp>
        <p:nvSpPr>
          <p:cNvPr id="6" name="Text Placeholder 5">
            <a:extLst>
              <a:ext uri="{FF2B5EF4-FFF2-40B4-BE49-F238E27FC236}">
                <a16:creationId xmlns:a16="http://schemas.microsoft.com/office/drawing/2014/main" id="{7C136FB4-FAEA-1C41-9AB1-678302224C7A}"/>
              </a:ext>
            </a:extLst>
          </p:cNvPr>
          <p:cNvSpPr>
            <a:spLocks noGrp="1"/>
          </p:cNvSpPr>
          <p:nvPr>
            <p:ph type="body" sz="quarter" idx="10" hasCustomPrompt="1"/>
          </p:nvPr>
        </p:nvSpPr>
        <p:spPr>
          <a:xfrm>
            <a:off x="2468563" y="3798405"/>
            <a:ext cx="7251700" cy="649288"/>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Date | Time | Location</a:t>
            </a:r>
          </a:p>
        </p:txBody>
      </p:sp>
    </p:spTree>
    <p:extLst>
      <p:ext uri="{BB962C8B-B14F-4D97-AF65-F5344CB8AC3E}">
        <p14:creationId xmlns:p14="http://schemas.microsoft.com/office/powerpoint/2010/main" val="2140467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389130C4-2B7B-8F44-8415-79E5072C6906}"/>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4" name="Text Placeholder 4">
            <a:extLst>
              <a:ext uri="{FF2B5EF4-FFF2-40B4-BE49-F238E27FC236}">
                <a16:creationId xmlns:a16="http://schemas.microsoft.com/office/drawing/2014/main" id="{AE0B4A8F-87EE-124D-8B8C-A938323BA493}"/>
              </a:ext>
            </a:extLst>
          </p:cNvPr>
          <p:cNvSpPr>
            <a:spLocks noGrp="1"/>
          </p:cNvSpPr>
          <p:nvPr>
            <p:ph type="body" sz="quarter" idx="10"/>
          </p:nvPr>
        </p:nvSpPr>
        <p:spPr>
          <a:xfrm>
            <a:off x="2102455" y="1531917"/>
            <a:ext cx="961024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018A06-5D32-F540-B2BF-80AE8FDCE897}"/>
              </a:ext>
            </a:extLst>
          </p:cNvPr>
          <p:cNvSpPr/>
          <p:nvPr userDrawn="1"/>
        </p:nvSpPr>
        <p:spPr>
          <a:xfrm>
            <a:off x="0" y="0"/>
            <a:ext cx="1800226"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Tree>
    <p:extLst>
      <p:ext uri="{BB962C8B-B14F-4D97-AF65-F5344CB8AC3E}">
        <p14:creationId xmlns:p14="http://schemas.microsoft.com/office/powerpoint/2010/main" val="4126452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5A5E4-093F-5C42-B6E9-B06026B154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87" r="29781"/>
          <a:stretch/>
        </p:blipFill>
        <p:spPr>
          <a:xfrm>
            <a:off x="209756" y="228600"/>
            <a:ext cx="3713952" cy="4685856"/>
          </a:xfrm>
          <a:prstGeom prst="rect">
            <a:avLst/>
          </a:prstGeom>
        </p:spPr>
      </p:pic>
      <p:grpSp>
        <p:nvGrpSpPr>
          <p:cNvPr id="5" name="Group 4"/>
          <p:cNvGrpSpPr/>
          <p:nvPr userDrawn="1"/>
        </p:nvGrpSpPr>
        <p:grpSpPr>
          <a:xfrm>
            <a:off x="8528034" y="604774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p:nvPr>
        </p:nvSpPr>
        <p:spPr>
          <a:xfrm>
            <a:off x="4270135" y="228600"/>
            <a:ext cx="746792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4279056" y="1531917"/>
            <a:ext cx="7467925"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Rectangle 54">
            <a:extLst>
              <a:ext uri="{FF2B5EF4-FFF2-40B4-BE49-F238E27FC236}">
                <a16:creationId xmlns:a16="http://schemas.microsoft.com/office/drawing/2014/main" id="{E213850E-F9F0-2C40-B4C7-7EC5C6C3F1A1}"/>
              </a:ext>
            </a:extLst>
          </p:cNvPr>
          <p:cNvSpPr/>
          <p:nvPr userDrawn="1"/>
        </p:nvSpPr>
        <p:spPr>
          <a:xfrm>
            <a:off x="186508" y="5050920"/>
            <a:ext cx="3737200" cy="157848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Tree>
    <p:extLst>
      <p:ext uri="{BB962C8B-B14F-4D97-AF65-F5344CB8AC3E}">
        <p14:creationId xmlns:p14="http://schemas.microsoft.com/office/powerpoint/2010/main" val="157859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eory of Action">
    <p:spTree>
      <p:nvGrpSpPr>
        <p:cNvPr id="1" name=""/>
        <p:cNvGrpSpPr/>
        <p:nvPr/>
      </p:nvGrpSpPr>
      <p:grpSpPr>
        <a:xfrm>
          <a:off x="0" y="0"/>
          <a:ext cx="0" cy="0"/>
          <a:chOff x="0" y="0"/>
          <a:chExt cx="0" cy="0"/>
        </a:xfrm>
      </p:grpSpPr>
      <p:sp>
        <p:nvSpPr>
          <p:cNvPr id="3" name="TextBox 2"/>
          <p:cNvSpPr txBox="1"/>
          <p:nvPr userDrawn="1"/>
        </p:nvSpPr>
        <p:spPr>
          <a:xfrm>
            <a:off x="280284" y="533653"/>
            <a:ext cx="4354825" cy="646160"/>
          </a:xfrm>
          <a:prstGeom prst="rect">
            <a:avLst/>
          </a:prstGeom>
          <a:noFill/>
        </p:spPr>
        <p:txBody>
          <a:bodyPr wrap="square" lIns="91398" tIns="45699" rIns="91398" bIns="45699" rtlCol="0">
            <a:spAutoFit/>
          </a:bodyPr>
          <a:lstStyle/>
          <a:p>
            <a:pPr algn="ctr"/>
            <a:r>
              <a:rPr lang="en-US" sz="3599" b="1">
                <a:solidFill>
                  <a:schemeClr val="accent2"/>
                </a:solidFill>
                <a:latin typeface="Georgia" panose="02040502050405020303" pitchFamily="18" charset="0"/>
                <a:ea typeface="Open Sans" panose="020B0606030504020204" pitchFamily="34" charset="0"/>
                <a:cs typeface="Open Sans" panose="020B0606030504020204" pitchFamily="34" charset="0"/>
              </a:rPr>
              <a:t>Theory of Action</a:t>
            </a:r>
            <a:endParaRPr lang="id-ID" sz="3599" b="1">
              <a:solidFill>
                <a:schemeClr val="accent2"/>
              </a:solidFill>
              <a:latin typeface="Georgia" panose="02040502050405020303" pitchFamily="18" charset="0"/>
              <a:ea typeface="Open Sans" panose="020B0606030504020204" pitchFamily="34" charset="0"/>
              <a:cs typeface="Open Sans" panose="020B0606030504020204" pitchFamily="34" charset="0"/>
            </a:endParaRPr>
          </a:p>
        </p:txBody>
      </p:sp>
      <p:sp>
        <p:nvSpPr>
          <p:cNvPr id="4" name="Subtitle 2"/>
          <p:cNvSpPr txBox="1">
            <a:spLocks/>
          </p:cNvSpPr>
          <p:nvPr userDrawn="1"/>
        </p:nvSpPr>
        <p:spPr>
          <a:xfrm>
            <a:off x="4793072" y="389572"/>
            <a:ext cx="7167275" cy="958221"/>
          </a:xfrm>
          <a:prstGeom prst="rect">
            <a:avLst/>
          </a:prstGeom>
        </p:spPr>
        <p:txBody>
          <a:bodyPr vert="horz" wrap="square" lIns="217434" tIns="108717" rIns="217434" bIns="10871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2400">
                <a:latin typeface="Georgia" panose="02040502050405020303" pitchFamily="18" charset="0"/>
                <a:cs typeface="Lato Light"/>
              </a:rPr>
              <a:t>The department will create meaningful and lasting change for students in TN through: </a:t>
            </a:r>
            <a:endParaRPr lang="en-US" sz="2400">
              <a:solidFill>
                <a:schemeClr val="accent1"/>
              </a:solidFill>
              <a:latin typeface="Georgia" panose="02040502050405020303" pitchFamily="18" charset="0"/>
              <a:cs typeface="Lato Light"/>
            </a:endParaRPr>
          </a:p>
        </p:txBody>
      </p:sp>
      <p:sp>
        <p:nvSpPr>
          <p:cNvPr id="5" name="TextBox 4"/>
          <p:cNvSpPr txBox="1"/>
          <p:nvPr userDrawn="1"/>
        </p:nvSpPr>
        <p:spPr>
          <a:xfrm>
            <a:off x="8429007" y="4754570"/>
            <a:ext cx="910742"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Engage</a:t>
            </a:r>
            <a:endParaRPr lang="id-ID" sz="1600" b="1">
              <a:solidFill>
                <a:srgbClr val="445469"/>
              </a:solidFill>
              <a:ea typeface="Open Sans" panose="020B0606030504020204" pitchFamily="34" charset="0"/>
              <a:cs typeface="Open Sans" panose="020B0606030504020204" pitchFamily="34" charset="0"/>
            </a:endParaRPr>
          </a:p>
        </p:txBody>
      </p:sp>
      <p:sp>
        <p:nvSpPr>
          <p:cNvPr id="6" name="TextBox 5"/>
          <p:cNvSpPr txBox="1"/>
          <p:nvPr userDrawn="1"/>
        </p:nvSpPr>
        <p:spPr>
          <a:xfrm>
            <a:off x="8429007" y="5064985"/>
            <a:ext cx="3224305"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Authentically engage with stakeholders to measure what is and isn’t working.</a:t>
            </a:r>
          </a:p>
        </p:txBody>
      </p:sp>
      <p:sp>
        <p:nvSpPr>
          <p:cNvPr id="7" name="Rectangle 6"/>
          <p:cNvSpPr/>
          <p:nvPr userDrawn="1"/>
        </p:nvSpPr>
        <p:spPr>
          <a:xfrm flipV="1">
            <a:off x="8636635" y="6059943"/>
            <a:ext cx="3016676" cy="73098"/>
          </a:xfrm>
          <a:prstGeom prst="rect">
            <a:avLst/>
          </a:prstGeom>
          <a:solidFill>
            <a:srgbClr val="FFFFFF">
              <a:lumMod val="85000"/>
            </a:srgbClr>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8" name="TextBox 7"/>
          <p:cNvSpPr txBox="1"/>
          <p:nvPr userDrawn="1"/>
        </p:nvSpPr>
        <p:spPr>
          <a:xfrm>
            <a:off x="4836584" y="4754570"/>
            <a:ext cx="1252417"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Capacity</a:t>
            </a:r>
            <a:endParaRPr lang="id-ID" sz="1600" b="1">
              <a:solidFill>
                <a:srgbClr val="445469"/>
              </a:solidFill>
              <a:ea typeface="Open Sans" panose="020B0606030504020204" pitchFamily="34" charset="0"/>
              <a:cs typeface="Open Sans" panose="020B0606030504020204" pitchFamily="34" charset="0"/>
            </a:endParaRPr>
          </a:p>
        </p:txBody>
      </p:sp>
      <p:sp>
        <p:nvSpPr>
          <p:cNvPr id="9" name="TextBox 8"/>
          <p:cNvSpPr txBox="1"/>
          <p:nvPr userDrawn="1"/>
        </p:nvSpPr>
        <p:spPr>
          <a:xfrm>
            <a:off x="4836583" y="5064983"/>
            <a:ext cx="3464747"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district capacity and consider the needs and realities of each district in our work.</a:t>
            </a:r>
          </a:p>
        </p:txBody>
      </p:sp>
      <p:sp>
        <p:nvSpPr>
          <p:cNvPr id="10" name="Rectangle 9"/>
          <p:cNvSpPr/>
          <p:nvPr userDrawn="1"/>
        </p:nvSpPr>
        <p:spPr>
          <a:xfrm flipV="1">
            <a:off x="5059234" y="6053982"/>
            <a:ext cx="3063149" cy="69076"/>
          </a:xfrm>
          <a:prstGeom prst="rect">
            <a:avLst/>
          </a:prstGeom>
          <a:solidFill>
            <a:srgbClr val="557879"/>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1" name="TextBox 10"/>
          <p:cNvSpPr txBox="1"/>
          <p:nvPr userDrawn="1"/>
        </p:nvSpPr>
        <p:spPr>
          <a:xfrm>
            <a:off x="8429006" y="1509276"/>
            <a:ext cx="864254"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Access</a:t>
            </a:r>
            <a:endParaRPr lang="id-ID" sz="1600" b="1">
              <a:solidFill>
                <a:srgbClr val="445469"/>
              </a:solidFill>
              <a:ea typeface="Open Sans" panose="020B0606030504020204" pitchFamily="34" charset="0"/>
              <a:cs typeface="Open Sans" panose="020B0606030504020204" pitchFamily="34" charset="0"/>
            </a:endParaRPr>
          </a:p>
        </p:txBody>
      </p:sp>
      <p:sp>
        <p:nvSpPr>
          <p:cNvPr id="12" name="TextBox 11"/>
          <p:cNvSpPr txBox="1"/>
          <p:nvPr userDrawn="1"/>
        </p:nvSpPr>
        <p:spPr>
          <a:xfrm>
            <a:off x="8429007" y="1759713"/>
            <a:ext cx="2671532"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Focus on rigorous academic expectations for all children.</a:t>
            </a:r>
          </a:p>
        </p:txBody>
      </p:sp>
      <p:sp>
        <p:nvSpPr>
          <p:cNvPr id="13" name="Rectangle 12"/>
          <p:cNvSpPr/>
          <p:nvPr userDrawn="1"/>
        </p:nvSpPr>
        <p:spPr>
          <a:xfrm flipV="1">
            <a:off x="8636635" y="2718027"/>
            <a:ext cx="3016676" cy="74806"/>
          </a:xfrm>
          <a:prstGeom prst="rect">
            <a:avLst/>
          </a:prstGeom>
          <a:solidFill>
            <a:srgbClr val="D9D952"/>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14" name="TextBox 13"/>
          <p:cNvSpPr txBox="1"/>
          <p:nvPr userDrawn="1"/>
        </p:nvSpPr>
        <p:spPr>
          <a:xfrm>
            <a:off x="4836585" y="1509276"/>
            <a:ext cx="1646756"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Foundations</a:t>
            </a:r>
            <a:endParaRPr lang="id-ID" sz="1600" b="1">
              <a:solidFill>
                <a:srgbClr val="445469"/>
              </a:solidFill>
              <a:ea typeface="Open Sans" panose="020B0606030504020204" pitchFamily="34" charset="0"/>
              <a:cs typeface="Open Sans" panose="020B0606030504020204" pitchFamily="34" charset="0"/>
            </a:endParaRPr>
          </a:p>
        </p:txBody>
      </p:sp>
      <p:sp>
        <p:nvSpPr>
          <p:cNvPr id="15" name="TextBox 14"/>
          <p:cNvSpPr txBox="1"/>
          <p:nvPr userDrawn="1"/>
        </p:nvSpPr>
        <p:spPr>
          <a:xfrm>
            <a:off x="4836585" y="1759713"/>
            <a:ext cx="3831735"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upon the commitment to standards, assessment, accountability, and evaluation.</a:t>
            </a:r>
          </a:p>
        </p:txBody>
      </p:sp>
      <p:sp>
        <p:nvSpPr>
          <p:cNvPr id="16" name="Rectangle 15"/>
          <p:cNvSpPr/>
          <p:nvPr userDrawn="1"/>
        </p:nvSpPr>
        <p:spPr>
          <a:xfrm flipV="1">
            <a:off x="5059233" y="2720942"/>
            <a:ext cx="3014346" cy="75237"/>
          </a:xfrm>
          <a:prstGeom prst="rect">
            <a:avLst/>
          </a:prstGeom>
          <a:solidFill>
            <a:srgbClr val="6FCCD1"/>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7" name="TextBox 16"/>
          <p:cNvSpPr txBox="1"/>
          <p:nvPr userDrawn="1"/>
        </p:nvSpPr>
        <p:spPr>
          <a:xfrm>
            <a:off x="8429006" y="3135599"/>
            <a:ext cx="1008525"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Pipeline</a:t>
            </a:r>
            <a:endParaRPr lang="id-ID" sz="1600" b="1">
              <a:solidFill>
                <a:srgbClr val="445469"/>
              </a:solidFill>
              <a:ea typeface="Open Sans" panose="020B0606030504020204" pitchFamily="34" charset="0"/>
              <a:cs typeface="Open Sans" panose="020B0606030504020204" pitchFamily="34" charset="0"/>
            </a:endParaRPr>
          </a:p>
        </p:txBody>
      </p:sp>
      <p:sp>
        <p:nvSpPr>
          <p:cNvPr id="18" name="TextBox 17"/>
          <p:cNvSpPr txBox="1"/>
          <p:nvPr userDrawn="1"/>
        </p:nvSpPr>
        <p:spPr>
          <a:xfrm>
            <a:off x="8429007" y="3472073"/>
            <a:ext cx="3102795"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and maintain a strong educator pipeline and retention strategy.</a:t>
            </a:r>
          </a:p>
        </p:txBody>
      </p:sp>
      <p:sp>
        <p:nvSpPr>
          <p:cNvPr id="19" name="Rectangle 18"/>
          <p:cNvSpPr/>
          <p:nvPr userDrawn="1"/>
        </p:nvSpPr>
        <p:spPr>
          <a:xfrm flipV="1">
            <a:off x="8636636" y="4442968"/>
            <a:ext cx="3102795" cy="74637"/>
          </a:xfrm>
          <a:prstGeom prst="rect">
            <a:avLst/>
          </a:prstGeom>
          <a:solidFill>
            <a:srgbClr val="EB3732"/>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20" name="TextBox 19"/>
          <p:cNvSpPr txBox="1"/>
          <p:nvPr userDrawn="1"/>
        </p:nvSpPr>
        <p:spPr>
          <a:xfrm>
            <a:off x="4836583" y="3135599"/>
            <a:ext cx="1289286"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Supports</a:t>
            </a:r>
            <a:endParaRPr lang="id-ID" sz="1600" b="1">
              <a:solidFill>
                <a:srgbClr val="445469"/>
              </a:solidFill>
              <a:ea typeface="Open Sans" panose="020B0606030504020204" pitchFamily="34" charset="0"/>
              <a:cs typeface="Open Sans" panose="020B0606030504020204" pitchFamily="34" charset="0"/>
            </a:endParaRPr>
          </a:p>
        </p:txBody>
      </p:sp>
      <p:sp>
        <p:nvSpPr>
          <p:cNvPr id="21" name="TextBox 20"/>
          <p:cNvSpPr txBox="1"/>
          <p:nvPr userDrawn="1"/>
        </p:nvSpPr>
        <p:spPr>
          <a:xfrm>
            <a:off x="4836584" y="3472075"/>
            <a:ext cx="3014346"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Provide whole child supports for schools, teachers, and families.</a:t>
            </a:r>
          </a:p>
        </p:txBody>
      </p:sp>
      <p:sp>
        <p:nvSpPr>
          <p:cNvPr id="22" name="Rectangle 21"/>
          <p:cNvSpPr/>
          <p:nvPr userDrawn="1"/>
        </p:nvSpPr>
        <p:spPr>
          <a:xfrm flipV="1">
            <a:off x="5059234" y="4433905"/>
            <a:ext cx="3063149" cy="72263"/>
          </a:xfrm>
          <a:prstGeom prst="rect">
            <a:avLst/>
          </a:prstGeom>
          <a:solidFill>
            <a:srgbClr val="F07F3A"/>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pic>
        <p:nvPicPr>
          <p:cNvPr id="63" name="Picture 62"/>
          <p:cNvPicPr>
            <a:picLocks noChangeAspect="1"/>
          </p:cNvPicPr>
          <p:nvPr userDrawn="1"/>
        </p:nvPicPr>
        <p:blipFill rotWithShape="1">
          <a:blip r:embed="rId2"/>
          <a:srcRect l="7540" t="3421" r="6695" b="2531"/>
          <a:stretch/>
        </p:blipFill>
        <p:spPr>
          <a:xfrm>
            <a:off x="117877" y="1719943"/>
            <a:ext cx="4679638" cy="4299858"/>
          </a:xfrm>
          <a:prstGeom prst="rect">
            <a:avLst/>
          </a:prstGeom>
        </p:spPr>
      </p:pic>
    </p:spTree>
    <p:extLst>
      <p:ext uri="{BB962C8B-B14F-4D97-AF65-F5344CB8AC3E}">
        <p14:creationId xmlns:p14="http://schemas.microsoft.com/office/powerpoint/2010/main" val="1364360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669" y="87400"/>
            <a:ext cx="6102683" cy="6104272"/>
          </a:xfrm>
          <a:prstGeom prst="rect">
            <a:avLst/>
          </a:prstGeom>
        </p:spPr>
      </p:pic>
      <p:sp>
        <p:nvSpPr>
          <p:cNvPr id="14" name="Text Placeholder 10"/>
          <p:cNvSpPr>
            <a:spLocks noGrp="1"/>
          </p:cNvSpPr>
          <p:nvPr>
            <p:ph type="body" sz="quarter" idx="12"/>
          </p:nvPr>
        </p:nvSpPr>
        <p:spPr>
          <a:xfrm rot="16200000">
            <a:off x="-95886" y="2846139"/>
            <a:ext cx="2743203" cy="639512"/>
          </a:xfrm>
        </p:spPr>
        <p:txBody>
          <a:bodyPr/>
          <a:lstStyle>
            <a:lvl1pPr marL="0" indent="0" algn="ctr">
              <a:buNone/>
              <a:defRPr baseline="0">
                <a:solidFill>
                  <a:schemeClr val="bg1"/>
                </a:solidFill>
              </a:defRPr>
            </a:lvl1pPr>
          </a:lstStyle>
          <a:p>
            <a:pPr lvl="0"/>
            <a:r>
              <a:rPr lang="en-US"/>
              <a:t>Click to edit Master text styles</a:t>
            </a:r>
          </a:p>
        </p:txBody>
      </p:sp>
      <p:sp>
        <p:nvSpPr>
          <p:cNvPr id="9" name="Text Placeholder 10"/>
          <p:cNvSpPr>
            <a:spLocks noGrp="1"/>
          </p:cNvSpPr>
          <p:nvPr>
            <p:ph type="body" sz="quarter" idx="15"/>
          </p:nvPr>
        </p:nvSpPr>
        <p:spPr>
          <a:xfrm>
            <a:off x="1915766" y="750972"/>
            <a:ext cx="2742489" cy="639678"/>
          </a:xfrm>
        </p:spPr>
        <p:txBody>
          <a:bodyPr/>
          <a:lstStyle>
            <a:lvl1pPr marL="0" indent="0" algn="ctr">
              <a:buNone/>
              <a:defRPr baseline="0">
                <a:solidFill>
                  <a:schemeClr val="bg1"/>
                </a:solidFill>
              </a:defRPr>
            </a:lvl1pPr>
          </a:lstStyle>
          <a:p>
            <a:pPr lvl="0"/>
            <a:r>
              <a:rPr lang="en-US"/>
              <a:t>Click to edit Master text styles</a:t>
            </a:r>
          </a:p>
        </p:txBody>
      </p:sp>
      <p:sp>
        <p:nvSpPr>
          <p:cNvPr id="10" name="Text Placeholder 10"/>
          <p:cNvSpPr>
            <a:spLocks noGrp="1"/>
          </p:cNvSpPr>
          <p:nvPr>
            <p:ph type="body" sz="quarter" idx="16"/>
          </p:nvPr>
        </p:nvSpPr>
        <p:spPr>
          <a:xfrm rot="5400000">
            <a:off x="4040843" y="2846140"/>
            <a:ext cx="2743203" cy="639512"/>
          </a:xfrm>
        </p:spPr>
        <p:txBody>
          <a:bodyPr/>
          <a:lstStyle>
            <a:lvl1pPr marL="0" indent="0" algn="ctr">
              <a:buNone/>
              <a:defRPr baseline="0">
                <a:solidFill>
                  <a:schemeClr val="bg1"/>
                </a:solidFill>
              </a:defRPr>
            </a:lvl1pPr>
          </a:lstStyle>
          <a:p>
            <a:pPr lvl="0"/>
            <a:r>
              <a:rPr lang="en-US"/>
              <a:t>Click to edit Master text styles</a:t>
            </a:r>
          </a:p>
        </p:txBody>
      </p:sp>
      <p:sp>
        <p:nvSpPr>
          <p:cNvPr id="13" name="Text Placeholder 10"/>
          <p:cNvSpPr>
            <a:spLocks noGrp="1"/>
          </p:cNvSpPr>
          <p:nvPr>
            <p:ph type="body" sz="quarter" idx="17"/>
          </p:nvPr>
        </p:nvSpPr>
        <p:spPr>
          <a:xfrm>
            <a:off x="1916964" y="4954406"/>
            <a:ext cx="2742489" cy="639678"/>
          </a:xfrm>
        </p:spPr>
        <p:txBody>
          <a:bodyPr/>
          <a:lstStyle>
            <a:lvl1pPr marL="0" indent="0" algn="ctr">
              <a:buNone/>
              <a:defRPr baseline="0">
                <a:solidFill>
                  <a:schemeClr val="bg1"/>
                </a:solidFill>
              </a:defRPr>
            </a:lvl1pPr>
          </a:lstStyle>
          <a:p>
            <a:pPr lvl="0"/>
            <a:r>
              <a:rPr lang="en-US"/>
              <a:t>Click to edit Master text styles</a:t>
            </a:r>
          </a:p>
        </p:txBody>
      </p:sp>
      <p:sp>
        <p:nvSpPr>
          <p:cNvPr id="12" name="Title Placeholder 1">
            <a:extLst>
              <a:ext uri="{FF2B5EF4-FFF2-40B4-BE49-F238E27FC236}">
                <a16:creationId xmlns:a16="http://schemas.microsoft.com/office/drawing/2014/main" id="{32CC780C-E8D9-B441-BEF6-AE6F6F43693E}"/>
              </a:ext>
            </a:extLst>
          </p:cNvPr>
          <p:cNvSpPr>
            <a:spLocks noGrp="1"/>
          </p:cNvSpPr>
          <p:nvPr>
            <p:ph type="title"/>
          </p:nvPr>
        </p:nvSpPr>
        <p:spPr>
          <a:xfrm>
            <a:off x="5732200" y="228600"/>
            <a:ext cx="58471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5" name="Text Placeholder 4">
            <a:extLst>
              <a:ext uri="{FF2B5EF4-FFF2-40B4-BE49-F238E27FC236}">
                <a16:creationId xmlns:a16="http://schemas.microsoft.com/office/drawing/2014/main" id="{D725FD5F-7EDD-9B43-930F-1F581B4D7FD7}"/>
              </a:ext>
            </a:extLst>
          </p:cNvPr>
          <p:cNvSpPr>
            <a:spLocks noGrp="1"/>
          </p:cNvSpPr>
          <p:nvPr>
            <p:ph type="body" sz="quarter" idx="10"/>
          </p:nvPr>
        </p:nvSpPr>
        <p:spPr>
          <a:xfrm>
            <a:off x="6216301" y="1531917"/>
            <a:ext cx="5363082"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568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ic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3676" y="-420063"/>
            <a:ext cx="5813653" cy="7013948"/>
          </a:xfrm>
          <a:prstGeom prst="rect">
            <a:avLst/>
          </a:prstGeom>
        </p:spPr>
      </p:pic>
      <p:sp>
        <p:nvSpPr>
          <p:cNvPr id="9" name="Content Placeholder 8"/>
          <p:cNvSpPr>
            <a:spLocks noGrp="1"/>
          </p:cNvSpPr>
          <p:nvPr>
            <p:ph sz="quarter" idx="11" hasCustomPrompt="1"/>
          </p:nvPr>
        </p:nvSpPr>
        <p:spPr>
          <a:xfrm>
            <a:off x="7885481" y="2457452"/>
            <a:ext cx="1190315" cy="1057275"/>
          </a:xfrm>
        </p:spPr>
        <p:txBody>
          <a:bodyPr/>
          <a:lstStyle>
            <a:lvl1pPr marL="0" indent="0">
              <a:buNone/>
              <a:defRPr baseline="0"/>
            </a:lvl1pPr>
          </a:lstStyle>
          <a:p>
            <a:pPr lvl="0"/>
            <a:r>
              <a:rPr lang="en-US"/>
              <a:t>Click to add text or image</a:t>
            </a:r>
          </a:p>
        </p:txBody>
      </p:sp>
      <p:sp>
        <p:nvSpPr>
          <p:cNvPr id="8" name="Title Placeholder 1">
            <a:extLst>
              <a:ext uri="{FF2B5EF4-FFF2-40B4-BE49-F238E27FC236}">
                <a16:creationId xmlns:a16="http://schemas.microsoft.com/office/drawing/2014/main" id="{B96DECB2-EF22-AA42-9736-34B9E1B4B5D5}"/>
              </a:ext>
            </a:extLst>
          </p:cNvPr>
          <p:cNvSpPr>
            <a:spLocks noGrp="1"/>
          </p:cNvSpPr>
          <p:nvPr>
            <p:ph type="title"/>
          </p:nvPr>
        </p:nvSpPr>
        <p:spPr>
          <a:xfrm>
            <a:off x="507869" y="228600"/>
            <a:ext cx="558654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0" name="Text Placeholder 4">
            <a:extLst>
              <a:ext uri="{FF2B5EF4-FFF2-40B4-BE49-F238E27FC236}">
                <a16:creationId xmlns:a16="http://schemas.microsoft.com/office/drawing/2014/main" id="{BA659A5C-6A65-454B-B601-1832E0051684}"/>
              </a:ext>
            </a:extLst>
          </p:cNvPr>
          <p:cNvSpPr>
            <a:spLocks noGrp="1"/>
          </p:cNvSpPr>
          <p:nvPr>
            <p:ph type="body" sz="quarter" idx="10"/>
          </p:nvPr>
        </p:nvSpPr>
        <p:spPr>
          <a:xfrm>
            <a:off x="507870" y="1531917"/>
            <a:ext cx="5283897"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597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1133" y="-1046748"/>
            <a:ext cx="5964694" cy="8602579"/>
          </a:xfrm>
          <a:prstGeom prst="rect">
            <a:avLst/>
          </a:prstGeom>
        </p:spPr>
      </p:pic>
      <p:sp>
        <p:nvSpPr>
          <p:cNvPr id="10" name="Text Placeholder 9"/>
          <p:cNvSpPr>
            <a:spLocks noGrp="1"/>
          </p:cNvSpPr>
          <p:nvPr>
            <p:ph type="body" sz="quarter" idx="10"/>
          </p:nvPr>
        </p:nvSpPr>
        <p:spPr>
          <a:xfrm>
            <a:off x="507869" y="4314827"/>
            <a:ext cx="5229451" cy="1457325"/>
          </a:xfrm>
        </p:spPr>
        <p:txBody>
          <a:bodyPr>
            <a:normAutofit/>
          </a:bodyPr>
          <a:lstStyle>
            <a:lvl1pPr marL="0" indent="0" algn="r">
              <a:buNone/>
              <a:defRPr sz="2400"/>
            </a:lvl1pPr>
          </a:lstStyle>
          <a:p>
            <a:pPr lvl="0"/>
            <a:r>
              <a:rPr lang="en-US"/>
              <a:t>Click to edit Master text styles</a:t>
            </a:r>
          </a:p>
        </p:txBody>
      </p:sp>
      <p:sp>
        <p:nvSpPr>
          <p:cNvPr id="12" name="Text Placeholder 11"/>
          <p:cNvSpPr>
            <a:spLocks noGrp="1"/>
          </p:cNvSpPr>
          <p:nvPr>
            <p:ph type="body" sz="quarter" idx="11"/>
          </p:nvPr>
        </p:nvSpPr>
        <p:spPr>
          <a:xfrm>
            <a:off x="7425813" y="884572"/>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3" name="Text Placeholder 11"/>
          <p:cNvSpPr>
            <a:spLocks noGrp="1"/>
          </p:cNvSpPr>
          <p:nvPr>
            <p:ph type="body" sz="quarter" idx="12"/>
          </p:nvPr>
        </p:nvSpPr>
        <p:spPr>
          <a:xfrm>
            <a:off x="7425814" y="2447925"/>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4" name="Text Placeholder 11"/>
          <p:cNvSpPr>
            <a:spLocks noGrp="1"/>
          </p:cNvSpPr>
          <p:nvPr>
            <p:ph type="body" sz="quarter" idx="13"/>
          </p:nvPr>
        </p:nvSpPr>
        <p:spPr>
          <a:xfrm>
            <a:off x="7551358" y="3943976"/>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1"/>
          <p:cNvSpPr>
            <a:spLocks noGrp="1"/>
          </p:cNvSpPr>
          <p:nvPr>
            <p:ph type="body" sz="quarter" idx="14"/>
          </p:nvPr>
        </p:nvSpPr>
        <p:spPr>
          <a:xfrm>
            <a:off x="7551358" y="5440028"/>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1" name="Title Placeholder 1">
            <a:extLst>
              <a:ext uri="{FF2B5EF4-FFF2-40B4-BE49-F238E27FC236}">
                <a16:creationId xmlns:a16="http://schemas.microsoft.com/office/drawing/2014/main" id="{9772070D-F9FD-7344-B21E-B599A9C179F9}"/>
              </a:ext>
            </a:extLst>
          </p:cNvPr>
          <p:cNvSpPr>
            <a:spLocks noGrp="1"/>
          </p:cNvSpPr>
          <p:nvPr>
            <p:ph type="title"/>
          </p:nvPr>
        </p:nvSpPr>
        <p:spPr>
          <a:xfrm>
            <a:off x="507869" y="3000375"/>
            <a:ext cx="5229451" cy="1208314"/>
          </a:xfrm>
          <a:prstGeom prst="rect">
            <a:avLst/>
          </a:prstGeom>
        </p:spPr>
        <p:txBody>
          <a:bodyPr vert="horz" lIns="91440" tIns="45720" rIns="91440" bIns="45720" rtlCol="0" anchor="ctr">
            <a:normAutofit/>
          </a:bodyPr>
          <a:lstStyle>
            <a:lvl1pPr algn="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406669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26970" y="-1101130"/>
            <a:ext cx="4769117" cy="9348776"/>
          </a:xfrm>
          <a:prstGeom prst="rect">
            <a:avLst/>
          </a:prstGeom>
        </p:spPr>
      </p:pic>
      <p:sp>
        <p:nvSpPr>
          <p:cNvPr id="8" name="Text Placeholder 7"/>
          <p:cNvSpPr>
            <a:spLocks noGrp="1"/>
          </p:cNvSpPr>
          <p:nvPr>
            <p:ph type="body" sz="quarter" idx="10"/>
          </p:nvPr>
        </p:nvSpPr>
        <p:spPr>
          <a:xfrm>
            <a:off x="1805470" y="2126807"/>
            <a:ext cx="1622638" cy="1208314"/>
          </a:xfrm>
        </p:spPr>
        <p:txBody>
          <a:bodyPr anchor="b">
            <a:noAutofit/>
          </a:bodyPr>
          <a:lstStyle>
            <a:lvl1pPr marL="0" indent="0" algn="ctr">
              <a:buNone/>
              <a:defRPr sz="2000">
                <a:solidFill>
                  <a:schemeClr val="accent4"/>
                </a:solidFill>
              </a:defRPr>
            </a:lvl1pPr>
          </a:lstStyle>
          <a:p>
            <a:pPr lvl="0"/>
            <a:r>
              <a:rPr lang="en-US"/>
              <a:t>Click to edit Master text styles</a:t>
            </a:r>
          </a:p>
        </p:txBody>
      </p:sp>
      <p:sp>
        <p:nvSpPr>
          <p:cNvPr id="9" name="Title Placeholder 1">
            <a:extLst>
              <a:ext uri="{FF2B5EF4-FFF2-40B4-BE49-F238E27FC236}">
                <a16:creationId xmlns:a16="http://schemas.microsoft.com/office/drawing/2014/main" id="{D2B230F9-F1A2-294E-8C90-93CC0A1E02D2}"/>
              </a:ext>
            </a:extLst>
          </p:cNvPr>
          <p:cNvSpPr>
            <a:spLocks noGrp="1"/>
          </p:cNvSpPr>
          <p:nvPr>
            <p:ph type="title"/>
          </p:nvPr>
        </p:nvSpPr>
        <p:spPr>
          <a:xfrm>
            <a:off x="558655" y="228600"/>
            <a:ext cx="11071516" cy="1208314"/>
          </a:xfrm>
          <a:prstGeom prst="rect">
            <a:avLst/>
          </a:prstGeom>
        </p:spPr>
        <p:txBody>
          <a:bodyPr vert="horz" lIns="91440" tIns="45720" rIns="91440" bIns="45720" rtlCol="0" anchor="ctr">
            <a:normAutofit/>
          </a:bodyPr>
          <a:lstStyle>
            <a:lvl1pPr algn="ctr">
              <a:defRPr>
                <a:latin typeface="Georgia" panose="02040502050405020303" pitchFamily="18" charset="0"/>
              </a:defRPr>
            </a:lvl1pPr>
          </a:lstStyle>
          <a:p>
            <a:r>
              <a:rPr lang="en-US"/>
              <a:t>Click to edit Master title style</a:t>
            </a:r>
          </a:p>
        </p:txBody>
      </p:sp>
      <p:sp>
        <p:nvSpPr>
          <p:cNvPr id="14" name="Text Placeholder 7">
            <a:extLst>
              <a:ext uri="{FF2B5EF4-FFF2-40B4-BE49-F238E27FC236}">
                <a16:creationId xmlns:a16="http://schemas.microsoft.com/office/drawing/2014/main" id="{7BAF5998-E5AF-3D40-A47A-3F8666A21A57}"/>
              </a:ext>
            </a:extLst>
          </p:cNvPr>
          <p:cNvSpPr>
            <a:spLocks noGrp="1"/>
          </p:cNvSpPr>
          <p:nvPr>
            <p:ph type="body" sz="quarter" idx="11"/>
          </p:nvPr>
        </p:nvSpPr>
        <p:spPr>
          <a:xfrm>
            <a:off x="5351656" y="2128178"/>
            <a:ext cx="1622638" cy="1208314"/>
          </a:xfrm>
        </p:spPr>
        <p:txBody>
          <a:bodyPr anchor="b">
            <a:noAutofit/>
          </a:bodyPr>
          <a:lstStyle>
            <a:lvl1pPr marL="0" indent="0" algn="ctr">
              <a:buNone/>
              <a:defRPr sz="2000">
                <a:solidFill>
                  <a:schemeClr val="accent3"/>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B14425BA-DEF6-0144-BD59-C3F0E0DC0580}"/>
              </a:ext>
            </a:extLst>
          </p:cNvPr>
          <p:cNvSpPr>
            <a:spLocks noGrp="1"/>
          </p:cNvSpPr>
          <p:nvPr>
            <p:ph type="body" sz="quarter" idx="12"/>
          </p:nvPr>
        </p:nvSpPr>
        <p:spPr>
          <a:xfrm>
            <a:off x="8910539" y="2126807"/>
            <a:ext cx="1622638" cy="1208314"/>
          </a:xfrm>
        </p:spPr>
        <p:txBody>
          <a:bodyPr anchor="b">
            <a:noAutofit/>
          </a:bodyPr>
          <a:lstStyle>
            <a:lvl1pPr marL="0" indent="0" algn="ctr">
              <a:buNone/>
              <a:defRPr sz="2000">
                <a:solidFill>
                  <a:schemeClr val="accent2"/>
                </a:solidFill>
              </a:defRPr>
            </a:lvl1pPr>
          </a:lstStyle>
          <a:p>
            <a:pPr lvl="0"/>
            <a:r>
              <a:rPr lang="en-US"/>
              <a:t>Click to edit Master text styles</a:t>
            </a:r>
          </a:p>
        </p:txBody>
      </p:sp>
      <p:sp>
        <p:nvSpPr>
          <p:cNvPr id="16" name="Text Placeholder 7">
            <a:extLst>
              <a:ext uri="{FF2B5EF4-FFF2-40B4-BE49-F238E27FC236}">
                <a16:creationId xmlns:a16="http://schemas.microsoft.com/office/drawing/2014/main" id="{4093BCD0-6284-514D-BC72-3D7E92636908}"/>
              </a:ext>
            </a:extLst>
          </p:cNvPr>
          <p:cNvSpPr>
            <a:spLocks noGrp="1"/>
          </p:cNvSpPr>
          <p:nvPr>
            <p:ph type="body" sz="quarter" idx="13"/>
          </p:nvPr>
        </p:nvSpPr>
        <p:spPr>
          <a:xfrm>
            <a:off x="3572849" y="4017697"/>
            <a:ext cx="1622638" cy="1208314"/>
          </a:xfrm>
        </p:spPr>
        <p:txBody>
          <a:bodyPr anchor="t">
            <a:noAutofit/>
          </a:bodyPr>
          <a:lstStyle>
            <a:lvl1pPr marL="0" indent="0" algn="ctr">
              <a:buNone/>
              <a:defRPr sz="2000">
                <a:solidFill>
                  <a:schemeClr val="accent5"/>
                </a:solidFill>
              </a:defRPr>
            </a:lvl1pPr>
          </a:lstStyle>
          <a:p>
            <a:pPr lvl="0"/>
            <a:r>
              <a:rPr lang="en-US"/>
              <a:t>Click to edit Master text styles</a:t>
            </a:r>
          </a:p>
        </p:txBody>
      </p:sp>
      <p:sp>
        <p:nvSpPr>
          <p:cNvPr id="17" name="Text Placeholder 7">
            <a:extLst>
              <a:ext uri="{FF2B5EF4-FFF2-40B4-BE49-F238E27FC236}">
                <a16:creationId xmlns:a16="http://schemas.microsoft.com/office/drawing/2014/main" id="{6782AE8A-0F9C-314A-8733-3D939DC19ED0}"/>
              </a:ext>
            </a:extLst>
          </p:cNvPr>
          <p:cNvSpPr>
            <a:spLocks noGrp="1"/>
          </p:cNvSpPr>
          <p:nvPr>
            <p:ph type="body" sz="quarter" idx="14"/>
          </p:nvPr>
        </p:nvSpPr>
        <p:spPr>
          <a:xfrm>
            <a:off x="7120305" y="4016326"/>
            <a:ext cx="1622638" cy="1208314"/>
          </a:xfrm>
        </p:spPr>
        <p:txBody>
          <a:bodyPr anchor="t">
            <a:noAutofit/>
          </a:bodyPr>
          <a:lstStyle>
            <a:lvl1pPr marL="0" indent="0" algn="ctr">
              <a:buNone/>
              <a:defRPr sz="2000">
                <a:solidFill>
                  <a:schemeClr val="accent6"/>
                </a:solidFill>
              </a:defRPr>
            </a:lvl1pPr>
          </a:lstStyle>
          <a:p>
            <a:pPr lvl="0"/>
            <a:r>
              <a:rPr lang="en-US"/>
              <a:t>Click to edit Master text styles</a:t>
            </a:r>
          </a:p>
        </p:txBody>
      </p:sp>
    </p:spTree>
    <p:extLst>
      <p:ext uri="{BB962C8B-B14F-4D97-AF65-F5344CB8AC3E}">
        <p14:creationId xmlns:p14="http://schemas.microsoft.com/office/powerpoint/2010/main" val="368202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6">
    <p:spTree>
      <p:nvGrpSpPr>
        <p:cNvPr id="1" name=""/>
        <p:cNvGrpSpPr/>
        <p:nvPr/>
      </p:nvGrpSpPr>
      <p:grpSpPr>
        <a:xfrm>
          <a:off x="0" y="0"/>
          <a:ext cx="0" cy="0"/>
          <a:chOff x="0" y="0"/>
          <a:chExt cx="0" cy="0"/>
        </a:xfrm>
      </p:grpSpPr>
      <p:sp>
        <p:nvSpPr>
          <p:cNvPr id="2" name="Title 1"/>
          <p:cNvSpPr>
            <a:spLocks noGrp="1"/>
          </p:cNvSpPr>
          <p:nvPr>
            <p:ph type="title"/>
          </p:nvPr>
        </p:nvSpPr>
        <p:spPr>
          <a:xfrm>
            <a:off x="3359546" y="180978"/>
            <a:ext cx="8534084" cy="895349"/>
          </a:xfrm>
        </p:spPr>
        <p:txBody>
          <a:bodyPr>
            <a:normAutofit/>
          </a:bodyPr>
          <a:lstStyle>
            <a:lvl1pPr algn="r">
              <a:defRPr sz="3599">
                <a:latin typeface="Georgia" panose="02040502050405020303" pitchFamily="18" charset="0"/>
              </a:defRPr>
            </a:lvl1p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21" b="3811"/>
          <a:stretch/>
        </p:blipFill>
        <p:spPr>
          <a:xfrm>
            <a:off x="0" y="0"/>
            <a:ext cx="11072786" cy="6141270"/>
          </a:xfrm>
          <a:prstGeom prst="rect">
            <a:avLst/>
          </a:prstGeom>
        </p:spPr>
      </p:pic>
      <p:sp>
        <p:nvSpPr>
          <p:cNvPr id="7" name="Text Placeholder 6"/>
          <p:cNvSpPr>
            <a:spLocks noGrp="1"/>
          </p:cNvSpPr>
          <p:nvPr>
            <p:ph type="body" sz="quarter" idx="10" hasCustomPrompt="1"/>
          </p:nvPr>
        </p:nvSpPr>
        <p:spPr>
          <a:xfrm>
            <a:off x="180929" y="381000"/>
            <a:ext cx="1535100" cy="800100"/>
          </a:xfrm>
        </p:spPr>
        <p:txBody>
          <a:bodyPr/>
          <a:lstStyle>
            <a:lvl1pPr marL="0" indent="0">
              <a:buNone/>
              <a:defRPr sz="1800">
                <a:solidFill>
                  <a:schemeClr val="bg1"/>
                </a:solidFill>
              </a:defRPr>
            </a:lvl1pPr>
          </a:lstStyle>
          <a:p>
            <a:pPr lvl="0"/>
            <a:r>
              <a:rPr lang="en-US"/>
              <a:t>Click to edit or add graphic</a:t>
            </a:r>
          </a:p>
        </p:txBody>
      </p:sp>
      <p:sp>
        <p:nvSpPr>
          <p:cNvPr id="8" name="Text Placeholder 6"/>
          <p:cNvSpPr>
            <a:spLocks noGrp="1"/>
          </p:cNvSpPr>
          <p:nvPr>
            <p:ph type="body" sz="quarter" idx="11"/>
          </p:nvPr>
        </p:nvSpPr>
        <p:spPr>
          <a:xfrm>
            <a:off x="180927" y="1562100"/>
            <a:ext cx="1535102"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9" name="Text Placeholder 6"/>
          <p:cNvSpPr>
            <a:spLocks noGrp="1"/>
          </p:cNvSpPr>
          <p:nvPr>
            <p:ph type="body" sz="quarter" idx="12"/>
          </p:nvPr>
        </p:nvSpPr>
        <p:spPr>
          <a:xfrm>
            <a:off x="180929" y="2670585"/>
            <a:ext cx="1535101"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0" name="Text Placeholder 6"/>
          <p:cNvSpPr>
            <a:spLocks noGrp="1"/>
          </p:cNvSpPr>
          <p:nvPr>
            <p:ph type="body" sz="quarter" idx="13"/>
          </p:nvPr>
        </p:nvSpPr>
        <p:spPr>
          <a:xfrm>
            <a:off x="180928" y="3779070"/>
            <a:ext cx="1535100"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1" name="Text Placeholder 6"/>
          <p:cNvSpPr>
            <a:spLocks noGrp="1"/>
          </p:cNvSpPr>
          <p:nvPr>
            <p:ph type="body" sz="quarter" idx="14"/>
          </p:nvPr>
        </p:nvSpPr>
        <p:spPr>
          <a:xfrm>
            <a:off x="180926" y="4887555"/>
            <a:ext cx="1535102"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3" name="Text Placeholder 12"/>
          <p:cNvSpPr>
            <a:spLocks noGrp="1"/>
          </p:cNvSpPr>
          <p:nvPr>
            <p:ph type="body" sz="quarter" idx="15"/>
          </p:nvPr>
        </p:nvSpPr>
        <p:spPr>
          <a:xfrm>
            <a:off x="4743295" y="125730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2" name="Text Placeholder 12"/>
          <p:cNvSpPr>
            <a:spLocks noGrp="1"/>
          </p:cNvSpPr>
          <p:nvPr>
            <p:ph type="body" sz="quarter" idx="16"/>
          </p:nvPr>
        </p:nvSpPr>
        <p:spPr>
          <a:xfrm>
            <a:off x="4743295" y="2118135"/>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743295" y="2918235"/>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5" name="Text Placeholder 12"/>
          <p:cNvSpPr>
            <a:spLocks noGrp="1"/>
          </p:cNvSpPr>
          <p:nvPr>
            <p:ph type="body" sz="quarter" idx="18"/>
          </p:nvPr>
        </p:nvSpPr>
        <p:spPr>
          <a:xfrm>
            <a:off x="4743295" y="377907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6" name="Text Placeholder 12"/>
          <p:cNvSpPr>
            <a:spLocks noGrp="1"/>
          </p:cNvSpPr>
          <p:nvPr>
            <p:ph type="body" sz="quarter" idx="19"/>
          </p:nvPr>
        </p:nvSpPr>
        <p:spPr>
          <a:xfrm>
            <a:off x="4743295" y="457917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11306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 7">
    <p:spTree>
      <p:nvGrpSpPr>
        <p:cNvPr id="1" name=""/>
        <p:cNvGrpSpPr/>
        <p:nvPr/>
      </p:nvGrpSpPr>
      <p:grpSpPr>
        <a:xfrm>
          <a:off x="0" y="0"/>
          <a:ext cx="0" cy="0"/>
          <a:chOff x="0" y="0"/>
          <a:chExt cx="0" cy="0"/>
        </a:xfrm>
      </p:grpSpPr>
      <p:sp>
        <p:nvSpPr>
          <p:cNvPr id="2" name="Title 1"/>
          <p:cNvSpPr>
            <a:spLocks noGrp="1"/>
          </p:cNvSpPr>
          <p:nvPr>
            <p:ph type="title"/>
          </p:nvPr>
        </p:nvSpPr>
        <p:spPr>
          <a:xfrm>
            <a:off x="558655" y="228600"/>
            <a:ext cx="11071516" cy="1208314"/>
          </a:xfrm>
        </p:spPr>
        <p:txBody>
          <a:bodyPr>
            <a:normAutofit/>
          </a:bodyPr>
          <a:lstStyle>
            <a:lvl1pPr algn="ctr">
              <a:defRPr sz="3599">
                <a:latin typeface="Georgia" panose="02040502050405020303" pitchFamily="18" charset="0"/>
              </a:defRPr>
            </a:lvl1pPr>
          </a:lstStyle>
          <a:p>
            <a:r>
              <a:rPr lang="en-US"/>
              <a:t>Click to edit Master title style</a:t>
            </a:r>
          </a:p>
        </p:txBody>
      </p:sp>
      <p:grpSp>
        <p:nvGrpSpPr>
          <p:cNvPr id="3" name="Group 98"/>
          <p:cNvGrpSpPr>
            <a:grpSpLocks/>
          </p:cNvGrpSpPr>
          <p:nvPr userDrawn="1"/>
        </p:nvGrpSpPr>
        <p:grpSpPr bwMode="auto">
          <a:xfrm>
            <a:off x="3626519" y="3133525"/>
            <a:ext cx="4585226" cy="3724479"/>
            <a:chOff x="4971" y="461"/>
            <a:chExt cx="1883" cy="1749"/>
          </a:xfrm>
          <a:solidFill>
            <a:schemeClr val="bg1">
              <a:lumMod val="95000"/>
            </a:schemeClr>
          </a:solidFill>
        </p:grpSpPr>
        <p:sp>
          <p:nvSpPr>
            <p:cNvPr id="4" name="Freeform 99"/>
            <p:cNvSpPr>
              <a:spLocks noChangeArrowheads="1"/>
            </p:cNvSpPr>
            <p:nvPr/>
          </p:nvSpPr>
          <p:spPr bwMode="auto">
            <a:xfrm>
              <a:off x="5794" y="686"/>
              <a:ext cx="504" cy="324"/>
            </a:xfrm>
            <a:custGeom>
              <a:avLst/>
              <a:gdLst>
                <a:gd name="T0" fmla="*/ 1145 w 2227"/>
                <a:gd name="T1" fmla="*/ 1357 h 1432"/>
                <a:gd name="T2" fmla="*/ 1145 w 2227"/>
                <a:gd name="T3" fmla="*/ 1357 h 1432"/>
                <a:gd name="T4" fmla="*/ 987 w 2227"/>
                <a:gd name="T5" fmla="*/ 1199 h 1432"/>
                <a:gd name="T6" fmla="*/ 1145 w 2227"/>
                <a:gd name="T7" fmla="*/ 1041 h 1432"/>
                <a:gd name="T8" fmla="*/ 1304 w 2227"/>
                <a:gd name="T9" fmla="*/ 1199 h 1432"/>
                <a:gd name="T10" fmla="*/ 1145 w 2227"/>
                <a:gd name="T11" fmla="*/ 1357 h 1432"/>
                <a:gd name="T12" fmla="*/ 882 w 2227"/>
                <a:gd name="T13" fmla="*/ 1109 h 1432"/>
                <a:gd name="T14" fmla="*/ 882 w 2227"/>
                <a:gd name="T15" fmla="*/ 1109 h 1432"/>
                <a:gd name="T16" fmla="*/ 738 w 2227"/>
                <a:gd name="T17" fmla="*/ 961 h 1432"/>
                <a:gd name="T18" fmla="*/ 882 w 2227"/>
                <a:gd name="T19" fmla="*/ 812 h 1432"/>
                <a:gd name="T20" fmla="*/ 1029 w 2227"/>
                <a:gd name="T21" fmla="*/ 961 h 1432"/>
                <a:gd name="T22" fmla="*/ 882 w 2227"/>
                <a:gd name="T23" fmla="*/ 1109 h 1432"/>
                <a:gd name="T24" fmla="*/ 792 w 2227"/>
                <a:gd name="T25" fmla="*/ 772 h 1432"/>
                <a:gd name="T26" fmla="*/ 792 w 2227"/>
                <a:gd name="T27" fmla="*/ 772 h 1432"/>
                <a:gd name="T28" fmla="*/ 665 w 2227"/>
                <a:gd name="T29" fmla="*/ 642 h 1432"/>
                <a:gd name="T30" fmla="*/ 792 w 2227"/>
                <a:gd name="T31" fmla="*/ 515 h 1432"/>
                <a:gd name="T32" fmla="*/ 922 w 2227"/>
                <a:gd name="T33" fmla="*/ 642 h 1432"/>
                <a:gd name="T34" fmla="*/ 792 w 2227"/>
                <a:gd name="T35" fmla="*/ 772 h 1432"/>
                <a:gd name="T36" fmla="*/ 888 w 2227"/>
                <a:gd name="T37" fmla="*/ 453 h 1432"/>
                <a:gd name="T38" fmla="*/ 888 w 2227"/>
                <a:gd name="T39" fmla="*/ 453 h 1432"/>
                <a:gd name="T40" fmla="*/ 792 w 2227"/>
                <a:gd name="T41" fmla="*/ 356 h 1432"/>
                <a:gd name="T42" fmla="*/ 888 w 2227"/>
                <a:gd name="T43" fmla="*/ 258 h 1432"/>
                <a:gd name="T44" fmla="*/ 984 w 2227"/>
                <a:gd name="T45" fmla="*/ 356 h 1432"/>
                <a:gd name="T46" fmla="*/ 888 w 2227"/>
                <a:gd name="T47" fmla="*/ 453 h 1432"/>
                <a:gd name="T48" fmla="*/ 1793 w 2227"/>
                <a:gd name="T49" fmla="*/ 622 h 1432"/>
                <a:gd name="T50" fmla="*/ 1793 w 2227"/>
                <a:gd name="T51" fmla="*/ 622 h 1432"/>
                <a:gd name="T52" fmla="*/ 1603 w 2227"/>
                <a:gd name="T53" fmla="*/ 430 h 1432"/>
                <a:gd name="T54" fmla="*/ 1793 w 2227"/>
                <a:gd name="T55" fmla="*/ 238 h 1432"/>
                <a:gd name="T56" fmla="*/ 1985 w 2227"/>
                <a:gd name="T57" fmla="*/ 430 h 1432"/>
                <a:gd name="T58" fmla="*/ 1793 w 2227"/>
                <a:gd name="T59" fmla="*/ 622 h 1432"/>
                <a:gd name="T60" fmla="*/ 1652 w 2227"/>
                <a:gd name="T61" fmla="*/ 0 h 1432"/>
                <a:gd name="T62" fmla="*/ 1652 w 2227"/>
                <a:gd name="T63" fmla="*/ 0 h 1432"/>
                <a:gd name="T64" fmla="*/ 1080 w 2227"/>
                <a:gd name="T65" fmla="*/ 1431 h 1432"/>
                <a:gd name="T66" fmla="*/ 1117 w 2227"/>
                <a:gd name="T67" fmla="*/ 1431 h 1432"/>
                <a:gd name="T68" fmla="*/ 1713 w 2227"/>
                <a:gd name="T69" fmla="*/ 846 h 1432"/>
                <a:gd name="T70" fmla="*/ 2121 w 2227"/>
                <a:gd name="T71" fmla="*/ 323 h 1432"/>
                <a:gd name="T72" fmla="*/ 1652 w 2227"/>
                <a:gd name="T73" fmla="*/ 0 h 1432"/>
                <a:gd name="T74" fmla="*/ 1145 w 2227"/>
                <a:gd name="T75" fmla="*/ 1357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27" h="1432">
                  <a:moveTo>
                    <a:pt x="1145" y="1357"/>
                  </a:moveTo>
                  <a:lnTo>
                    <a:pt x="1145" y="1357"/>
                  </a:lnTo>
                  <a:cubicBezTo>
                    <a:pt x="1058" y="1357"/>
                    <a:pt x="987" y="1287"/>
                    <a:pt x="987" y="1199"/>
                  </a:cubicBezTo>
                  <a:cubicBezTo>
                    <a:pt x="987" y="1112"/>
                    <a:pt x="1058" y="1041"/>
                    <a:pt x="1145" y="1041"/>
                  </a:cubicBezTo>
                  <a:cubicBezTo>
                    <a:pt x="1233" y="1041"/>
                    <a:pt x="1304" y="1112"/>
                    <a:pt x="1304" y="1199"/>
                  </a:cubicBezTo>
                  <a:cubicBezTo>
                    <a:pt x="1304" y="1287"/>
                    <a:pt x="1233" y="1357"/>
                    <a:pt x="1145" y="1357"/>
                  </a:cubicBezTo>
                  <a:lnTo>
                    <a:pt x="882" y="1109"/>
                  </a:lnTo>
                  <a:lnTo>
                    <a:pt x="882" y="1109"/>
                  </a:lnTo>
                  <a:cubicBezTo>
                    <a:pt x="803" y="1109"/>
                    <a:pt x="738" y="1041"/>
                    <a:pt x="738" y="961"/>
                  </a:cubicBezTo>
                  <a:cubicBezTo>
                    <a:pt x="738" y="880"/>
                    <a:pt x="803" y="812"/>
                    <a:pt x="882" y="812"/>
                  </a:cubicBezTo>
                  <a:cubicBezTo>
                    <a:pt x="964" y="812"/>
                    <a:pt x="1029" y="880"/>
                    <a:pt x="1029" y="961"/>
                  </a:cubicBezTo>
                  <a:cubicBezTo>
                    <a:pt x="1029" y="1041"/>
                    <a:pt x="964" y="1109"/>
                    <a:pt x="882" y="1109"/>
                  </a:cubicBezTo>
                  <a:lnTo>
                    <a:pt x="792" y="772"/>
                  </a:lnTo>
                  <a:lnTo>
                    <a:pt x="792" y="772"/>
                  </a:lnTo>
                  <a:cubicBezTo>
                    <a:pt x="721" y="772"/>
                    <a:pt x="665" y="716"/>
                    <a:pt x="665" y="642"/>
                  </a:cubicBezTo>
                  <a:cubicBezTo>
                    <a:pt x="665" y="571"/>
                    <a:pt x="721" y="515"/>
                    <a:pt x="792" y="515"/>
                  </a:cubicBezTo>
                  <a:cubicBezTo>
                    <a:pt x="865" y="515"/>
                    <a:pt x="922" y="571"/>
                    <a:pt x="922" y="642"/>
                  </a:cubicBezTo>
                  <a:cubicBezTo>
                    <a:pt x="922" y="716"/>
                    <a:pt x="865" y="772"/>
                    <a:pt x="792" y="772"/>
                  </a:cubicBezTo>
                  <a:lnTo>
                    <a:pt x="888" y="453"/>
                  </a:lnTo>
                  <a:lnTo>
                    <a:pt x="888" y="453"/>
                  </a:lnTo>
                  <a:cubicBezTo>
                    <a:pt x="837" y="453"/>
                    <a:pt x="792" y="410"/>
                    <a:pt x="792" y="356"/>
                  </a:cubicBezTo>
                  <a:cubicBezTo>
                    <a:pt x="792" y="303"/>
                    <a:pt x="837" y="258"/>
                    <a:pt x="888" y="258"/>
                  </a:cubicBezTo>
                  <a:cubicBezTo>
                    <a:pt x="941" y="258"/>
                    <a:pt x="984" y="303"/>
                    <a:pt x="984" y="356"/>
                  </a:cubicBezTo>
                  <a:cubicBezTo>
                    <a:pt x="984" y="410"/>
                    <a:pt x="941" y="453"/>
                    <a:pt x="888" y="453"/>
                  </a:cubicBezTo>
                  <a:lnTo>
                    <a:pt x="1793" y="622"/>
                  </a:lnTo>
                  <a:lnTo>
                    <a:pt x="1793" y="622"/>
                  </a:lnTo>
                  <a:cubicBezTo>
                    <a:pt x="1688" y="622"/>
                    <a:pt x="1603" y="535"/>
                    <a:pt x="1603" y="430"/>
                  </a:cubicBezTo>
                  <a:cubicBezTo>
                    <a:pt x="1603" y="326"/>
                    <a:pt x="1688" y="238"/>
                    <a:pt x="1793" y="238"/>
                  </a:cubicBezTo>
                  <a:cubicBezTo>
                    <a:pt x="1900" y="238"/>
                    <a:pt x="1985" y="326"/>
                    <a:pt x="1985" y="430"/>
                  </a:cubicBezTo>
                  <a:cubicBezTo>
                    <a:pt x="1985" y="535"/>
                    <a:pt x="1900" y="622"/>
                    <a:pt x="1793" y="622"/>
                  </a:cubicBezTo>
                  <a:lnTo>
                    <a:pt x="1652" y="0"/>
                  </a:lnTo>
                  <a:lnTo>
                    <a:pt x="1652" y="0"/>
                  </a:lnTo>
                  <a:cubicBezTo>
                    <a:pt x="0" y="23"/>
                    <a:pt x="653" y="1400"/>
                    <a:pt x="1080" y="1431"/>
                  </a:cubicBezTo>
                  <a:cubicBezTo>
                    <a:pt x="1092" y="1431"/>
                    <a:pt x="1106" y="1431"/>
                    <a:pt x="1117" y="1431"/>
                  </a:cubicBezTo>
                  <a:cubicBezTo>
                    <a:pt x="1504" y="1431"/>
                    <a:pt x="1451" y="950"/>
                    <a:pt x="1713" y="846"/>
                  </a:cubicBezTo>
                  <a:cubicBezTo>
                    <a:pt x="1985" y="738"/>
                    <a:pt x="2226" y="608"/>
                    <a:pt x="2121" y="323"/>
                  </a:cubicBezTo>
                  <a:cubicBezTo>
                    <a:pt x="2016" y="34"/>
                    <a:pt x="1652" y="0"/>
                    <a:pt x="1652" y="0"/>
                  </a:cubicBezTo>
                  <a:lnTo>
                    <a:pt x="1145" y="13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 name="Freeform 100"/>
            <p:cNvSpPr>
              <a:spLocks noChangeArrowheads="1"/>
            </p:cNvSpPr>
            <p:nvPr/>
          </p:nvSpPr>
          <p:spPr bwMode="auto">
            <a:xfrm>
              <a:off x="5763" y="461"/>
              <a:ext cx="225" cy="101"/>
            </a:xfrm>
            <a:custGeom>
              <a:avLst/>
              <a:gdLst>
                <a:gd name="T0" fmla="*/ 986 w 996"/>
                <a:gd name="T1" fmla="*/ 215 h 448"/>
                <a:gd name="T2" fmla="*/ 986 w 996"/>
                <a:gd name="T3" fmla="*/ 223 h 448"/>
                <a:gd name="T4" fmla="*/ 995 w 996"/>
                <a:gd name="T5" fmla="*/ 218 h 448"/>
                <a:gd name="T6" fmla="*/ 986 w 996"/>
                <a:gd name="T7" fmla="*/ 215 h 448"/>
                <a:gd name="T8" fmla="*/ 505 w 996"/>
                <a:gd name="T9" fmla="*/ 0 h 448"/>
                <a:gd name="T10" fmla="*/ 0 w 996"/>
                <a:gd name="T11" fmla="*/ 223 h 448"/>
                <a:gd name="T12" fmla="*/ 491 w 996"/>
                <a:gd name="T13" fmla="*/ 447 h 448"/>
                <a:gd name="T14" fmla="*/ 952 w 996"/>
                <a:gd name="T15" fmla="*/ 237 h 448"/>
                <a:gd name="T16" fmla="*/ 952 w 996"/>
                <a:gd name="T17" fmla="*/ 212 h 448"/>
                <a:gd name="T18" fmla="*/ 978 w 996"/>
                <a:gd name="T19" fmla="*/ 212 h 448"/>
                <a:gd name="T20" fmla="*/ 505 w 996"/>
                <a:gd name="T2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48">
                  <a:moveTo>
                    <a:pt x="986" y="215"/>
                  </a:moveTo>
                  <a:lnTo>
                    <a:pt x="986" y="223"/>
                  </a:lnTo>
                  <a:lnTo>
                    <a:pt x="995" y="218"/>
                  </a:lnTo>
                  <a:lnTo>
                    <a:pt x="986" y="215"/>
                  </a:lnTo>
                  <a:close/>
                  <a:moveTo>
                    <a:pt x="505" y="0"/>
                  </a:moveTo>
                  <a:lnTo>
                    <a:pt x="0" y="223"/>
                  </a:lnTo>
                  <a:lnTo>
                    <a:pt x="491" y="447"/>
                  </a:lnTo>
                  <a:lnTo>
                    <a:pt x="952" y="237"/>
                  </a:lnTo>
                  <a:lnTo>
                    <a:pt x="952" y="212"/>
                  </a:lnTo>
                  <a:lnTo>
                    <a:pt x="978" y="212"/>
                  </a:lnTo>
                  <a:lnTo>
                    <a:pt x="505"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 name="Freeform 101"/>
            <p:cNvSpPr>
              <a:spLocks noChangeArrowheads="1"/>
            </p:cNvSpPr>
            <p:nvPr/>
          </p:nvSpPr>
          <p:spPr bwMode="auto">
            <a:xfrm>
              <a:off x="5987" y="510"/>
              <a:ext cx="1" cy="1"/>
            </a:xfrm>
            <a:custGeom>
              <a:avLst/>
              <a:gdLst>
                <a:gd name="T0" fmla="*/ 0 w 10"/>
                <a:gd name="T1" fmla="*/ 0 h 9"/>
                <a:gd name="T2" fmla="*/ 0 w 10"/>
                <a:gd name="T3" fmla="*/ 8 h 9"/>
                <a:gd name="T4" fmla="*/ 9 w 10"/>
                <a:gd name="T5" fmla="*/ 3 h 9"/>
                <a:gd name="T6" fmla="*/ 0 w 10"/>
                <a:gd name="T7" fmla="*/ 0 h 9"/>
              </a:gdLst>
              <a:ahLst/>
              <a:cxnLst>
                <a:cxn ang="0">
                  <a:pos x="T0" y="T1"/>
                </a:cxn>
                <a:cxn ang="0">
                  <a:pos x="T2" y="T3"/>
                </a:cxn>
                <a:cxn ang="0">
                  <a:pos x="T4" y="T5"/>
                </a:cxn>
                <a:cxn ang="0">
                  <a:pos x="T6" y="T7"/>
                </a:cxn>
              </a:cxnLst>
              <a:rect l="0" t="0" r="r" b="b"/>
              <a:pathLst>
                <a:path w="10" h="9">
                  <a:moveTo>
                    <a:pt x="0" y="0"/>
                  </a:moveTo>
                  <a:lnTo>
                    <a:pt x="0" y="8"/>
                  </a:lnTo>
                  <a:lnTo>
                    <a:pt x="9" y="3"/>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 name="Freeform 102"/>
            <p:cNvSpPr>
              <a:spLocks noChangeArrowheads="1"/>
            </p:cNvSpPr>
            <p:nvPr/>
          </p:nvSpPr>
          <p:spPr bwMode="auto">
            <a:xfrm>
              <a:off x="5763" y="461"/>
              <a:ext cx="221" cy="101"/>
            </a:xfrm>
            <a:custGeom>
              <a:avLst/>
              <a:gdLst>
                <a:gd name="T0" fmla="*/ 505 w 979"/>
                <a:gd name="T1" fmla="*/ 0 h 448"/>
                <a:gd name="T2" fmla="*/ 0 w 979"/>
                <a:gd name="T3" fmla="*/ 223 h 448"/>
                <a:gd name="T4" fmla="*/ 491 w 979"/>
                <a:gd name="T5" fmla="*/ 447 h 448"/>
                <a:gd name="T6" fmla="*/ 952 w 979"/>
                <a:gd name="T7" fmla="*/ 237 h 448"/>
                <a:gd name="T8" fmla="*/ 952 w 979"/>
                <a:gd name="T9" fmla="*/ 212 h 448"/>
                <a:gd name="T10" fmla="*/ 978 w 979"/>
                <a:gd name="T11" fmla="*/ 212 h 448"/>
                <a:gd name="T12" fmla="*/ 505 w 979"/>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979" h="448">
                  <a:moveTo>
                    <a:pt x="505" y="0"/>
                  </a:moveTo>
                  <a:lnTo>
                    <a:pt x="0" y="223"/>
                  </a:lnTo>
                  <a:lnTo>
                    <a:pt x="491" y="447"/>
                  </a:lnTo>
                  <a:lnTo>
                    <a:pt x="952" y="237"/>
                  </a:lnTo>
                  <a:lnTo>
                    <a:pt x="952" y="212"/>
                  </a:lnTo>
                  <a:lnTo>
                    <a:pt x="978" y="212"/>
                  </a:lnTo>
                  <a:lnTo>
                    <a:pt x="50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 name="Freeform 103"/>
            <p:cNvSpPr>
              <a:spLocks noChangeArrowheads="1"/>
            </p:cNvSpPr>
            <p:nvPr/>
          </p:nvSpPr>
          <p:spPr bwMode="auto">
            <a:xfrm>
              <a:off x="5979" y="509"/>
              <a:ext cx="7" cy="65"/>
            </a:xfrm>
            <a:custGeom>
              <a:avLst/>
              <a:gdLst>
                <a:gd name="T0" fmla="*/ 34 w 35"/>
                <a:gd name="T1" fmla="*/ 0 h 292"/>
                <a:gd name="T2" fmla="*/ 34 w 35"/>
                <a:gd name="T3" fmla="*/ 0 h 292"/>
                <a:gd name="T4" fmla="*/ 26 w 35"/>
                <a:gd name="T5" fmla="*/ 0 h 292"/>
                <a:gd name="T6" fmla="*/ 0 w 35"/>
                <a:gd name="T7" fmla="*/ 0 h 292"/>
                <a:gd name="T8" fmla="*/ 0 w 35"/>
                <a:gd name="T9" fmla="*/ 25 h 292"/>
                <a:gd name="T10" fmla="*/ 0 w 35"/>
                <a:gd name="T11" fmla="*/ 291 h 292"/>
                <a:gd name="T12" fmla="*/ 17 w 35"/>
                <a:gd name="T13" fmla="*/ 288 h 292"/>
                <a:gd name="T14" fmla="*/ 34 w 35"/>
                <a:gd name="T15" fmla="*/ 291 h 292"/>
                <a:gd name="T16" fmla="*/ 34 w 35"/>
                <a:gd name="T17" fmla="*/ 11 h 292"/>
                <a:gd name="T18" fmla="*/ 34 w 35"/>
                <a:gd name="T19" fmla="*/ 3 h 292"/>
                <a:gd name="T20" fmla="*/ 34 w 35"/>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92">
                  <a:moveTo>
                    <a:pt x="34" y="0"/>
                  </a:moveTo>
                  <a:lnTo>
                    <a:pt x="34" y="0"/>
                  </a:lnTo>
                  <a:cubicBezTo>
                    <a:pt x="26" y="0"/>
                    <a:pt x="26" y="0"/>
                    <a:pt x="26" y="0"/>
                  </a:cubicBezTo>
                  <a:cubicBezTo>
                    <a:pt x="0" y="0"/>
                    <a:pt x="0" y="0"/>
                    <a:pt x="0" y="0"/>
                  </a:cubicBezTo>
                  <a:cubicBezTo>
                    <a:pt x="0" y="25"/>
                    <a:pt x="0" y="25"/>
                    <a:pt x="0" y="25"/>
                  </a:cubicBezTo>
                  <a:cubicBezTo>
                    <a:pt x="0" y="291"/>
                    <a:pt x="0" y="291"/>
                    <a:pt x="0" y="291"/>
                  </a:cubicBezTo>
                  <a:cubicBezTo>
                    <a:pt x="6" y="291"/>
                    <a:pt x="12" y="288"/>
                    <a:pt x="17" y="288"/>
                  </a:cubicBezTo>
                  <a:cubicBezTo>
                    <a:pt x="23" y="288"/>
                    <a:pt x="29" y="291"/>
                    <a:pt x="34" y="291"/>
                  </a:cubicBezTo>
                  <a:cubicBezTo>
                    <a:pt x="34" y="11"/>
                    <a:pt x="34" y="11"/>
                    <a:pt x="34" y="11"/>
                  </a:cubicBezTo>
                  <a:cubicBezTo>
                    <a:pt x="34" y="3"/>
                    <a:pt x="34" y="3"/>
                    <a:pt x="34" y="3"/>
                  </a:cubicBezTo>
                  <a:cubicBezTo>
                    <a:pt x="34" y="0"/>
                    <a:pt x="34" y="0"/>
                    <a:pt x="3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 name="Freeform 104"/>
            <p:cNvSpPr>
              <a:spLocks noChangeArrowheads="1"/>
            </p:cNvSpPr>
            <p:nvPr/>
          </p:nvSpPr>
          <p:spPr bwMode="auto">
            <a:xfrm>
              <a:off x="5972" y="574"/>
              <a:ext cx="21" cy="19"/>
            </a:xfrm>
            <a:custGeom>
              <a:avLst/>
              <a:gdLst>
                <a:gd name="T0" fmla="*/ 48 w 98"/>
                <a:gd name="T1" fmla="*/ 0 h 89"/>
                <a:gd name="T2" fmla="*/ 48 w 98"/>
                <a:gd name="T3" fmla="*/ 0 h 89"/>
                <a:gd name="T4" fmla="*/ 31 w 98"/>
                <a:gd name="T5" fmla="*/ 3 h 89"/>
                <a:gd name="T6" fmla="*/ 0 w 98"/>
                <a:gd name="T7" fmla="*/ 52 h 89"/>
                <a:gd name="T8" fmla="*/ 17 w 98"/>
                <a:gd name="T9" fmla="*/ 88 h 89"/>
                <a:gd name="T10" fmla="*/ 26 w 98"/>
                <a:gd name="T11" fmla="*/ 66 h 89"/>
                <a:gd name="T12" fmla="*/ 29 w 98"/>
                <a:gd name="T13" fmla="*/ 68 h 89"/>
                <a:gd name="T14" fmla="*/ 43 w 98"/>
                <a:gd name="T15" fmla="*/ 63 h 89"/>
                <a:gd name="T16" fmla="*/ 43 w 98"/>
                <a:gd name="T17" fmla="*/ 54 h 89"/>
                <a:gd name="T18" fmla="*/ 51 w 98"/>
                <a:gd name="T19" fmla="*/ 60 h 89"/>
                <a:gd name="T20" fmla="*/ 60 w 98"/>
                <a:gd name="T21" fmla="*/ 54 h 89"/>
                <a:gd name="T22" fmla="*/ 60 w 98"/>
                <a:gd name="T23" fmla="*/ 63 h 89"/>
                <a:gd name="T24" fmla="*/ 74 w 98"/>
                <a:gd name="T25" fmla="*/ 68 h 89"/>
                <a:gd name="T26" fmla="*/ 77 w 98"/>
                <a:gd name="T27" fmla="*/ 66 h 89"/>
                <a:gd name="T28" fmla="*/ 82 w 98"/>
                <a:gd name="T29" fmla="*/ 85 h 89"/>
                <a:gd name="T30" fmla="*/ 97 w 98"/>
                <a:gd name="T31" fmla="*/ 52 h 89"/>
                <a:gd name="T32" fmla="*/ 65 w 98"/>
                <a:gd name="T33" fmla="*/ 3 h 89"/>
                <a:gd name="T34" fmla="*/ 48 w 98"/>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89">
                  <a:moveTo>
                    <a:pt x="48" y="0"/>
                  </a:moveTo>
                  <a:lnTo>
                    <a:pt x="48" y="0"/>
                  </a:lnTo>
                  <a:cubicBezTo>
                    <a:pt x="43" y="0"/>
                    <a:pt x="37" y="3"/>
                    <a:pt x="31" y="3"/>
                  </a:cubicBezTo>
                  <a:cubicBezTo>
                    <a:pt x="14" y="9"/>
                    <a:pt x="0" y="29"/>
                    <a:pt x="0" y="52"/>
                  </a:cubicBezTo>
                  <a:cubicBezTo>
                    <a:pt x="0" y="66"/>
                    <a:pt x="6" y="80"/>
                    <a:pt x="17" y="88"/>
                  </a:cubicBezTo>
                  <a:cubicBezTo>
                    <a:pt x="23" y="74"/>
                    <a:pt x="26" y="66"/>
                    <a:pt x="26" y="66"/>
                  </a:cubicBezTo>
                  <a:cubicBezTo>
                    <a:pt x="26" y="68"/>
                    <a:pt x="26" y="68"/>
                    <a:pt x="29" y="68"/>
                  </a:cubicBezTo>
                  <a:cubicBezTo>
                    <a:pt x="31" y="68"/>
                    <a:pt x="37" y="66"/>
                    <a:pt x="43" y="63"/>
                  </a:cubicBezTo>
                  <a:cubicBezTo>
                    <a:pt x="43" y="54"/>
                    <a:pt x="43" y="54"/>
                    <a:pt x="43" y="54"/>
                  </a:cubicBezTo>
                  <a:cubicBezTo>
                    <a:pt x="43" y="54"/>
                    <a:pt x="46" y="57"/>
                    <a:pt x="51" y="60"/>
                  </a:cubicBezTo>
                  <a:cubicBezTo>
                    <a:pt x="54" y="57"/>
                    <a:pt x="60" y="54"/>
                    <a:pt x="60" y="54"/>
                  </a:cubicBezTo>
                  <a:cubicBezTo>
                    <a:pt x="60" y="63"/>
                    <a:pt x="60" y="63"/>
                    <a:pt x="60" y="63"/>
                  </a:cubicBezTo>
                  <a:cubicBezTo>
                    <a:pt x="65" y="66"/>
                    <a:pt x="71" y="68"/>
                    <a:pt x="74" y="68"/>
                  </a:cubicBezTo>
                  <a:cubicBezTo>
                    <a:pt x="74" y="68"/>
                    <a:pt x="77" y="68"/>
                    <a:pt x="77" y="66"/>
                  </a:cubicBezTo>
                  <a:cubicBezTo>
                    <a:pt x="77" y="66"/>
                    <a:pt x="80" y="74"/>
                    <a:pt x="82" y="85"/>
                  </a:cubicBezTo>
                  <a:cubicBezTo>
                    <a:pt x="91" y="77"/>
                    <a:pt x="97" y="66"/>
                    <a:pt x="97" y="52"/>
                  </a:cubicBezTo>
                  <a:cubicBezTo>
                    <a:pt x="97" y="29"/>
                    <a:pt x="82" y="9"/>
                    <a:pt x="65" y="3"/>
                  </a:cubicBezTo>
                  <a:cubicBezTo>
                    <a:pt x="60" y="3"/>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0" name="Freeform 105"/>
            <p:cNvSpPr>
              <a:spLocks noChangeArrowheads="1"/>
            </p:cNvSpPr>
            <p:nvPr/>
          </p:nvSpPr>
          <p:spPr bwMode="auto">
            <a:xfrm>
              <a:off x="5970" y="586"/>
              <a:ext cx="15" cy="49"/>
            </a:xfrm>
            <a:custGeom>
              <a:avLst/>
              <a:gdLst>
                <a:gd name="T0" fmla="*/ 51 w 69"/>
                <a:gd name="T1" fmla="*/ 9 h 219"/>
                <a:gd name="T2" fmla="*/ 51 w 69"/>
                <a:gd name="T3" fmla="*/ 9 h 219"/>
                <a:gd name="T4" fmla="*/ 37 w 69"/>
                <a:gd name="T5" fmla="*/ 14 h 219"/>
                <a:gd name="T6" fmla="*/ 34 w 69"/>
                <a:gd name="T7" fmla="*/ 12 h 219"/>
                <a:gd name="T8" fmla="*/ 25 w 69"/>
                <a:gd name="T9" fmla="*/ 34 h 219"/>
                <a:gd name="T10" fmla="*/ 11 w 69"/>
                <a:gd name="T11" fmla="*/ 218 h 219"/>
                <a:gd name="T12" fmla="*/ 68 w 69"/>
                <a:gd name="T13" fmla="*/ 218 h 219"/>
                <a:gd name="T14" fmla="*/ 51 w 69"/>
                <a:gd name="T15" fmla="*/ 218 h 219"/>
                <a:gd name="T16" fmla="*/ 51 w 69"/>
                <a:gd name="T17" fmla="*/ 9 h 219"/>
                <a:gd name="T18" fmla="*/ 68 w 69"/>
                <a:gd name="T19" fmla="*/ 0 h 219"/>
                <a:gd name="T20" fmla="*/ 68 w 69"/>
                <a:gd name="T21" fmla="*/ 0 h 219"/>
                <a:gd name="T22" fmla="*/ 59 w 69"/>
                <a:gd name="T23" fmla="*/ 6 h 219"/>
                <a:gd name="T24" fmla="*/ 68 w 69"/>
                <a:gd name="T25" fmla="*/ 9 h 219"/>
                <a:gd name="T26" fmla="*/ 68 w 69"/>
                <a:gd name="T27" fmla="*/ 0 h 219"/>
                <a:gd name="T28" fmla="*/ 51 w 69"/>
                <a:gd name="T29" fmla="*/ 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19">
                  <a:moveTo>
                    <a:pt x="51" y="9"/>
                  </a:moveTo>
                  <a:lnTo>
                    <a:pt x="51" y="9"/>
                  </a:lnTo>
                  <a:cubicBezTo>
                    <a:pt x="45" y="12"/>
                    <a:pt x="39" y="14"/>
                    <a:pt x="37" y="14"/>
                  </a:cubicBezTo>
                  <a:cubicBezTo>
                    <a:pt x="34" y="14"/>
                    <a:pt x="34" y="14"/>
                    <a:pt x="34" y="12"/>
                  </a:cubicBezTo>
                  <a:cubicBezTo>
                    <a:pt x="34" y="12"/>
                    <a:pt x="31" y="20"/>
                    <a:pt x="25" y="34"/>
                  </a:cubicBezTo>
                  <a:cubicBezTo>
                    <a:pt x="14" y="68"/>
                    <a:pt x="0" y="133"/>
                    <a:pt x="11" y="218"/>
                  </a:cubicBezTo>
                  <a:cubicBezTo>
                    <a:pt x="68" y="218"/>
                    <a:pt x="68" y="218"/>
                    <a:pt x="68" y="218"/>
                  </a:cubicBezTo>
                  <a:cubicBezTo>
                    <a:pt x="51" y="218"/>
                    <a:pt x="51" y="218"/>
                    <a:pt x="51" y="218"/>
                  </a:cubicBezTo>
                  <a:cubicBezTo>
                    <a:pt x="51" y="9"/>
                    <a:pt x="51" y="9"/>
                    <a:pt x="51" y="9"/>
                  </a:cubicBezTo>
                  <a:lnTo>
                    <a:pt x="68" y="0"/>
                  </a:lnTo>
                  <a:lnTo>
                    <a:pt x="68" y="0"/>
                  </a:lnTo>
                  <a:cubicBezTo>
                    <a:pt x="68" y="0"/>
                    <a:pt x="62" y="3"/>
                    <a:pt x="59" y="6"/>
                  </a:cubicBezTo>
                  <a:cubicBezTo>
                    <a:pt x="62" y="6"/>
                    <a:pt x="65" y="6"/>
                    <a:pt x="68" y="9"/>
                  </a:cubicBezTo>
                  <a:cubicBezTo>
                    <a:pt x="68" y="0"/>
                    <a:pt x="68" y="0"/>
                    <a:pt x="68" y="0"/>
                  </a:cubicBezTo>
                  <a:lnTo>
                    <a:pt x="51"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1" name="Freeform 106"/>
            <p:cNvSpPr>
              <a:spLocks noChangeArrowheads="1"/>
            </p:cNvSpPr>
            <p:nvPr/>
          </p:nvSpPr>
          <p:spPr bwMode="auto">
            <a:xfrm>
              <a:off x="5982" y="586"/>
              <a:ext cx="15" cy="49"/>
            </a:xfrm>
            <a:custGeom>
              <a:avLst/>
              <a:gdLst>
                <a:gd name="T0" fmla="*/ 0 w 69"/>
                <a:gd name="T1" fmla="*/ 0 h 219"/>
                <a:gd name="T2" fmla="*/ 0 w 69"/>
                <a:gd name="T3" fmla="*/ 0 h 219"/>
                <a:gd name="T4" fmla="*/ 0 w 69"/>
                <a:gd name="T5" fmla="*/ 9 h 219"/>
                <a:gd name="T6" fmla="*/ 0 w 69"/>
                <a:gd name="T7" fmla="*/ 218 h 219"/>
                <a:gd name="T8" fmla="*/ 17 w 69"/>
                <a:gd name="T9" fmla="*/ 218 h 219"/>
                <a:gd name="T10" fmla="*/ 56 w 69"/>
                <a:gd name="T11" fmla="*/ 218 h 219"/>
                <a:gd name="T12" fmla="*/ 39 w 69"/>
                <a:gd name="T13" fmla="*/ 31 h 219"/>
                <a:gd name="T14" fmla="*/ 34 w 69"/>
                <a:gd name="T15" fmla="*/ 12 h 219"/>
                <a:gd name="T16" fmla="*/ 31 w 69"/>
                <a:gd name="T17" fmla="*/ 14 h 219"/>
                <a:gd name="T18" fmla="*/ 17 w 69"/>
                <a:gd name="T19" fmla="*/ 9 h 219"/>
                <a:gd name="T20" fmla="*/ 8 w 69"/>
                <a:gd name="T21" fmla="*/ 6 h 219"/>
                <a:gd name="T22" fmla="*/ 0 w 69"/>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19">
                  <a:moveTo>
                    <a:pt x="0" y="0"/>
                  </a:moveTo>
                  <a:lnTo>
                    <a:pt x="0" y="0"/>
                  </a:lnTo>
                  <a:cubicBezTo>
                    <a:pt x="0" y="9"/>
                    <a:pt x="0" y="9"/>
                    <a:pt x="0" y="9"/>
                  </a:cubicBezTo>
                  <a:cubicBezTo>
                    <a:pt x="0" y="218"/>
                    <a:pt x="0" y="218"/>
                    <a:pt x="0" y="218"/>
                  </a:cubicBezTo>
                  <a:cubicBezTo>
                    <a:pt x="17" y="218"/>
                    <a:pt x="17" y="218"/>
                    <a:pt x="17" y="218"/>
                  </a:cubicBezTo>
                  <a:cubicBezTo>
                    <a:pt x="56" y="218"/>
                    <a:pt x="56" y="218"/>
                    <a:pt x="56" y="218"/>
                  </a:cubicBezTo>
                  <a:cubicBezTo>
                    <a:pt x="68" y="130"/>
                    <a:pt x="51" y="62"/>
                    <a:pt x="39" y="31"/>
                  </a:cubicBezTo>
                  <a:cubicBezTo>
                    <a:pt x="37" y="20"/>
                    <a:pt x="34" y="12"/>
                    <a:pt x="34" y="12"/>
                  </a:cubicBezTo>
                  <a:cubicBezTo>
                    <a:pt x="34" y="14"/>
                    <a:pt x="31" y="14"/>
                    <a:pt x="31" y="14"/>
                  </a:cubicBezTo>
                  <a:cubicBezTo>
                    <a:pt x="28" y="14"/>
                    <a:pt x="22" y="12"/>
                    <a:pt x="17" y="9"/>
                  </a:cubicBezTo>
                  <a:cubicBezTo>
                    <a:pt x="14" y="6"/>
                    <a:pt x="11" y="6"/>
                    <a:pt x="8" y="6"/>
                  </a:cubicBezTo>
                  <a:cubicBezTo>
                    <a:pt x="3"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2" name="Freeform 107"/>
            <p:cNvSpPr>
              <a:spLocks noChangeArrowheads="1"/>
            </p:cNvSpPr>
            <p:nvPr/>
          </p:nvSpPr>
          <p:spPr bwMode="auto">
            <a:xfrm>
              <a:off x="5807" y="542"/>
              <a:ext cx="131" cy="97"/>
            </a:xfrm>
            <a:custGeom>
              <a:avLst/>
              <a:gdLst>
                <a:gd name="T0" fmla="*/ 579 w 580"/>
                <a:gd name="T1" fmla="*/ 0 h 434"/>
                <a:gd name="T2" fmla="*/ 579 w 580"/>
                <a:gd name="T3" fmla="*/ 0 h 434"/>
                <a:gd name="T4" fmla="*/ 291 w 580"/>
                <a:gd name="T5" fmla="*/ 139 h 434"/>
                <a:gd name="T6" fmla="*/ 0 w 580"/>
                <a:gd name="T7" fmla="*/ 0 h 434"/>
                <a:gd name="T8" fmla="*/ 0 w 580"/>
                <a:gd name="T9" fmla="*/ 334 h 434"/>
                <a:gd name="T10" fmla="*/ 282 w 580"/>
                <a:gd name="T11" fmla="*/ 433 h 434"/>
                <a:gd name="T12" fmla="*/ 282 w 580"/>
                <a:gd name="T13" fmla="*/ 433 h 434"/>
                <a:gd name="T14" fmla="*/ 291 w 580"/>
                <a:gd name="T15" fmla="*/ 433 h 434"/>
                <a:gd name="T16" fmla="*/ 296 w 580"/>
                <a:gd name="T17" fmla="*/ 433 h 434"/>
                <a:gd name="T18" fmla="*/ 296 w 580"/>
                <a:gd name="T19" fmla="*/ 433 h 434"/>
                <a:gd name="T20" fmla="*/ 579 w 580"/>
                <a:gd name="T21" fmla="*/ 334 h 434"/>
                <a:gd name="T22" fmla="*/ 579 w 580"/>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0" h="434">
                  <a:moveTo>
                    <a:pt x="579" y="0"/>
                  </a:moveTo>
                  <a:lnTo>
                    <a:pt x="579" y="0"/>
                  </a:lnTo>
                  <a:cubicBezTo>
                    <a:pt x="579" y="3"/>
                    <a:pt x="336" y="116"/>
                    <a:pt x="291" y="139"/>
                  </a:cubicBezTo>
                  <a:cubicBezTo>
                    <a:pt x="243" y="116"/>
                    <a:pt x="0" y="3"/>
                    <a:pt x="0" y="0"/>
                  </a:cubicBezTo>
                  <a:cubicBezTo>
                    <a:pt x="0" y="334"/>
                    <a:pt x="0" y="334"/>
                    <a:pt x="0" y="334"/>
                  </a:cubicBezTo>
                  <a:cubicBezTo>
                    <a:pt x="79" y="416"/>
                    <a:pt x="232" y="430"/>
                    <a:pt x="282" y="433"/>
                  </a:cubicBezTo>
                  <a:lnTo>
                    <a:pt x="282" y="433"/>
                  </a:lnTo>
                  <a:cubicBezTo>
                    <a:pt x="282" y="433"/>
                    <a:pt x="285" y="433"/>
                    <a:pt x="291" y="433"/>
                  </a:cubicBezTo>
                  <a:cubicBezTo>
                    <a:pt x="294" y="433"/>
                    <a:pt x="296" y="433"/>
                    <a:pt x="296" y="433"/>
                  </a:cubicBezTo>
                  <a:lnTo>
                    <a:pt x="296" y="433"/>
                  </a:lnTo>
                  <a:cubicBezTo>
                    <a:pt x="347" y="430"/>
                    <a:pt x="500" y="416"/>
                    <a:pt x="579" y="334"/>
                  </a:cubicBezTo>
                  <a:cubicBezTo>
                    <a:pt x="579" y="0"/>
                    <a:pt x="579" y="0"/>
                    <a:pt x="57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3" name="Freeform 108"/>
            <p:cNvSpPr>
              <a:spLocks noChangeArrowheads="1"/>
            </p:cNvSpPr>
            <p:nvPr/>
          </p:nvSpPr>
          <p:spPr bwMode="auto">
            <a:xfrm>
              <a:off x="5363" y="912"/>
              <a:ext cx="225" cy="101"/>
            </a:xfrm>
            <a:custGeom>
              <a:avLst/>
              <a:gdLst>
                <a:gd name="T0" fmla="*/ 987 w 996"/>
                <a:gd name="T1" fmla="*/ 215 h 450"/>
                <a:gd name="T2" fmla="*/ 987 w 996"/>
                <a:gd name="T3" fmla="*/ 223 h 450"/>
                <a:gd name="T4" fmla="*/ 995 w 996"/>
                <a:gd name="T5" fmla="*/ 220 h 450"/>
                <a:gd name="T6" fmla="*/ 987 w 996"/>
                <a:gd name="T7" fmla="*/ 215 h 450"/>
                <a:gd name="T8" fmla="*/ 506 w 996"/>
                <a:gd name="T9" fmla="*/ 0 h 450"/>
                <a:gd name="T10" fmla="*/ 0 w 996"/>
                <a:gd name="T11" fmla="*/ 226 h 450"/>
                <a:gd name="T12" fmla="*/ 495 w 996"/>
                <a:gd name="T13" fmla="*/ 449 h 450"/>
                <a:gd name="T14" fmla="*/ 956 w 996"/>
                <a:gd name="T15" fmla="*/ 237 h 450"/>
                <a:gd name="T16" fmla="*/ 956 w 996"/>
                <a:gd name="T17" fmla="*/ 212 h 450"/>
                <a:gd name="T18" fmla="*/ 978 w 996"/>
                <a:gd name="T19" fmla="*/ 212 h 450"/>
                <a:gd name="T20" fmla="*/ 506 w 996"/>
                <a:gd name="T2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50">
                  <a:moveTo>
                    <a:pt x="987" y="215"/>
                  </a:moveTo>
                  <a:lnTo>
                    <a:pt x="987" y="223"/>
                  </a:lnTo>
                  <a:lnTo>
                    <a:pt x="995" y="220"/>
                  </a:lnTo>
                  <a:lnTo>
                    <a:pt x="987" y="215"/>
                  </a:lnTo>
                  <a:close/>
                  <a:moveTo>
                    <a:pt x="506" y="0"/>
                  </a:moveTo>
                  <a:lnTo>
                    <a:pt x="0" y="226"/>
                  </a:lnTo>
                  <a:lnTo>
                    <a:pt x="495" y="449"/>
                  </a:lnTo>
                  <a:lnTo>
                    <a:pt x="956" y="237"/>
                  </a:lnTo>
                  <a:lnTo>
                    <a:pt x="956" y="212"/>
                  </a:lnTo>
                  <a:lnTo>
                    <a:pt x="978" y="212"/>
                  </a:lnTo>
                  <a:lnTo>
                    <a:pt x="506"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4" name="Freeform 109"/>
            <p:cNvSpPr>
              <a:spLocks noChangeArrowheads="1"/>
            </p:cNvSpPr>
            <p:nvPr/>
          </p:nvSpPr>
          <p:spPr bwMode="auto">
            <a:xfrm>
              <a:off x="5587" y="960"/>
              <a:ext cx="1" cy="1"/>
            </a:xfrm>
            <a:custGeom>
              <a:avLst/>
              <a:gdLst>
                <a:gd name="T0" fmla="*/ 0 w 9"/>
                <a:gd name="T1" fmla="*/ 0 h 9"/>
                <a:gd name="T2" fmla="*/ 0 w 9"/>
                <a:gd name="T3" fmla="*/ 8 h 9"/>
                <a:gd name="T4" fmla="*/ 8 w 9"/>
                <a:gd name="T5" fmla="*/ 5 h 9"/>
                <a:gd name="T6" fmla="*/ 0 w 9"/>
                <a:gd name="T7" fmla="*/ 0 h 9"/>
              </a:gdLst>
              <a:ahLst/>
              <a:cxnLst>
                <a:cxn ang="0">
                  <a:pos x="T0" y="T1"/>
                </a:cxn>
                <a:cxn ang="0">
                  <a:pos x="T2" y="T3"/>
                </a:cxn>
                <a:cxn ang="0">
                  <a:pos x="T4" y="T5"/>
                </a:cxn>
                <a:cxn ang="0">
                  <a:pos x="T6" y="T7"/>
                </a:cxn>
              </a:cxnLst>
              <a:rect l="0" t="0" r="r" b="b"/>
              <a:pathLst>
                <a:path w="9" h="9">
                  <a:moveTo>
                    <a:pt x="0" y="0"/>
                  </a:moveTo>
                  <a:lnTo>
                    <a:pt x="0" y="8"/>
                  </a:lnTo>
                  <a:lnTo>
                    <a:pt x="8" y="5"/>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5" name="Freeform 110"/>
            <p:cNvSpPr>
              <a:spLocks noChangeArrowheads="1"/>
            </p:cNvSpPr>
            <p:nvPr/>
          </p:nvSpPr>
          <p:spPr bwMode="auto">
            <a:xfrm>
              <a:off x="5363" y="912"/>
              <a:ext cx="221" cy="101"/>
            </a:xfrm>
            <a:custGeom>
              <a:avLst/>
              <a:gdLst>
                <a:gd name="T0" fmla="*/ 506 w 979"/>
                <a:gd name="T1" fmla="*/ 0 h 450"/>
                <a:gd name="T2" fmla="*/ 0 w 979"/>
                <a:gd name="T3" fmla="*/ 226 h 450"/>
                <a:gd name="T4" fmla="*/ 495 w 979"/>
                <a:gd name="T5" fmla="*/ 449 h 450"/>
                <a:gd name="T6" fmla="*/ 956 w 979"/>
                <a:gd name="T7" fmla="*/ 237 h 450"/>
                <a:gd name="T8" fmla="*/ 956 w 979"/>
                <a:gd name="T9" fmla="*/ 212 h 450"/>
                <a:gd name="T10" fmla="*/ 978 w 979"/>
                <a:gd name="T11" fmla="*/ 212 h 450"/>
                <a:gd name="T12" fmla="*/ 506 w 979"/>
                <a:gd name="T13" fmla="*/ 0 h 450"/>
              </a:gdLst>
              <a:ahLst/>
              <a:cxnLst>
                <a:cxn ang="0">
                  <a:pos x="T0" y="T1"/>
                </a:cxn>
                <a:cxn ang="0">
                  <a:pos x="T2" y="T3"/>
                </a:cxn>
                <a:cxn ang="0">
                  <a:pos x="T4" y="T5"/>
                </a:cxn>
                <a:cxn ang="0">
                  <a:pos x="T6" y="T7"/>
                </a:cxn>
                <a:cxn ang="0">
                  <a:pos x="T8" y="T9"/>
                </a:cxn>
                <a:cxn ang="0">
                  <a:pos x="T10" y="T11"/>
                </a:cxn>
                <a:cxn ang="0">
                  <a:pos x="T12" y="T13"/>
                </a:cxn>
              </a:cxnLst>
              <a:rect l="0" t="0" r="r" b="b"/>
              <a:pathLst>
                <a:path w="979" h="450">
                  <a:moveTo>
                    <a:pt x="506" y="0"/>
                  </a:moveTo>
                  <a:lnTo>
                    <a:pt x="0" y="226"/>
                  </a:lnTo>
                  <a:lnTo>
                    <a:pt x="495" y="449"/>
                  </a:lnTo>
                  <a:lnTo>
                    <a:pt x="956" y="237"/>
                  </a:lnTo>
                  <a:lnTo>
                    <a:pt x="956" y="212"/>
                  </a:lnTo>
                  <a:lnTo>
                    <a:pt x="978" y="212"/>
                  </a:lnTo>
                  <a:lnTo>
                    <a:pt x="506"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6" name="Freeform 111"/>
            <p:cNvSpPr>
              <a:spLocks noChangeArrowheads="1"/>
            </p:cNvSpPr>
            <p:nvPr/>
          </p:nvSpPr>
          <p:spPr bwMode="auto">
            <a:xfrm>
              <a:off x="5579" y="960"/>
              <a:ext cx="6" cy="65"/>
            </a:xfrm>
            <a:custGeom>
              <a:avLst/>
              <a:gdLst>
                <a:gd name="T0" fmla="*/ 31 w 32"/>
                <a:gd name="T1" fmla="*/ 0 h 292"/>
                <a:gd name="T2" fmla="*/ 31 w 32"/>
                <a:gd name="T3" fmla="*/ 0 h 292"/>
                <a:gd name="T4" fmla="*/ 22 w 32"/>
                <a:gd name="T5" fmla="*/ 0 h 292"/>
                <a:gd name="T6" fmla="*/ 0 w 32"/>
                <a:gd name="T7" fmla="*/ 0 h 292"/>
                <a:gd name="T8" fmla="*/ 0 w 32"/>
                <a:gd name="T9" fmla="*/ 25 h 292"/>
                <a:gd name="T10" fmla="*/ 0 w 32"/>
                <a:gd name="T11" fmla="*/ 291 h 292"/>
                <a:gd name="T12" fmla="*/ 14 w 32"/>
                <a:gd name="T13" fmla="*/ 291 h 292"/>
                <a:gd name="T14" fmla="*/ 31 w 32"/>
                <a:gd name="T15" fmla="*/ 291 h 292"/>
                <a:gd name="T16" fmla="*/ 31 w 32"/>
                <a:gd name="T17" fmla="*/ 11 h 292"/>
                <a:gd name="T18" fmla="*/ 31 w 32"/>
                <a:gd name="T19" fmla="*/ 3 h 292"/>
                <a:gd name="T20" fmla="*/ 31 w 32"/>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92">
                  <a:moveTo>
                    <a:pt x="31" y="0"/>
                  </a:moveTo>
                  <a:lnTo>
                    <a:pt x="31" y="0"/>
                  </a:lnTo>
                  <a:cubicBezTo>
                    <a:pt x="22" y="0"/>
                    <a:pt x="22" y="0"/>
                    <a:pt x="22" y="0"/>
                  </a:cubicBezTo>
                  <a:cubicBezTo>
                    <a:pt x="0" y="0"/>
                    <a:pt x="0" y="0"/>
                    <a:pt x="0" y="0"/>
                  </a:cubicBezTo>
                  <a:cubicBezTo>
                    <a:pt x="0" y="25"/>
                    <a:pt x="0" y="25"/>
                    <a:pt x="0" y="25"/>
                  </a:cubicBezTo>
                  <a:cubicBezTo>
                    <a:pt x="0" y="291"/>
                    <a:pt x="0" y="291"/>
                    <a:pt x="0" y="291"/>
                  </a:cubicBezTo>
                  <a:cubicBezTo>
                    <a:pt x="2" y="291"/>
                    <a:pt x="8" y="291"/>
                    <a:pt x="14" y="291"/>
                  </a:cubicBezTo>
                  <a:cubicBezTo>
                    <a:pt x="20" y="291"/>
                    <a:pt x="25" y="291"/>
                    <a:pt x="31" y="291"/>
                  </a:cubicBezTo>
                  <a:cubicBezTo>
                    <a:pt x="31" y="11"/>
                    <a:pt x="31" y="11"/>
                    <a:pt x="31" y="11"/>
                  </a:cubicBezTo>
                  <a:cubicBezTo>
                    <a:pt x="31" y="3"/>
                    <a:pt x="31" y="3"/>
                    <a:pt x="31" y="3"/>
                  </a:cubicBezTo>
                  <a:cubicBezTo>
                    <a:pt x="31" y="0"/>
                    <a:pt x="31" y="0"/>
                    <a:pt x="3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7" name="Freeform 112"/>
            <p:cNvSpPr>
              <a:spLocks noChangeArrowheads="1"/>
            </p:cNvSpPr>
            <p:nvPr/>
          </p:nvSpPr>
          <p:spPr bwMode="auto">
            <a:xfrm>
              <a:off x="5572" y="1026"/>
              <a:ext cx="22" cy="19"/>
            </a:xfrm>
            <a:custGeom>
              <a:avLst/>
              <a:gdLst>
                <a:gd name="T0" fmla="*/ 48 w 100"/>
                <a:gd name="T1" fmla="*/ 0 h 89"/>
                <a:gd name="T2" fmla="*/ 48 w 100"/>
                <a:gd name="T3" fmla="*/ 0 h 89"/>
                <a:gd name="T4" fmla="*/ 34 w 100"/>
                <a:gd name="T5" fmla="*/ 0 h 89"/>
                <a:gd name="T6" fmla="*/ 0 w 100"/>
                <a:gd name="T7" fmla="*/ 48 h 89"/>
                <a:gd name="T8" fmla="*/ 17 w 100"/>
                <a:gd name="T9" fmla="*/ 88 h 89"/>
                <a:gd name="T10" fmla="*/ 25 w 100"/>
                <a:gd name="T11" fmla="*/ 65 h 89"/>
                <a:gd name="T12" fmla="*/ 28 w 100"/>
                <a:gd name="T13" fmla="*/ 65 h 89"/>
                <a:gd name="T14" fmla="*/ 42 w 100"/>
                <a:gd name="T15" fmla="*/ 59 h 89"/>
                <a:gd name="T16" fmla="*/ 42 w 100"/>
                <a:gd name="T17" fmla="*/ 51 h 89"/>
                <a:gd name="T18" fmla="*/ 51 w 100"/>
                <a:gd name="T19" fmla="*/ 56 h 89"/>
                <a:gd name="T20" fmla="*/ 59 w 100"/>
                <a:gd name="T21" fmla="*/ 51 h 89"/>
                <a:gd name="T22" fmla="*/ 59 w 100"/>
                <a:gd name="T23" fmla="*/ 59 h 89"/>
                <a:gd name="T24" fmla="*/ 73 w 100"/>
                <a:gd name="T25" fmla="*/ 65 h 89"/>
                <a:gd name="T26" fmla="*/ 76 w 100"/>
                <a:gd name="T27" fmla="*/ 65 h 89"/>
                <a:gd name="T28" fmla="*/ 82 w 100"/>
                <a:gd name="T29" fmla="*/ 82 h 89"/>
                <a:gd name="T30" fmla="*/ 99 w 100"/>
                <a:gd name="T31" fmla="*/ 48 h 89"/>
                <a:gd name="T32" fmla="*/ 65 w 100"/>
                <a:gd name="T33" fmla="*/ 0 h 89"/>
                <a:gd name="T34" fmla="*/ 48 w 100"/>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89">
                  <a:moveTo>
                    <a:pt x="48" y="0"/>
                  </a:moveTo>
                  <a:lnTo>
                    <a:pt x="48" y="0"/>
                  </a:lnTo>
                  <a:cubicBezTo>
                    <a:pt x="42" y="0"/>
                    <a:pt x="36" y="0"/>
                    <a:pt x="34" y="0"/>
                  </a:cubicBezTo>
                  <a:cubicBezTo>
                    <a:pt x="14" y="9"/>
                    <a:pt x="0" y="25"/>
                    <a:pt x="0" y="48"/>
                  </a:cubicBezTo>
                  <a:cubicBezTo>
                    <a:pt x="0" y="65"/>
                    <a:pt x="5" y="76"/>
                    <a:pt x="17" y="88"/>
                  </a:cubicBezTo>
                  <a:cubicBezTo>
                    <a:pt x="22" y="71"/>
                    <a:pt x="25" y="65"/>
                    <a:pt x="25" y="65"/>
                  </a:cubicBezTo>
                  <a:lnTo>
                    <a:pt x="28" y="65"/>
                  </a:lnTo>
                  <a:cubicBezTo>
                    <a:pt x="31" y="65"/>
                    <a:pt x="36" y="62"/>
                    <a:pt x="42" y="59"/>
                  </a:cubicBezTo>
                  <a:cubicBezTo>
                    <a:pt x="42" y="51"/>
                    <a:pt x="42" y="51"/>
                    <a:pt x="42" y="51"/>
                  </a:cubicBezTo>
                  <a:cubicBezTo>
                    <a:pt x="42" y="51"/>
                    <a:pt x="48" y="54"/>
                    <a:pt x="51" y="56"/>
                  </a:cubicBezTo>
                  <a:cubicBezTo>
                    <a:pt x="56" y="54"/>
                    <a:pt x="59" y="51"/>
                    <a:pt x="59" y="51"/>
                  </a:cubicBezTo>
                  <a:cubicBezTo>
                    <a:pt x="59" y="59"/>
                    <a:pt x="59" y="59"/>
                    <a:pt x="59" y="59"/>
                  </a:cubicBezTo>
                  <a:cubicBezTo>
                    <a:pt x="65" y="62"/>
                    <a:pt x="70" y="65"/>
                    <a:pt x="73" y="65"/>
                  </a:cubicBezTo>
                  <a:cubicBezTo>
                    <a:pt x="76" y="65"/>
                    <a:pt x="76" y="65"/>
                    <a:pt x="76" y="65"/>
                  </a:cubicBezTo>
                  <a:cubicBezTo>
                    <a:pt x="76" y="65"/>
                    <a:pt x="79" y="71"/>
                    <a:pt x="82" y="82"/>
                  </a:cubicBezTo>
                  <a:cubicBezTo>
                    <a:pt x="93" y="74"/>
                    <a:pt x="99" y="62"/>
                    <a:pt x="99" y="48"/>
                  </a:cubicBezTo>
                  <a:cubicBezTo>
                    <a:pt x="99" y="25"/>
                    <a:pt x="85" y="9"/>
                    <a:pt x="65" y="0"/>
                  </a:cubicBezTo>
                  <a:cubicBezTo>
                    <a:pt x="59" y="0"/>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8" name="Freeform 113"/>
            <p:cNvSpPr>
              <a:spLocks noChangeArrowheads="1"/>
            </p:cNvSpPr>
            <p:nvPr/>
          </p:nvSpPr>
          <p:spPr bwMode="auto">
            <a:xfrm>
              <a:off x="5570" y="1037"/>
              <a:ext cx="15" cy="49"/>
            </a:xfrm>
            <a:custGeom>
              <a:avLst/>
              <a:gdLst>
                <a:gd name="T0" fmla="*/ 51 w 69"/>
                <a:gd name="T1" fmla="*/ 8 h 221"/>
                <a:gd name="T2" fmla="*/ 51 w 69"/>
                <a:gd name="T3" fmla="*/ 8 h 221"/>
                <a:gd name="T4" fmla="*/ 37 w 69"/>
                <a:gd name="T5" fmla="*/ 14 h 221"/>
                <a:gd name="T6" fmla="*/ 34 w 69"/>
                <a:gd name="T7" fmla="*/ 14 h 221"/>
                <a:gd name="T8" fmla="*/ 26 w 69"/>
                <a:gd name="T9" fmla="*/ 37 h 221"/>
                <a:gd name="T10" fmla="*/ 11 w 69"/>
                <a:gd name="T11" fmla="*/ 220 h 221"/>
                <a:gd name="T12" fmla="*/ 68 w 69"/>
                <a:gd name="T13" fmla="*/ 220 h 221"/>
                <a:gd name="T14" fmla="*/ 51 w 69"/>
                <a:gd name="T15" fmla="*/ 220 h 221"/>
                <a:gd name="T16" fmla="*/ 51 w 69"/>
                <a:gd name="T17" fmla="*/ 8 h 221"/>
                <a:gd name="T18" fmla="*/ 68 w 69"/>
                <a:gd name="T19" fmla="*/ 0 h 221"/>
                <a:gd name="T20" fmla="*/ 68 w 69"/>
                <a:gd name="T21" fmla="*/ 0 h 221"/>
                <a:gd name="T22" fmla="*/ 60 w 69"/>
                <a:gd name="T23" fmla="*/ 5 h 221"/>
                <a:gd name="T24" fmla="*/ 68 w 69"/>
                <a:gd name="T25" fmla="*/ 8 h 221"/>
                <a:gd name="T26" fmla="*/ 68 w 69"/>
                <a:gd name="T27" fmla="*/ 0 h 221"/>
                <a:gd name="T28" fmla="*/ 51 w 69"/>
                <a:gd name="T29" fmla="*/ 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21">
                  <a:moveTo>
                    <a:pt x="51" y="8"/>
                  </a:moveTo>
                  <a:lnTo>
                    <a:pt x="51" y="8"/>
                  </a:lnTo>
                  <a:cubicBezTo>
                    <a:pt x="45" y="11"/>
                    <a:pt x="40" y="14"/>
                    <a:pt x="37" y="14"/>
                  </a:cubicBezTo>
                  <a:lnTo>
                    <a:pt x="34" y="14"/>
                  </a:lnTo>
                  <a:cubicBezTo>
                    <a:pt x="34" y="14"/>
                    <a:pt x="31" y="20"/>
                    <a:pt x="26" y="37"/>
                  </a:cubicBezTo>
                  <a:cubicBezTo>
                    <a:pt x="17" y="68"/>
                    <a:pt x="0" y="133"/>
                    <a:pt x="11" y="220"/>
                  </a:cubicBezTo>
                  <a:cubicBezTo>
                    <a:pt x="68" y="220"/>
                    <a:pt x="68" y="220"/>
                    <a:pt x="68" y="220"/>
                  </a:cubicBezTo>
                  <a:cubicBezTo>
                    <a:pt x="51" y="220"/>
                    <a:pt x="51" y="220"/>
                    <a:pt x="51" y="220"/>
                  </a:cubicBezTo>
                  <a:cubicBezTo>
                    <a:pt x="51" y="8"/>
                    <a:pt x="51" y="8"/>
                    <a:pt x="51" y="8"/>
                  </a:cubicBezTo>
                  <a:lnTo>
                    <a:pt x="68" y="0"/>
                  </a:lnTo>
                  <a:lnTo>
                    <a:pt x="68" y="0"/>
                  </a:lnTo>
                  <a:cubicBezTo>
                    <a:pt x="68" y="0"/>
                    <a:pt x="65" y="3"/>
                    <a:pt x="60" y="5"/>
                  </a:cubicBezTo>
                  <a:cubicBezTo>
                    <a:pt x="63" y="5"/>
                    <a:pt x="65" y="8"/>
                    <a:pt x="68" y="8"/>
                  </a:cubicBezTo>
                  <a:cubicBezTo>
                    <a:pt x="68" y="0"/>
                    <a:pt x="68" y="0"/>
                    <a:pt x="68" y="0"/>
                  </a:cubicBezTo>
                  <a:lnTo>
                    <a:pt x="51"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9" name="Freeform 114"/>
            <p:cNvSpPr>
              <a:spLocks noChangeArrowheads="1"/>
            </p:cNvSpPr>
            <p:nvPr/>
          </p:nvSpPr>
          <p:spPr bwMode="auto">
            <a:xfrm>
              <a:off x="5581" y="1037"/>
              <a:ext cx="15" cy="49"/>
            </a:xfrm>
            <a:custGeom>
              <a:avLst/>
              <a:gdLst>
                <a:gd name="T0" fmla="*/ 0 w 69"/>
                <a:gd name="T1" fmla="*/ 0 h 221"/>
                <a:gd name="T2" fmla="*/ 0 w 69"/>
                <a:gd name="T3" fmla="*/ 0 h 221"/>
                <a:gd name="T4" fmla="*/ 0 w 69"/>
                <a:gd name="T5" fmla="*/ 8 h 221"/>
                <a:gd name="T6" fmla="*/ 0 w 69"/>
                <a:gd name="T7" fmla="*/ 220 h 221"/>
                <a:gd name="T8" fmla="*/ 17 w 69"/>
                <a:gd name="T9" fmla="*/ 220 h 221"/>
                <a:gd name="T10" fmla="*/ 57 w 69"/>
                <a:gd name="T11" fmla="*/ 220 h 221"/>
                <a:gd name="T12" fmla="*/ 40 w 69"/>
                <a:gd name="T13" fmla="*/ 31 h 221"/>
                <a:gd name="T14" fmla="*/ 34 w 69"/>
                <a:gd name="T15" fmla="*/ 14 h 221"/>
                <a:gd name="T16" fmla="*/ 31 w 69"/>
                <a:gd name="T17" fmla="*/ 14 h 221"/>
                <a:gd name="T18" fmla="*/ 17 w 69"/>
                <a:gd name="T19" fmla="*/ 8 h 221"/>
                <a:gd name="T20" fmla="*/ 9 w 69"/>
                <a:gd name="T21" fmla="*/ 5 h 221"/>
                <a:gd name="T22" fmla="*/ 0 w 69"/>
                <a:gd name="T2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21">
                  <a:moveTo>
                    <a:pt x="0" y="0"/>
                  </a:moveTo>
                  <a:lnTo>
                    <a:pt x="0" y="0"/>
                  </a:lnTo>
                  <a:cubicBezTo>
                    <a:pt x="0" y="8"/>
                    <a:pt x="0" y="8"/>
                    <a:pt x="0" y="8"/>
                  </a:cubicBezTo>
                  <a:cubicBezTo>
                    <a:pt x="0" y="220"/>
                    <a:pt x="0" y="220"/>
                    <a:pt x="0" y="220"/>
                  </a:cubicBezTo>
                  <a:cubicBezTo>
                    <a:pt x="17" y="220"/>
                    <a:pt x="17" y="220"/>
                    <a:pt x="17" y="220"/>
                  </a:cubicBezTo>
                  <a:cubicBezTo>
                    <a:pt x="57" y="220"/>
                    <a:pt x="57" y="220"/>
                    <a:pt x="57" y="220"/>
                  </a:cubicBezTo>
                  <a:cubicBezTo>
                    <a:pt x="68" y="130"/>
                    <a:pt x="51" y="65"/>
                    <a:pt x="40" y="31"/>
                  </a:cubicBezTo>
                  <a:cubicBezTo>
                    <a:pt x="37" y="20"/>
                    <a:pt x="34" y="14"/>
                    <a:pt x="34" y="14"/>
                  </a:cubicBezTo>
                  <a:cubicBezTo>
                    <a:pt x="34" y="14"/>
                    <a:pt x="34" y="14"/>
                    <a:pt x="31" y="14"/>
                  </a:cubicBezTo>
                  <a:cubicBezTo>
                    <a:pt x="28" y="14"/>
                    <a:pt x="23" y="11"/>
                    <a:pt x="17" y="8"/>
                  </a:cubicBezTo>
                  <a:cubicBezTo>
                    <a:pt x="14" y="8"/>
                    <a:pt x="12" y="5"/>
                    <a:pt x="9" y="5"/>
                  </a:cubicBezTo>
                  <a:cubicBezTo>
                    <a:pt x="6"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0" name="Freeform 115"/>
            <p:cNvSpPr>
              <a:spLocks noChangeArrowheads="1"/>
            </p:cNvSpPr>
            <p:nvPr/>
          </p:nvSpPr>
          <p:spPr bwMode="auto">
            <a:xfrm>
              <a:off x="5408" y="993"/>
              <a:ext cx="130" cy="97"/>
            </a:xfrm>
            <a:custGeom>
              <a:avLst/>
              <a:gdLst>
                <a:gd name="T0" fmla="*/ 577 w 578"/>
                <a:gd name="T1" fmla="*/ 0 h 431"/>
                <a:gd name="T2" fmla="*/ 577 w 578"/>
                <a:gd name="T3" fmla="*/ 0 h 431"/>
                <a:gd name="T4" fmla="*/ 289 w 578"/>
                <a:gd name="T5" fmla="*/ 136 h 431"/>
                <a:gd name="T6" fmla="*/ 0 w 578"/>
                <a:gd name="T7" fmla="*/ 0 h 431"/>
                <a:gd name="T8" fmla="*/ 0 w 578"/>
                <a:gd name="T9" fmla="*/ 331 h 431"/>
                <a:gd name="T10" fmla="*/ 280 w 578"/>
                <a:gd name="T11" fmla="*/ 430 h 431"/>
                <a:gd name="T12" fmla="*/ 280 w 578"/>
                <a:gd name="T13" fmla="*/ 430 h 431"/>
                <a:gd name="T14" fmla="*/ 289 w 578"/>
                <a:gd name="T15" fmla="*/ 430 h 431"/>
                <a:gd name="T16" fmla="*/ 297 w 578"/>
                <a:gd name="T17" fmla="*/ 430 h 431"/>
                <a:gd name="T18" fmla="*/ 297 w 578"/>
                <a:gd name="T19" fmla="*/ 430 h 431"/>
                <a:gd name="T20" fmla="*/ 577 w 578"/>
                <a:gd name="T21" fmla="*/ 331 h 431"/>
                <a:gd name="T22" fmla="*/ 577 w 578"/>
                <a:gd name="T23"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31">
                  <a:moveTo>
                    <a:pt x="577" y="0"/>
                  </a:moveTo>
                  <a:lnTo>
                    <a:pt x="577" y="0"/>
                  </a:lnTo>
                  <a:cubicBezTo>
                    <a:pt x="577" y="2"/>
                    <a:pt x="333" y="113"/>
                    <a:pt x="289" y="136"/>
                  </a:cubicBezTo>
                  <a:cubicBezTo>
                    <a:pt x="240" y="113"/>
                    <a:pt x="0" y="2"/>
                    <a:pt x="0" y="0"/>
                  </a:cubicBezTo>
                  <a:cubicBezTo>
                    <a:pt x="0" y="331"/>
                    <a:pt x="0" y="331"/>
                    <a:pt x="0" y="331"/>
                  </a:cubicBezTo>
                  <a:cubicBezTo>
                    <a:pt x="76" y="415"/>
                    <a:pt x="232" y="427"/>
                    <a:pt x="280" y="430"/>
                  </a:cubicBezTo>
                  <a:lnTo>
                    <a:pt x="280" y="430"/>
                  </a:lnTo>
                  <a:cubicBezTo>
                    <a:pt x="280" y="430"/>
                    <a:pt x="283" y="430"/>
                    <a:pt x="289" y="430"/>
                  </a:cubicBezTo>
                  <a:cubicBezTo>
                    <a:pt x="294" y="430"/>
                    <a:pt x="297" y="430"/>
                    <a:pt x="297" y="430"/>
                  </a:cubicBezTo>
                  <a:lnTo>
                    <a:pt x="297" y="430"/>
                  </a:lnTo>
                  <a:cubicBezTo>
                    <a:pt x="345" y="427"/>
                    <a:pt x="498" y="415"/>
                    <a:pt x="577" y="331"/>
                  </a:cubicBezTo>
                  <a:cubicBezTo>
                    <a:pt x="577" y="0"/>
                    <a:pt x="577" y="0"/>
                    <a:pt x="5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1" name="Freeform 116"/>
            <p:cNvSpPr>
              <a:spLocks noChangeArrowheads="1"/>
            </p:cNvSpPr>
            <p:nvPr/>
          </p:nvSpPr>
          <p:spPr bwMode="auto">
            <a:xfrm>
              <a:off x="5329" y="1398"/>
              <a:ext cx="162" cy="163"/>
            </a:xfrm>
            <a:custGeom>
              <a:avLst/>
              <a:gdLst>
                <a:gd name="T0" fmla="*/ 455 w 719"/>
                <a:gd name="T1" fmla="*/ 670 h 725"/>
                <a:gd name="T2" fmla="*/ 455 w 719"/>
                <a:gd name="T3" fmla="*/ 670 h 725"/>
                <a:gd name="T4" fmla="*/ 571 w 719"/>
                <a:gd name="T5" fmla="*/ 591 h 725"/>
                <a:gd name="T6" fmla="*/ 472 w 719"/>
                <a:gd name="T7" fmla="*/ 421 h 725"/>
                <a:gd name="T8" fmla="*/ 608 w 719"/>
                <a:gd name="T9" fmla="*/ 596 h 725"/>
                <a:gd name="T10" fmla="*/ 455 w 719"/>
                <a:gd name="T11" fmla="*/ 670 h 725"/>
                <a:gd name="T12" fmla="*/ 359 w 719"/>
                <a:gd name="T13" fmla="*/ 0 h 725"/>
                <a:gd name="T14" fmla="*/ 359 w 719"/>
                <a:gd name="T15" fmla="*/ 0 h 725"/>
                <a:gd name="T16" fmla="*/ 255 w 719"/>
                <a:gd name="T17" fmla="*/ 40 h 725"/>
                <a:gd name="T18" fmla="*/ 255 w 719"/>
                <a:gd name="T19" fmla="*/ 42 h 725"/>
                <a:gd name="T20" fmla="*/ 252 w 719"/>
                <a:gd name="T21" fmla="*/ 42 h 725"/>
                <a:gd name="T22" fmla="*/ 252 w 719"/>
                <a:gd name="T23" fmla="*/ 118 h 725"/>
                <a:gd name="T24" fmla="*/ 255 w 719"/>
                <a:gd name="T25" fmla="*/ 118 h 725"/>
                <a:gd name="T26" fmla="*/ 286 w 719"/>
                <a:gd name="T27" fmla="*/ 141 h 725"/>
                <a:gd name="T28" fmla="*/ 286 w 719"/>
                <a:gd name="T29" fmla="*/ 311 h 725"/>
                <a:gd name="T30" fmla="*/ 263 w 719"/>
                <a:gd name="T31" fmla="*/ 350 h 725"/>
                <a:gd name="T32" fmla="*/ 96 w 719"/>
                <a:gd name="T33" fmla="*/ 667 h 725"/>
                <a:gd name="T34" fmla="*/ 339 w 719"/>
                <a:gd name="T35" fmla="*/ 724 h 725"/>
                <a:gd name="T36" fmla="*/ 359 w 719"/>
                <a:gd name="T37" fmla="*/ 724 h 725"/>
                <a:gd name="T38" fmla="*/ 382 w 719"/>
                <a:gd name="T39" fmla="*/ 724 h 725"/>
                <a:gd name="T40" fmla="*/ 622 w 719"/>
                <a:gd name="T41" fmla="*/ 667 h 725"/>
                <a:gd name="T42" fmla="*/ 461 w 719"/>
                <a:gd name="T43" fmla="*/ 350 h 725"/>
                <a:gd name="T44" fmla="*/ 444 w 719"/>
                <a:gd name="T45" fmla="*/ 311 h 725"/>
                <a:gd name="T46" fmla="*/ 444 w 719"/>
                <a:gd name="T47" fmla="*/ 138 h 725"/>
                <a:gd name="T48" fmla="*/ 461 w 719"/>
                <a:gd name="T49" fmla="*/ 118 h 725"/>
                <a:gd name="T50" fmla="*/ 467 w 719"/>
                <a:gd name="T51" fmla="*/ 118 h 725"/>
                <a:gd name="T52" fmla="*/ 467 w 719"/>
                <a:gd name="T53" fmla="*/ 42 h 725"/>
                <a:gd name="T54" fmla="*/ 461 w 719"/>
                <a:gd name="T55" fmla="*/ 42 h 725"/>
                <a:gd name="T56" fmla="*/ 461 w 719"/>
                <a:gd name="T57" fmla="*/ 40 h 725"/>
                <a:gd name="T58" fmla="*/ 359 w 719"/>
                <a:gd name="T59" fmla="*/ 0 h 725"/>
                <a:gd name="T60" fmla="*/ 455 w 719"/>
                <a:gd name="T61" fmla="*/ 67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9" h="725">
                  <a:moveTo>
                    <a:pt x="455" y="670"/>
                  </a:moveTo>
                  <a:lnTo>
                    <a:pt x="455" y="670"/>
                  </a:lnTo>
                  <a:cubicBezTo>
                    <a:pt x="455" y="670"/>
                    <a:pt x="566" y="648"/>
                    <a:pt x="571" y="591"/>
                  </a:cubicBezTo>
                  <a:cubicBezTo>
                    <a:pt x="577" y="531"/>
                    <a:pt x="472" y="421"/>
                    <a:pt x="472" y="421"/>
                  </a:cubicBezTo>
                  <a:cubicBezTo>
                    <a:pt x="472" y="421"/>
                    <a:pt x="608" y="526"/>
                    <a:pt x="608" y="596"/>
                  </a:cubicBezTo>
                  <a:cubicBezTo>
                    <a:pt x="605" y="670"/>
                    <a:pt x="455" y="670"/>
                    <a:pt x="455" y="670"/>
                  </a:cubicBezTo>
                  <a:lnTo>
                    <a:pt x="359" y="0"/>
                  </a:lnTo>
                  <a:lnTo>
                    <a:pt x="359" y="0"/>
                  </a:lnTo>
                  <a:cubicBezTo>
                    <a:pt x="302" y="0"/>
                    <a:pt x="255" y="20"/>
                    <a:pt x="255" y="40"/>
                  </a:cubicBezTo>
                  <a:cubicBezTo>
                    <a:pt x="255" y="42"/>
                    <a:pt x="255" y="42"/>
                    <a:pt x="255" y="42"/>
                  </a:cubicBezTo>
                  <a:cubicBezTo>
                    <a:pt x="252" y="42"/>
                    <a:pt x="252" y="42"/>
                    <a:pt x="252" y="42"/>
                  </a:cubicBezTo>
                  <a:cubicBezTo>
                    <a:pt x="252" y="118"/>
                    <a:pt x="252" y="118"/>
                    <a:pt x="252" y="118"/>
                  </a:cubicBezTo>
                  <a:cubicBezTo>
                    <a:pt x="255" y="118"/>
                    <a:pt x="255" y="118"/>
                    <a:pt x="255" y="118"/>
                  </a:cubicBezTo>
                  <a:cubicBezTo>
                    <a:pt x="257" y="127"/>
                    <a:pt x="263" y="135"/>
                    <a:pt x="286" y="141"/>
                  </a:cubicBezTo>
                  <a:cubicBezTo>
                    <a:pt x="286" y="178"/>
                    <a:pt x="286" y="283"/>
                    <a:pt x="286" y="311"/>
                  </a:cubicBezTo>
                  <a:cubicBezTo>
                    <a:pt x="286" y="342"/>
                    <a:pt x="263" y="350"/>
                    <a:pt x="263" y="350"/>
                  </a:cubicBezTo>
                  <a:cubicBezTo>
                    <a:pt x="223" y="373"/>
                    <a:pt x="0" y="599"/>
                    <a:pt x="96" y="667"/>
                  </a:cubicBezTo>
                  <a:cubicBezTo>
                    <a:pt x="172" y="718"/>
                    <a:pt x="288" y="724"/>
                    <a:pt x="339" y="724"/>
                  </a:cubicBezTo>
                  <a:cubicBezTo>
                    <a:pt x="348" y="724"/>
                    <a:pt x="356" y="724"/>
                    <a:pt x="359" y="724"/>
                  </a:cubicBezTo>
                  <a:cubicBezTo>
                    <a:pt x="365" y="724"/>
                    <a:pt x="370" y="724"/>
                    <a:pt x="382" y="724"/>
                  </a:cubicBezTo>
                  <a:cubicBezTo>
                    <a:pt x="433" y="724"/>
                    <a:pt x="548" y="718"/>
                    <a:pt x="622" y="667"/>
                  </a:cubicBezTo>
                  <a:cubicBezTo>
                    <a:pt x="718" y="599"/>
                    <a:pt x="500" y="373"/>
                    <a:pt x="461" y="350"/>
                  </a:cubicBezTo>
                  <a:cubicBezTo>
                    <a:pt x="461" y="350"/>
                    <a:pt x="444" y="342"/>
                    <a:pt x="444" y="311"/>
                  </a:cubicBezTo>
                  <a:cubicBezTo>
                    <a:pt x="444" y="283"/>
                    <a:pt x="444" y="175"/>
                    <a:pt x="444" y="138"/>
                  </a:cubicBezTo>
                  <a:cubicBezTo>
                    <a:pt x="455" y="133"/>
                    <a:pt x="461" y="127"/>
                    <a:pt x="461" y="118"/>
                  </a:cubicBezTo>
                  <a:cubicBezTo>
                    <a:pt x="467" y="118"/>
                    <a:pt x="467" y="118"/>
                    <a:pt x="467" y="118"/>
                  </a:cubicBezTo>
                  <a:cubicBezTo>
                    <a:pt x="467" y="42"/>
                    <a:pt x="467" y="42"/>
                    <a:pt x="467" y="42"/>
                  </a:cubicBezTo>
                  <a:cubicBezTo>
                    <a:pt x="461" y="42"/>
                    <a:pt x="461" y="42"/>
                    <a:pt x="461" y="42"/>
                  </a:cubicBezTo>
                  <a:cubicBezTo>
                    <a:pt x="461" y="42"/>
                    <a:pt x="461" y="42"/>
                    <a:pt x="461" y="40"/>
                  </a:cubicBezTo>
                  <a:cubicBezTo>
                    <a:pt x="461" y="20"/>
                    <a:pt x="416" y="0"/>
                    <a:pt x="359" y="0"/>
                  </a:cubicBezTo>
                  <a:lnTo>
                    <a:pt x="455"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2" name="Freeform 117"/>
            <p:cNvSpPr>
              <a:spLocks noChangeArrowheads="1"/>
            </p:cNvSpPr>
            <p:nvPr/>
          </p:nvSpPr>
          <p:spPr bwMode="auto">
            <a:xfrm>
              <a:off x="5011" y="949"/>
              <a:ext cx="203" cy="203"/>
            </a:xfrm>
            <a:custGeom>
              <a:avLst/>
              <a:gdLst>
                <a:gd name="T0" fmla="*/ 473 w 901"/>
                <a:gd name="T1" fmla="*/ 0 h 900"/>
                <a:gd name="T2" fmla="*/ 473 w 901"/>
                <a:gd name="T3" fmla="*/ 0 h 900"/>
                <a:gd name="T4" fmla="*/ 23 w 901"/>
                <a:gd name="T5" fmla="*/ 449 h 900"/>
                <a:gd name="T6" fmla="*/ 473 w 901"/>
                <a:gd name="T7" fmla="*/ 899 h 900"/>
                <a:gd name="T8" fmla="*/ 691 w 901"/>
                <a:gd name="T9" fmla="*/ 842 h 900"/>
                <a:gd name="T10" fmla="*/ 507 w 901"/>
                <a:gd name="T11" fmla="*/ 888 h 900"/>
                <a:gd name="T12" fmla="*/ 501 w 901"/>
                <a:gd name="T13" fmla="*/ 888 h 900"/>
                <a:gd name="T14" fmla="*/ 657 w 901"/>
                <a:gd name="T15" fmla="*/ 840 h 900"/>
                <a:gd name="T16" fmla="*/ 648 w 901"/>
                <a:gd name="T17" fmla="*/ 840 h 900"/>
                <a:gd name="T18" fmla="*/ 473 w 901"/>
                <a:gd name="T19" fmla="*/ 876 h 900"/>
                <a:gd name="T20" fmla="*/ 329 w 901"/>
                <a:gd name="T21" fmla="*/ 851 h 900"/>
                <a:gd name="T22" fmla="*/ 433 w 901"/>
                <a:gd name="T23" fmla="*/ 888 h 900"/>
                <a:gd name="T24" fmla="*/ 43 w 901"/>
                <a:gd name="T25" fmla="*/ 390 h 900"/>
                <a:gd name="T26" fmla="*/ 49 w 901"/>
                <a:gd name="T27" fmla="*/ 387 h 900"/>
                <a:gd name="T28" fmla="*/ 49 w 901"/>
                <a:gd name="T29" fmla="*/ 393 h 900"/>
                <a:gd name="T30" fmla="*/ 69 w 901"/>
                <a:gd name="T31" fmla="*/ 308 h 900"/>
                <a:gd name="T32" fmla="*/ 69 w 901"/>
                <a:gd name="T33" fmla="*/ 308 h 900"/>
                <a:gd name="T34" fmla="*/ 86 w 901"/>
                <a:gd name="T35" fmla="*/ 263 h 900"/>
                <a:gd name="T36" fmla="*/ 86 w 901"/>
                <a:gd name="T37" fmla="*/ 268 h 900"/>
                <a:gd name="T38" fmla="*/ 241 w 901"/>
                <a:gd name="T39" fmla="*/ 90 h 900"/>
                <a:gd name="T40" fmla="*/ 156 w 901"/>
                <a:gd name="T41" fmla="*/ 158 h 900"/>
                <a:gd name="T42" fmla="*/ 411 w 901"/>
                <a:gd name="T43" fmla="*/ 19 h 900"/>
                <a:gd name="T44" fmla="*/ 481 w 901"/>
                <a:gd name="T45" fmla="*/ 17 h 900"/>
                <a:gd name="T46" fmla="*/ 487 w 901"/>
                <a:gd name="T47" fmla="*/ 22 h 900"/>
                <a:gd name="T48" fmla="*/ 877 w 901"/>
                <a:gd name="T49" fmla="*/ 308 h 900"/>
                <a:gd name="T50" fmla="*/ 880 w 901"/>
                <a:gd name="T51" fmla="*/ 311 h 900"/>
                <a:gd name="T52" fmla="*/ 886 w 901"/>
                <a:gd name="T53" fmla="*/ 325 h 900"/>
                <a:gd name="T54" fmla="*/ 897 w 901"/>
                <a:gd name="T55" fmla="*/ 339 h 900"/>
                <a:gd name="T56" fmla="*/ 900 w 901"/>
                <a:gd name="T57" fmla="*/ 336 h 900"/>
                <a:gd name="T58" fmla="*/ 609 w 901"/>
                <a:gd name="T59" fmla="*/ 31 h 900"/>
                <a:gd name="T60" fmla="*/ 809 w 901"/>
                <a:gd name="T61" fmla="*/ 152 h 900"/>
                <a:gd name="T62" fmla="*/ 473 w 901"/>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1" h="900">
                  <a:moveTo>
                    <a:pt x="473" y="0"/>
                  </a:moveTo>
                  <a:lnTo>
                    <a:pt x="473" y="0"/>
                  </a:lnTo>
                  <a:cubicBezTo>
                    <a:pt x="227" y="0"/>
                    <a:pt x="23" y="200"/>
                    <a:pt x="23" y="449"/>
                  </a:cubicBezTo>
                  <a:cubicBezTo>
                    <a:pt x="23" y="698"/>
                    <a:pt x="227" y="899"/>
                    <a:pt x="473" y="899"/>
                  </a:cubicBezTo>
                  <a:cubicBezTo>
                    <a:pt x="552" y="899"/>
                    <a:pt x="626" y="879"/>
                    <a:pt x="691" y="842"/>
                  </a:cubicBezTo>
                  <a:cubicBezTo>
                    <a:pt x="603" y="885"/>
                    <a:pt x="527" y="888"/>
                    <a:pt x="507" y="888"/>
                  </a:cubicBezTo>
                  <a:cubicBezTo>
                    <a:pt x="501" y="888"/>
                    <a:pt x="501" y="888"/>
                    <a:pt x="501" y="888"/>
                  </a:cubicBezTo>
                  <a:cubicBezTo>
                    <a:pt x="609" y="888"/>
                    <a:pt x="657" y="840"/>
                    <a:pt x="657" y="840"/>
                  </a:cubicBezTo>
                  <a:cubicBezTo>
                    <a:pt x="657" y="840"/>
                    <a:pt x="654" y="840"/>
                    <a:pt x="648" y="840"/>
                  </a:cubicBezTo>
                  <a:cubicBezTo>
                    <a:pt x="594" y="865"/>
                    <a:pt x="535" y="876"/>
                    <a:pt x="473" y="876"/>
                  </a:cubicBezTo>
                  <a:cubicBezTo>
                    <a:pt x="422" y="876"/>
                    <a:pt x="374" y="868"/>
                    <a:pt x="329" y="851"/>
                  </a:cubicBezTo>
                  <a:cubicBezTo>
                    <a:pt x="348" y="871"/>
                    <a:pt x="433" y="888"/>
                    <a:pt x="433" y="888"/>
                  </a:cubicBezTo>
                  <a:cubicBezTo>
                    <a:pt x="0" y="825"/>
                    <a:pt x="43" y="390"/>
                    <a:pt x="43" y="390"/>
                  </a:cubicBezTo>
                  <a:cubicBezTo>
                    <a:pt x="49" y="387"/>
                    <a:pt x="49" y="387"/>
                    <a:pt x="49" y="387"/>
                  </a:cubicBezTo>
                  <a:cubicBezTo>
                    <a:pt x="49" y="387"/>
                    <a:pt x="49" y="390"/>
                    <a:pt x="49" y="393"/>
                  </a:cubicBezTo>
                  <a:cubicBezTo>
                    <a:pt x="54" y="364"/>
                    <a:pt x="60" y="336"/>
                    <a:pt x="69" y="308"/>
                  </a:cubicBezTo>
                  <a:lnTo>
                    <a:pt x="69" y="308"/>
                  </a:lnTo>
                  <a:cubicBezTo>
                    <a:pt x="74" y="288"/>
                    <a:pt x="86" y="263"/>
                    <a:pt x="86" y="263"/>
                  </a:cubicBezTo>
                  <a:cubicBezTo>
                    <a:pt x="86" y="263"/>
                    <a:pt x="86" y="266"/>
                    <a:pt x="86" y="268"/>
                  </a:cubicBezTo>
                  <a:cubicBezTo>
                    <a:pt x="120" y="195"/>
                    <a:pt x="173" y="133"/>
                    <a:pt x="241" y="90"/>
                  </a:cubicBezTo>
                  <a:cubicBezTo>
                    <a:pt x="198" y="113"/>
                    <a:pt x="156" y="158"/>
                    <a:pt x="156" y="158"/>
                  </a:cubicBezTo>
                  <a:cubicBezTo>
                    <a:pt x="258" y="39"/>
                    <a:pt x="411" y="19"/>
                    <a:pt x="411" y="19"/>
                  </a:cubicBezTo>
                  <a:cubicBezTo>
                    <a:pt x="425" y="17"/>
                    <a:pt x="481" y="17"/>
                    <a:pt x="481" y="17"/>
                  </a:cubicBezTo>
                  <a:cubicBezTo>
                    <a:pt x="487" y="22"/>
                    <a:pt x="487" y="22"/>
                    <a:pt x="487" y="22"/>
                  </a:cubicBezTo>
                  <a:cubicBezTo>
                    <a:pt x="668" y="25"/>
                    <a:pt x="821" y="144"/>
                    <a:pt x="877" y="308"/>
                  </a:cubicBezTo>
                  <a:cubicBezTo>
                    <a:pt x="877" y="308"/>
                    <a:pt x="880" y="308"/>
                    <a:pt x="880" y="311"/>
                  </a:cubicBezTo>
                  <a:cubicBezTo>
                    <a:pt x="886" y="317"/>
                    <a:pt x="880" y="317"/>
                    <a:pt x="886" y="325"/>
                  </a:cubicBezTo>
                  <a:cubicBezTo>
                    <a:pt x="892" y="336"/>
                    <a:pt x="892" y="334"/>
                    <a:pt x="897" y="339"/>
                  </a:cubicBezTo>
                  <a:cubicBezTo>
                    <a:pt x="900" y="336"/>
                    <a:pt x="900" y="336"/>
                    <a:pt x="900" y="336"/>
                  </a:cubicBezTo>
                  <a:cubicBezTo>
                    <a:pt x="838" y="116"/>
                    <a:pt x="609" y="31"/>
                    <a:pt x="609" y="31"/>
                  </a:cubicBezTo>
                  <a:cubicBezTo>
                    <a:pt x="691" y="59"/>
                    <a:pt x="758" y="102"/>
                    <a:pt x="809" y="152"/>
                  </a:cubicBezTo>
                  <a:cubicBezTo>
                    <a:pt x="727" y="59"/>
                    <a:pt x="609" y="0"/>
                    <a:pt x="47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3" name="Freeform 118"/>
            <p:cNvSpPr>
              <a:spLocks noChangeArrowheads="1"/>
            </p:cNvSpPr>
            <p:nvPr/>
          </p:nvSpPr>
          <p:spPr bwMode="auto">
            <a:xfrm>
              <a:off x="5011" y="953"/>
              <a:ext cx="220" cy="197"/>
            </a:xfrm>
            <a:custGeom>
              <a:avLst/>
              <a:gdLst>
                <a:gd name="T0" fmla="*/ 295 w 974"/>
                <a:gd name="T1" fmla="*/ 62 h 872"/>
                <a:gd name="T2" fmla="*/ 275 w 974"/>
                <a:gd name="T3" fmla="*/ 113 h 872"/>
                <a:gd name="T4" fmla="*/ 258 w 974"/>
                <a:gd name="T5" fmla="*/ 116 h 872"/>
                <a:gd name="T6" fmla="*/ 235 w 974"/>
                <a:gd name="T7" fmla="*/ 133 h 872"/>
                <a:gd name="T8" fmla="*/ 204 w 974"/>
                <a:gd name="T9" fmla="*/ 141 h 872"/>
                <a:gd name="T10" fmla="*/ 159 w 974"/>
                <a:gd name="T11" fmla="*/ 183 h 872"/>
                <a:gd name="T12" fmla="*/ 108 w 974"/>
                <a:gd name="T13" fmla="*/ 254 h 872"/>
                <a:gd name="T14" fmla="*/ 111 w 974"/>
                <a:gd name="T15" fmla="*/ 294 h 872"/>
                <a:gd name="T16" fmla="*/ 122 w 974"/>
                <a:gd name="T17" fmla="*/ 311 h 872"/>
                <a:gd name="T18" fmla="*/ 100 w 974"/>
                <a:gd name="T19" fmla="*/ 302 h 872"/>
                <a:gd name="T20" fmla="*/ 91 w 974"/>
                <a:gd name="T21" fmla="*/ 285 h 872"/>
                <a:gd name="T22" fmla="*/ 86 w 974"/>
                <a:gd name="T23" fmla="*/ 251 h 872"/>
                <a:gd name="T24" fmla="*/ 74 w 974"/>
                <a:gd name="T25" fmla="*/ 319 h 872"/>
                <a:gd name="T26" fmla="*/ 88 w 974"/>
                <a:gd name="T27" fmla="*/ 359 h 872"/>
                <a:gd name="T28" fmla="*/ 117 w 974"/>
                <a:gd name="T29" fmla="*/ 362 h 872"/>
                <a:gd name="T30" fmla="*/ 170 w 974"/>
                <a:gd name="T31" fmla="*/ 401 h 872"/>
                <a:gd name="T32" fmla="*/ 218 w 974"/>
                <a:gd name="T33" fmla="*/ 461 h 872"/>
                <a:gd name="T34" fmla="*/ 278 w 974"/>
                <a:gd name="T35" fmla="*/ 503 h 872"/>
                <a:gd name="T36" fmla="*/ 258 w 974"/>
                <a:gd name="T37" fmla="*/ 608 h 872"/>
                <a:gd name="T38" fmla="*/ 213 w 974"/>
                <a:gd name="T39" fmla="*/ 723 h 872"/>
                <a:gd name="T40" fmla="*/ 232 w 974"/>
                <a:gd name="T41" fmla="*/ 772 h 872"/>
                <a:gd name="T42" fmla="*/ 164 w 974"/>
                <a:gd name="T43" fmla="*/ 690 h 872"/>
                <a:gd name="T44" fmla="*/ 125 w 974"/>
                <a:gd name="T45" fmla="*/ 593 h 872"/>
                <a:gd name="T46" fmla="*/ 60 w 974"/>
                <a:gd name="T47" fmla="*/ 398 h 872"/>
                <a:gd name="T48" fmla="*/ 326 w 974"/>
                <a:gd name="T49" fmla="*/ 831 h 872"/>
                <a:gd name="T50" fmla="*/ 371 w 974"/>
                <a:gd name="T51" fmla="*/ 806 h 872"/>
                <a:gd name="T52" fmla="*/ 467 w 974"/>
                <a:gd name="T53" fmla="*/ 800 h 872"/>
                <a:gd name="T54" fmla="*/ 464 w 974"/>
                <a:gd name="T55" fmla="*/ 825 h 872"/>
                <a:gd name="T56" fmla="*/ 535 w 974"/>
                <a:gd name="T57" fmla="*/ 825 h 872"/>
                <a:gd name="T58" fmla="*/ 614 w 974"/>
                <a:gd name="T59" fmla="*/ 814 h 872"/>
                <a:gd name="T60" fmla="*/ 507 w 974"/>
                <a:gd name="T61" fmla="*/ 871 h 872"/>
                <a:gd name="T62" fmla="*/ 886 w 974"/>
                <a:gd name="T63" fmla="*/ 308 h 872"/>
                <a:gd name="T64" fmla="*/ 832 w 974"/>
                <a:gd name="T65" fmla="*/ 243 h 872"/>
                <a:gd name="T66" fmla="*/ 804 w 974"/>
                <a:gd name="T67" fmla="*/ 331 h 872"/>
                <a:gd name="T68" fmla="*/ 741 w 974"/>
                <a:gd name="T69" fmla="*/ 268 h 872"/>
                <a:gd name="T70" fmla="*/ 773 w 974"/>
                <a:gd name="T71" fmla="*/ 331 h 872"/>
                <a:gd name="T72" fmla="*/ 804 w 974"/>
                <a:gd name="T73" fmla="*/ 356 h 872"/>
                <a:gd name="T74" fmla="*/ 804 w 974"/>
                <a:gd name="T75" fmla="*/ 444 h 872"/>
                <a:gd name="T76" fmla="*/ 767 w 974"/>
                <a:gd name="T77" fmla="*/ 576 h 872"/>
                <a:gd name="T78" fmla="*/ 677 w 974"/>
                <a:gd name="T79" fmla="*/ 673 h 872"/>
                <a:gd name="T80" fmla="*/ 628 w 974"/>
                <a:gd name="T81" fmla="*/ 616 h 872"/>
                <a:gd name="T82" fmla="*/ 617 w 974"/>
                <a:gd name="T83" fmla="*/ 503 h 872"/>
                <a:gd name="T84" fmla="*/ 597 w 974"/>
                <a:gd name="T85" fmla="*/ 441 h 872"/>
                <a:gd name="T86" fmla="*/ 549 w 974"/>
                <a:gd name="T87" fmla="*/ 396 h 872"/>
                <a:gd name="T88" fmla="*/ 439 w 974"/>
                <a:gd name="T89" fmla="*/ 401 h 872"/>
                <a:gd name="T90" fmla="*/ 408 w 974"/>
                <a:gd name="T91" fmla="*/ 353 h 872"/>
                <a:gd name="T92" fmla="*/ 408 w 974"/>
                <a:gd name="T93" fmla="*/ 266 h 872"/>
                <a:gd name="T94" fmla="*/ 498 w 974"/>
                <a:gd name="T95" fmla="*/ 189 h 872"/>
                <a:gd name="T96" fmla="*/ 538 w 974"/>
                <a:gd name="T97" fmla="*/ 183 h 872"/>
                <a:gd name="T98" fmla="*/ 577 w 974"/>
                <a:gd name="T99" fmla="*/ 206 h 872"/>
                <a:gd name="T100" fmla="*/ 648 w 974"/>
                <a:gd name="T101" fmla="*/ 206 h 872"/>
                <a:gd name="T102" fmla="*/ 705 w 974"/>
                <a:gd name="T103" fmla="*/ 203 h 872"/>
                <a:gd name="T104" fmla="*/ 705 w 974"/>
                <a:gd name="T105" fmla="*/ 192 h 872"/>
                <a:gd name="T106" fmla="*/ 657 w 974"/>
                <a:gd name="T107" fmla="*/ 175 h 872"/>
                <a:gd name="T108" fmla="*/ 685 w 974"/>
                <a:gd name="T109" fmla="*/ 155 h 872"/>
                <a:gd name="T110" fmla="*/ 648 w 974"/>
                <a:gd name="T111" fmla="*/ 144 h 872"/>
                <a:gd name="T112" fmla="*/ 575 w 974"/>
                <a:gd name="T113" fmla="*/ 141 h 872"/>
                <a:gd name="T114" fmla="*/ 518 w 974"/>
                <a:gd name="T115" fmla="*/ 158 h 872"/>
                <a:gd name="T116" fmla="*/ 507 w 974"/>
                <a:gd name="T117" fmla="*/ 107 h 872"/>
                <a:gd name="T118" fmla="*/ 436 w 974"/>
                <a:gd name="T119" fmla="*/ 79 h 872"/>
                <a:gd name="T120" fmla="*/ 425 w 974"/>
                <a:gd name="T121" fmla="*/ 48 h 872"/>
                <a:gd name="T122" fmla="*/ 481 w 974"/>
                <a:gd name="T123" fmla="*/ 17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2">
                  <a:moveTo>
                    <a:pt x="481" y="0"/>
                  </a:moveTo>
                  <a:lnTo>
                    <a:pt x="481" y="0"/>
                  </a:lnTo>
                  <a:cubicBezTo>
                    <a:pt x="481" y="0"/>
                    <a:pt x="425" y="0"/>
                    <a:pt x="411" y="2"/>
                  </a:cubicBezTo>
                  <a:cubicBezTo>
                    <a:pt x="411" y="2"/>
                    <a:pt x="258" y="22"/>
                    <a:pt x="156" y="141"/>
                  </a:cubicBezTo>
                  <a:cubicBezTo>
                    <a:pt x="156" y="141"/>
                    <a:pt x="198" y="96"/>
                    <a:pt x="241" y="73"/>
                  </a:cubicBezTo>
                  <a:cubicBezTo>
                    <a:pt x="255" y="65"/>
                    <a:pt x="269" y="59"/>
                    <a:pt x="283" y="59"/>
                  </a:cubicBezTo>
                  <a:cubicBezTo>
                    <a:pt x="295" y="62"/>
                    <a:pt x="295" y="62"/>
                    <a:pt x="295" y="62"/>
                  </a:cubicBezTo>
                  <a:lnTo>
                    <a:pt x="292" y="68"/>
                  </a:lnTo>
                  <a:cubicBezTo>
                    <a:pt x="289" y="70"/>
                    <a:pt x="283" y="79"/>
                    <a:pt x="283" y="82"/>
                  </a:cubicBezTo>
                  <a:lnTo>
                    <a:pt x="283" y="90"/>
                  </a:lnTo>
                  <a:cubicBezTo>
                    <a:pt x="281" y="96"/>
                    <a:pt x="281" y="96"/>
                    <a:pt x="281" y="96"/>
                  </a:cubicBezTo>
                  <a:cubicBezTo>
                    <a:pt x="281" y="96"/>
                    <a:pt x="278" y="96"/>
                    <a:pt x="275" y="99"/>
                  </a:cubicBezTo>
                  <a:cubicBezTo>
                    <a:pt x="275" y="99"/>
                    <a:pt x="272" y="99"/>
                    <a:pt x="272" y="105"/>
                  </a:cubicBezTo>
                  <a:cubicBezTo>
                    <a:pt x="272" y="107"/>
                    <a:pt x="275" y="113"/>
                    <a:pt x="275" y="113"/>
                  </a:cubicBezTo>
                  <a:cubicBezTo>
                    <a:pt x="275" y="121"/>
                    <a:pt x="275" y="121"/>
                    <a:pt x="275" y="121"/>
                  </a:cubicBezTo>
                  <a:cubicBezTo>
                    <a:pt x="272" y="124"/>
                    <a:pt x="272" y="124"/>
                    <a:pt x="272" y="124"/>
                  </a:cubicBezTo>
                  <a:cubicBezTo>
                    <a:pt x="264" y="130"/>
                    <a:pt x="264" y="130"/>
                    <a:pt x="264" y="130"/>
                  </a:cubicBezTo>
                  <a:cubicBezTo>
                    <a:pt x="264" y="130"/>
                    <a:pt x="261" y="130"/>
                    <a:pt x="258" y="130"/>
                  </a:cubicBezTo>
                  <a:cubicBezTo>
                    <a:pt x="255" y="130"/>
                    <a:pt x="255" y="130"/>
                    <a:pt x="255" y="130"/>
                  </a:cubicBezTo>
                  <a:cubicBezTo>
                    <a:pt x="249" y="127"/>
                    <a:pt x="249" y="121"/>
                    <a:pt x="249" y="121"/>
                  </a:cubicBezTo>
                  <a:cubicBezTo>
                    <a:pt x="258" y="116"/>
                    <a:pt x="258" y="116"/>
                    <a:pt x="258" y="116"/>
                  </a:cubicBezTo>
                  <a:cubicBezTo>
                    <a:pt x="258" y="116"/>
                    <a:pt x="261" y="116"/>
                    <a:pt x="258" y="113"/>
                  </a:cubicBezTo>
                  <a:cubicBezTo>
                    <a:pt x="255" y="113"/>
                    <a:pt x="255" y="107"/>
                    <a:pt x="252" y="107"/>
                  </a:cubicBezTo>
                  <a:lnTo>
                    <a:pt x="249" y="107"/>
                  </a:lnTo>
                  <a:cubicBezTo>
                    <a:pt x="247" y="107"/>
                    <a:pt x="238" y="116"/>
                    <a:pt x="238" y="116"/>
                  </a:cubicBezTo>
                  <a:cubicBezTo>
                    <a:pt x="230" y="119"/>
                    <a:pt x="230" y="119"/>
                    <a:pt x="230" y="119"/>
                  </a:cubicBezTo>
                  <a:cubicBezTo>
                    <a:pt x="230" y="119"/>
                    <a:pt x="227" y="130"/>
                    <a:pt x="230" y="130"/>
                  </a:cubicBezTo>
                  <a:lnTo>
                    <a:pt x="235" y="133"/>
                  </a:lnTo>
                  <a:lnTo>
                    <a:pt x="235" y="135"/>
                  </a:lnTo>
                  <a:cubicBezTo>
                    <a:pt x="235" y="138"/>
                    <a:pt x="232" y="144"/>
                    <a:pt x="232" y="144"/>
                  </a:cubicBezTo>
                  <a:cubicBezTo>
                    <a:pt x="232" y="144"/>
                    <a:pt x="232" y="147"/>
                    <a:pt x="230" y="147"/>
                  </a:cubicBezTo>
                  <a:cubicBezTo>
                    <a:pt x="227" y="147"/>
                    <a:pt x="227" y="147"/>
                    <a:pt x="227" y="147"/>
                  </a:cubicBezTo>
                  <a:cubicBezTo>
                    <a:pt x="221" y="144"/>
                    <a:pt x="215" y="144"/>
                    <a:pt x="213" y="144"/>
                  </a:cubicBezTo>
                  <a:cubicBezTo>
                    <a:pt x="210" y="141"/>
                    <a:pt x="210" y="141"/>
                    <a:pt x="207" y="141"/>
                  </a:cubicBezTo>
                  <a:cubicBezTo>
                    <a:pt x="204" y="141"/>
                    <a:pt x="204" y="141"/>
                    <a:pt x="204" y="141"/>
                  </a:cubicBezTo>
                  <a:cubicBezTo>
                    <a:pt x="201" y="141"/>
                    <a:pt x="198" y="144"/>
                    <a:pt x="198" y="144"/>
                  </a:cubicBezTo>
                  <a:cubicBezTo>
                    <a:pt x="198" y="147"/>
                    <a:pt x="187" y="152"/>
                    <a:pt x="187" y="152"/>
                  </a:cubicBezTo>
                  <a:lnTo>
                    <a:pt x="184" y="155"/>
                  </a:lnTo>
                  <a:cubicBezTo>
                    <a:pt x="184" y="158"/>
                    <a:pt x="181" y="166"/>
                    <a:pt x="181" y="166"/>
                  </a:cubicBezTo>
                  <a:cubicBezTo>
                    <a:pt x="181" y="166"/>
                    <a:pt x="179" y="169"/>
                    <a:pt x="170" y="172"/>
                  </a:cubicBezTo>
                  <a:cubicBezTo>
                    <a:pt x="164" y="172"/>
                    <a:pt x="162" y="175"/>
                    <a:pt x="162" y="175"/>
                  </a:cubicBezTo>
                  <a:cubicBezTo>
                    <a:pt x="159" y="183"/>
                    <a:pt x="159" y="183"/>
                    <a:pt x="159" y="183"/>
                  </a:cubicBezTo>
                  <a:cubicBezTo>
                    <a:pt x="159" y="183"/>
                    <a:pt x="153" y="186"/>
                    <a:pt x="151" y="192"/>
                  </a:cubicBezTo>
                  <a:cubicBezTo>
                    <a:pt x="148" y="195"/>
                    <a:pt x="137" y="203"/>
                    <a:pt x="134" y="203"/>
                  </a:cubicBezTo>
                  <a:cubicBezTo>
                    <a:pt x="134" y="203"/>
                    <a:pt x="128" y="209"/>
                    <a:pt x="128" y="212"/>
                  </a:cubicBezTo>
                  <a:cubicBezTo>
                    <a:pt x="125" y="217"/>
                    <a:pt x="125" y="223"/>
                    <a:pt x="125" y="226"/>
                  </a:cubicBezTo>
                  <a:cubicBezTo>
                    <a:pt x="122" y="229"/>
                    <a:pt x="122" y="234"/>
                    <a:pt x="120" y="237"/>
                  </a:cubicBezTo>
                  <a:cubicBezTo>
                    <a:pt x="120" y="240"/>
                    <a:pt x="117" y="246"/>
                    <a:pt x="117" y="249"/>
                  </a:cubicBezTo>
                  <a:cubicBezTo>
                    <a:pt x="114" y="249"/>
                    <a:pt x="111" y="251"/>
                    <a:pt x="108" y="254"/>
                  </a:cubicBezTo>
                  <a:cubicBezTo>
                    <a:pt x="108" y="254"/>
                    <a:pt x="97" y="257"/>
                    <a:pt x="94" y="260"/>
                  </a:cubicBezTo>
                  <a:cubicBezTo>
                    <a:pt x="91" y="260"/>
                    <a:pt x="91" y="266"/>
                    <a:pt x="91" y="268"/>
                  </a:cubicBezTo>
                  <a:cubicBezTo>
                    <a:pt x="91" y="268"/>
                    <a:pt x="94" y="274"/>
                    <a:pt x="97" y="274"/>
                  </a:cubicBezTo>
                  <a:lnTo>
                    <a:pt x="103" y="274"/>
                  </a:lnTo>
                  <a:cubicBezTo>
                    <a:pt x="103" y="274"/>
                    <a:pt x="103" y="283"/>
                    <a:pt x="103" y="285"/>
                  </a:cubicBezTo>
                  <a:cubicBezTo>
                    <a:pt x="103" y="285"/>
                    <a:pt x="100" y="294"/>
                    <a:pt x="103" y="294"/>
                  </a:cubicBezTo>
                  <a:cubicBezTo>
                    <a:pt x="105" y="294"/>
                    <a:pt x="111" y="294"/>
                    <a:pt x="111" y="294"/>
                  </a:cubicBezTo>
                  <a:cubicBezTo>
                    <a:pt x="120" y="297"/>
                    <a:pt x="120" y="297"/>
                    <a:pt x="120" y="297"/>
                  </a:cubicBezTo>
                  <a:cubicBezTo>
                    <a:pt x="125" y="302"/>
                    <a:pt x="125" y="302"/>
                    <a:pt x="125" y="302"/>
                  </a:cubicBezTo>
                  <a:cubicBezTo>
                    <a:pt x="131" y="305"/>
                    <a:pt x="131" y="305"/>
                    <a:pt x="131" y="305"/>
                  </a:cubicBezTo>
                  <a:cubicBezTo>
                    <a:pt x="131" y="305"/>
                    <a:pt x="131" y="308"/>
                    <a:pt x="128" y="311"/>
                  </a:cubicBezTo>
                  <a:lnTo>
                    <a:pt x="125" y="314"/>
                  </a:lnTo>
                  <a:lnTo>
                    <a:pt x="125" y="314"/>
                  </a:lnTo>
                  <a:cubicBezTo>
                    <a:pt x="122" y="314"/>
                    <a:pt x="122" y="314"/>
                    <a:pt x="122" y="311"/>
                  </a:cubicBezTo>
                  <a:cubicBezTo>
                    <a:pt x="120" y="308"/>
                    <a:pt x="120" y="305"/>
                    <a:pt x="117" y="305"/>
                  </a:cubicBezTo>
                  <a:lnTo>
                    <a:pt x="117" y="305"/>
                  </a:lnTo>
                  <a:cubicBezTo>
                    <a:pt x="114" y="305"/>
                    <a:pt x="114" y="305"/>
                    <a:pt x="111" y="305"/>
                  </a:cubicBezTo>
                  <a:lnTo>
                    <a:pt x="108" y="305"/>
                  </a:lnTo>
                  <a:lnTo>
                    <a:pt x="108" y="305"/>
                  </a:lnTo>
                  <a:cubicBezTo>
                    <a:pt x="105" y="305"/>
                    <a:pt x="103" y="305"/>
                    <a:pt x="103" y="302"/>
                  </a:cubicBezTo>
                  <a:cubicBezTo>
                    <a:pt x="100" y="302"/>
                    <a:pt x="100" y="302"/>
                    <a:pt x="100" y="302"/>
                  </a:cubicBezTo>
                  <a:lnTo>
                    <a:pt x="100" y="302"/>
                  </a:lnTo>
                  <a:lnTo>
                    <a:pt x="100" y="302"/>
                  </a:lnTo>
                  <a:cubicBezTo>
                    <a:pt x="100" y="302"/>
                    <a:pt x="100" y="302"/>
                    <a:pt x="100" y="300"/>
                  </a:cubicBezTo>
                  <a:cubicBezTo>
                    <a:pt x="100" y="297"/>
                    <a:pt x="103" y="294"/>
                    <a:pt x="100" y="291"/>
                  </a:cubicBezTo>
                  <a:cubicBezTo>
                    <a:pt x="100" y="288"/>
                    <a:pt x="97" y="285"/>
                    <a:pt x="94" y="285"/>
                  </a:cubicBezTo>
                  <a:lnTo>
                    <a:pt x="94" y="285"/>
                  </a:lnTo>
                  <a:cubicBezTo>
                    <a:pt x="94" y="285"/>
                    <a:pt x="94" y="285"/>
                    <a:pt x="91" y="285"/>
                  </a:cubicBezTo>
                  <a:cubicBezTo>
                    <a:pt x="88" y="280"/>
                    <a:pt x="88" y="280"/>
                    <a:pt x="86" y="280"/>
                  </a:cubicBezTo>
                  <a:lnTo>
                    <a:pt x="86" y="280"/>
                  </a:lnTo>
                  <a:lnTo>
                    <a:pt x="83" y="280"/>
                  </a:lnTo>
                  <a:cubicBezTo>
                    <a:pt x="83" y="280"/>
                    <a:pt x="83" y="280"/>
                    <a:pt x="83" y="277"/>
                  </a:cubicBezTo>
                  <a:cubicBezTo>
                    <a:pt x="83" y="274"/>
                    <a:pt x="83" y="271"/>
                    <a:pt x="83" y="268"/>
                  </a:cubicBezTo>
                  <a:cubicBezTo>
                    <a:pt x="83" y="266"/>
                    <a:pt x="86" y="260"/>
                    <a:pt x="86" y="260"/>
                  </a:cubicBezTo>
                  <a:cubicBezTo>
                    <a:pt x="86" y="257"/>
                    <a:pt x="86" y="254"/>
                    <a:pt x="86" y="251"/>
                  </a:cubicBezTo>
                  <a:cubicBezTo>
                    <a:pt x="86" y="249"/>
                    <a:pt x="86" y="246"/>
                    <a:pt x="86" y="246"/>
                  </a:cubicBezTo>
                  <a:cubicBezTo>
                    <a:pt x="86" y="246"/>
                    <a:pt x="74" y="271"/>
                    <a:pt x="69" y="291"/>
                  </a:cubicBezTo>
                  <a:lnTo>
                    <a:pt x="69" y="291"/>
                  </a:lnTo>
                  <a:lnTo>
                    <a:pt x="69" y="291"/>
                  </a:lnTo>
                  <a:cubicBezTo>
                    <a:pt x="71" y="291"/>
                    <a:pt x="74" y="291"/>
                    <a:pt x="74" y="294"/>
                  </a:cubicBezTo>
                  <a:cubicBezTo>
                    <a:pt x="74" y="300"/>
                    <a:pt x="74" y="302"/>
                    <a:pt x="74" y="305"/>
                  </a:cubicBezTo>
                  <a:cubicBezTo>
                    <a:pt x="74" y="308"/>
                    <a:pt x="74" y="308"/>
                    <a:pt x="74" y="319"/>
                  </a:cubicBezTo>
                  <a:cubicBezTo>
                    <a:pt x="74" y="331"/>
                    <a:pt x="77" y="333"/>
                    <a:pt x="74" y="336"/>
                  </a:cubicBezTo>
                  <a:cubicBezTo>
                    <a:pt x="74" y="339"/>
                    <a:pt x="71" y="344"/>
                    <a:pt x="71" y="347"/>
                  </a:cubicBezTo>
                  <a:cubicBezTo>
                    <a:pt x="71" y="353"/>
                    <a:pt x="74" y="362"/>
                    <a:pt x="74" y="364"/>
                  </a:cubicBezTo>
                  <a:cubicBezTo>
                    <a:pt x="77" y="367"/>
                    <a:pt x="77" y="367"/>
                    <a:pt x="80" y="370"/>
                  </a:cubicBezTo>
                  <a:lnTo>
                    <a:pt x="77" y="376"/>
                  </a:lnTo>
                  <a:cubicBezTo>
                    <a:pt x="77" y="376"/>
                    <a:pt x="80" y="373"/>
                    <a:pt x="80" y="370"/>
                  </a:cubicBezTo>
                  <a:cubicBezTo>
                    <a:pt x="86" y="364"/>
                    <a:pt x="88" y="359"/>
                    <a:pt x="88" y="359"/>
                  </a:cubicBezTo>
                  <a:cubicBezTo>
                    <a:pt x="91" y="356"/>
                    <a:pt x="91" y="356"/>
                    <a:pt x="91" y="356"/>
                  </a:cubicBezTo>
                  <a:cubicBezTo>
                    <a:pt x="91" y="356"/>
                    <a:pt x="91" y="350"/>
                    <a:pt x="97" y="350"/>
                  </a:cubicBezTo>
                  <a:cubicBezTo>
                    <a:pt x="97" y="350"/>
                    <a:pt x="97" y="350"/>
                    <a:pt x="100" y="350"/>
                  </a:cubicBezTo>
                  <a:cubicBezTo>
                    <a:pt x="105" y="353"/>
                    <a:pt x="105" y="350"/>
                    <a:pt x="108" y="353"/>
                  </a:cubicBezTo>
                  <a:cubicBezTo>
                    <a:pt x="111" y="356"/>
                    <a:pt x="105" y="364"/>
                    <a:pt x="108" y="364"/>
                  </a:cubicBezTo>
                  <a:lnTo>
                    <a:pt x="108" y="364"/>
                  </a:lnTo>
                  <a:cubicBezTo>
                    <a:pt x="111" y="364"/>
                    <a:pt x="114" y="364"/>
                    <a:pt x="117" y="362"/>
                  </a:cubicBezTo>
                  <a:cubicBezTo>
                    <a:pt x="120" y="362"/>
                    <a:pt x="122" y="362"/>
                    <a:pt x="125" y="362"/>
                  </a:cubicBezTo>
                  <a:lnTo>
                    <a:pt x="125" y="362"/>
                  </a:lnTo>
                  <a:cubicBezTo>
                    <a:pt x="128" y="362"/>
                    <a:pt x="131" y="362"/>
                    <a:pt x="134" y="367"/>
                  </a:cubicBezTo>
                  <a:cubicBezTo>
                    <a:pt x="134" y="373"/>
                    <a:pt x="137" y="378"/>
                    <a:pt x="139" y="381"/>
                  </a:cubicBezTo>
                  <a:cubicBezTo>
                    <a:pt x="142" y="381"/>
                    <a:pt x="142" y="387"/>
                    <a:pt x="142" y="393"/>
                  </a:cubicBezTo>
                  <a:cubicBezTo>
                    <a:pt x="145" y="396"/>
                    <a:pt x="153" y="398"/>
                    <a:pt x="156" y="398"/>
                  </a:cubicBezTo>
                  <a:cubicBezTo>
                    <a:pt x="156" y="398"/>
                    <a:pt x="167" y="401"/>
                    <a:pt x="170" y="401"/>
                  </a:cubicBezTo>
                  <a:cubicBezTo>
                    <a:pt x="173" y="404"/>
                    <a:pt x="170" y="407"/>
                    <a:pt x="176" y="410"/>
                  </a:cubicBezTo>
                  <a:cubicBezTo>
                    <a:pt x="181" y="410"/>
                    <a:pt x="181" y="421"/>
                    <a:pt x="181" y="421"/>
                  </a:cubicBezTo>
                  <a:cubicBezTo>
                    <a:pt x="181" y="421"/>
                    <a:pt x="184" y="432"/>
                    <a:pt x="181" y="435"/>
                  </a:cubicBezTo>
                  <a:cubicBezTo>
                    <a:pt x="181" y="438"/>
                    <a:pt x="181" y="441"/>
                    <a:pt x="184" y="441"/>
                  </a:cubicBezTo>
                  <a:cubicBezTo>
                    <a:pt x="190" y="444"/>
                    <a:pt x="198" y="444"/>
                    <a:pt x="198" y="444"/>
                  </a:cubicBezTo>
                  <a:cubicBezTo>
                    <a:pt x="198" y="444"/>
                    <a:pt x="193" y="452"/>
                    <a:pt x="201" y="455"/>
                  </a:cubicBezTo>
                  <a:cubicBezTo>
                    <a:pt x="207" y="458"/>
                    <a:pt x="215" y="461"/>
                    <a:pt x="218" y="461"/>
                  </a:cubicBezTo>
                  <a:cubicBezTo>
                    <a:pt x="218" y="461"/>
                    <a:pt x="213" y="466"/>
                    <a:pt x="221" y="466"/>
                  </a:cubicBezTo>
                  <a:lnTo>
                    <a:pt x="221" y="466"/>
                  </a:lnTo>
                  <a:cubicBezTo>
                    <a:pt x="227" y="466"/>
                    <a:pt x="230" y="466"/>
                    <a:pt x="235" y="466"/>
                  </a:cubicBezTo>
                  <a:cubicBezTo>
                    <a:pt x="238" y="466"/>
                    <a:pt x="241" y="466"/>
                    <a:pt x="244" y="469"/>
                  </a:cubicBezTo>
                  <a:cubicBezTo>
                    <a:pt x="247" y="472"/>
                    <a:pt x="244" y="478"/>
                    <a:pt x="255" y="483"/>
                  </a:cubicBezTo>
                  <a:cubicBezTo>
                    <a:pt x="267" y="489"/>
                    <a:pt x="269" y="492"/>
                    <a:pt x="272" y="492"/>
                  </a:cubicBezTo>
                  <a:cubicBezTo>
                    <a:pt x="275" y="495"/>
                    <a:pt x="281" y="495"/>
                    <a:pt x="278" y="503"/>
                  </a:cubicBezTo>
                  <a:cubicBezTo>
                    <a:pt x="278" y="512"/>
                    <a:pt x="275" y="514"/>
                    <a:pt x="272" y="520"/>
                  </a:cubicBezTo>
                  <a:cubicBezTo>
                    <a:pt x="269" y="523"/>
                    <a:pt x="264" y="534"/>
                    <a:pt x="261" y="537"/>
                  </a:cubicBezTo>
                  <a:cubicBezTo>
                    <a:pt x="258" y="540"/>
                    <a:pt x="255" y="545"/>
                    <a:pt x="258" y="551"/>
                  </a:cubicBezTo>
                  <a:cubicBezTo>
                    <a:pt x="261" y="557"/>
                    <a:pt x="264" y="562"/>
                    <a:pt x="264" y="568"/>
                  </a:cubicBezTo>
                  <a:cubicBezTo>
                    <a:pt x="264" y="571"/>
                    <a:pt x="264" y="579"/>
                    <a:pt x="264" y="585"/>
                  </a:cubicBezTo>
                  <a:cubicBezTo>
                    <a:pt x="261" y="588"/>
                    <a:pt x="255" y="596"/>
                    <a:pt x="255" y="596"/>
                  </a:cubicBezTo>
                  <a:cubicBezTo>
                    <a:pt x="255" y="596"/>
                    <a:pt x="264" y="602"/>
                    <a:pt x="258" y="608"/>
                  </a:cubicBezTo>
                  <a:cubicBezTo>
                    <a:pt x="252" y="613"/>
                    <a:pt x="244" y="619"/>
                    <a:pt x="241" y="622"/>
                  </a:cubicBezTo>
                  <a:cubicBezTo>
                    <a:pt x="235" y="622"/>
                    <a:pt x="227" y="630"/>
                    <a:pt x="227" y="630"/>
                  </a:cubicBezTo>
                  <a:cubicBezTo>
                    <a:pt x="227" y="630"/>
                    <a:pt x="230" y="647"/>
                    <a:pt x="227" y="650"/>
                  </a:cubicBezTo>
                  <a:cubicBezTo>
                    <a:pt x="227" y="653"/>
                    <a:pt x="213" y="681"/>
                    <a:pt x="218" y="687"/>
                  </a:cubicBezTo>
                  <a:cubicBezTo>
                    <a:pt x="221" y="695"/>
                    <a:pt x="224" y="701"/>
                    <a:pt x="221" y="704"/>
                  </a:cubicBezTo>
                  <a:cubicBezTo>
                    <a:pt x="221" y="710"/>
                    <a:pt x="218" y="710"/>
                    <a:pt x="218" y="712"/>
                  </a:cubicBezTo>
                  <a:cubicBezTo>
                    <a:pt x="215" y="715"/>
                    <a:pt x="204" y="712"/>
                    <a:pt x="213" y="723"/>
                  </a:cubicBezTo>
                  <a:cubicBezTo>
                    <a:pt x="218" y="732"/>
                    <a:pt x="221" y="735"/>
                    <a:pt x="224" y="740"/>
                  </a:cubicBezTo>
                  <a:cubicBezTo>
                    <a:pt x="227" y="743"/>
                    <a:pt x="227" y="746"/>
                    <a:pt x="230" y="752"/>
                  </a:cubicBezTo>
                  <a:cubicBezTo>
                    <a:pt x="235" y="757"/>
                    <a:pt x="235" y="763"/>
                    <a:pt x="241" y="769"/>
                  </a:cubicBezTo>
                  <a:cubicBezTo>
                    <a:pt x="247" y="772"/>
                    <a:pt x="252" y="774"/>
                    <a:pt x="252" y="780"/>
                  </a:cubicBezTo>
                  <a:cubicBezTo>
                    <a:pt x="252" y="783"/>
                    <a:pt x="258" y="788"/>
                    <a:pt x="255" y="788"/>
                  </a:cubicBezTo>
                  <a:cubicBezTo>
                    <a:pt x="255" y="788"/>
                    <a:pt x="252" y="788"/>
                    <a:pt x="249" y="786"/>
                  </a:cubicBezTo>
                  <a:cubicBezTo>
                    <a:pt x="238" y="777"/>
                    <a:pt x="247" y="786"/>
                    <a:pt x="232" y="772"/>
                  </a:cubicBezTo>
                  <a:cubicBezTo>
                    <a:pt x="215" y="760"/>
                    <a:pt x="213" y="766"/>
                    <a:pt x="204" y="757"/>
                  </a:cubicBezTo>
                  <a:cubicBezTo>
                    <a:pt x="204" y="754"/>
                    <a:pt x="204" y="754"/>
                    <a:pt x="204" y="754"/>
                  </a:cubicBezTo>
                  <a:cubicBezTo>
                    <a:pt x="201" y="754"/>
                    <a:pt x="201" y="757"/>
                    <a:pt x="201" y="757"/>
                  </a:cubicBezTo>
                  <a:cubicBezTo>
                    <a:pt x="204" y="760"/>
                    <a:pt x="204" y="760"/>
                    <a:pt x="204" y="760"/>
                  </a:cubicBezTo>
                  <a:cubicBezTo>
                    <a:pt x="201" y="760"/>
                    <a:pt x="201" y="757"/>
                    <a:pt x="196" y="743"/>
                  </a:cubicBezTo>
                  <a:cubicBezTo>
                    <a:pt x="181" y="710"/>
                    <a:pt x="179" y="712"/>
                    <a:pt x="176" y="707"/>
                  </a:cubicBezTo>
                  <a:cubicBezTo>
                    <a:pt x="173" y="698"/>
                    <a:pt x="176" y="707"/>
                    <a:pt x="164" y="690"/>
                  </a:cubicBezTo>
                  <a:cubicBezTo>
                    <a:pt x="156" y="673"/>
                    <a:pt x="164" y="684"/>
                    <a:pt x="156" y="673"/>
                  </a:cubicBezTo>
                  <a:cubicBezTo>
                    <a:pt x="153" y="667"/>
                    <a:pt x="151" y="667"/>
                    <a:pt x="151" y="667"/>
                  </a:cubicBezTo>
                  <a:lnTo>
                    <a:pt x="148" y="667"/>
                  </a:lnTo>
                  <a:lnTo>
                    <a:pt x="148" y="667"/>
                  </a:lnTo>
                  <a:cubicBezTo>
                    <a:pt x="148" y="667"/>
                    <a:pt x="145" y="667"/>
                    <a:pt x="142" y="656"/>
                  </a:cubicBezTo>
                  <a:cubicBezTo>
                    <a:pt x="139" y="636"/>
                    <a:pt x="139" y="650"/>
                    <a:pt x="134" y="627"/>
                  </a:cubicBezTo>
                  <a:cubicBezTo>
                    <a:pt x="128" y="605"/>
                    <a:pt x="137" y="605"/>
                    <a:pt x="125" y="593"/>
                  </a:cubicBezTo>
                  <a:cubicBezTo>
                    <a:pt x="111" y="582"/>
                    <a:pt x="114" y="588"/>
                    <a:pt x="108" y="579"/>
                  </a:cubicBezTo>
                  <a:cubicBezTo>
                    <a:pt x="105" y="571"/>
                    <a:pt x="111" y="579"/>
                    <a:pt x="100" y="559"/>
                  </a:cubicBezTo>
                  <a:cubicBezTo>
                    <a:pt x="88" y="540"/>
                    <a:pt x="74" y="534"/>
                    <a:pt x="74" y="500"/>
                  </a:cubicBezTo>
                  <a:cubicBezTo>
                    <a:pt x="74" y="466"/>
                    <a:pt x="74" y="461"/>
                    <a:pt x="74" y="461"/>
                  </a:cubicBezTo>
                  <a:cubicBezTo>
                    <a:pt x="74" y="461"/>
                    <a:pt x="57" y="449"/>
                    <a:pt x="63" y="430"/>
                  </a:cubicBezTo>
                  <a:cubicBezTo>
                    <a:pt x="69" y="410"/>
                    <a:pt x="71" y="415"/>
                    <a:pt x="69" y="410"/>
                  </a:cubicBezTo>
                  <a:cubicBezTo>
                    <a:pt x="66" y="404"/>
                    <a:pt x="66" y="404"/>
                    <a:pt x="60" y="398"/>
                  </a:cubicBezTo>
                  <a:cubicBezTo>
                    <a:pt x="54" y="390"/>
                    <a:pt x="54" y="390"/>
                    <a:pt x="52" y="387"/>
                  </a:cubicBezTo>
                  <a:cubicBezTo>
                    <a:pt x="52" y="384"/>
                    <a:pt x="49" y="378"/>
                    <a:pt x="49" y="376"/>
                  </a:cubicBezTo>
                  <a:cubicBezTo>
                    <a:pt x="49" y="373"/>
                    <a:pt x="49" y="370"/>
                    <a:pt x="49" y="370"/>
                  </a:cubicBezTo>
                  <a:cubicBezTo>
                    <a:pt x="43" y="373"/>
                    <a:pt x="43" y="373"/>
                    <a:pt x="43" y="373"/>
                  </a:cubicBezTo>
                  <a:cubicBezTo>
                    <a:pt x="43" y="373"/>
                    <a:pt x="0" y="808"/>
                    <a:pt x="433" y="871"/>
                  </a:cubicBezTo>
                  <a:cubicBezTo>
                    <a:pt x="433" y="871"/>
                    <a:pt x="348" y="854"/>
                    <a:pt x="329" y="834"/>
                  </a:cubicBezTo>
                  <a:cubicBezTo>
                    <a:pt x="326" y="834"/>
                    <a:pt x="326" y="831"/>
                    <a:pt x="326" y="831"/>
                  </a:cubicBezTo>
                  <a:cubicBezTo>
                    <a:pt x="326" y="831"/>
                    <a:pt x="323" y="811"/>
                    <a:pt x="326" y="811"/>
                  </a:cubicBezTo>
                  <a:cubicBezTo>
                    <a:pt x="329" y="811"/>
                    <a:pt x="332" y="814"/>
                    <a:pt x="334" y="814"/>
                  </a:cubicBezTo>
                  <a:cubicBezTo>
                    <a:pt x="337" y="814"/>
                    <a:pt x="340" y="811"/>
                    <a:pt x="343" y="811"/>
                  </a:cubicBezTo>
                  <a:cubicBezTo>
                    <a:pt x="348" y="806"/>
                    <a:pt x="357" y="800"/>
                    <a:pt x="357" y="800"/>
                  </a:cubicBezTo>
                  <a:cubicBezTo>
                    <a:pt x="357" y="806"/>
                    <a:pt x="357" y="806"/>
                    <a:pt x="357" y="806"/>
                  </a:cubicBezTo>
                  <a:lnTo>
                    <a:pt x="357" y="808"/>
                  </a:lnTo>
                  <a:cubicBezTo>
                    <a:pt x="357" y="808"/>
                    <a:pt x="360" y="806"/>
                    <a:pt x="371" y="806"/>
                  </a:cubicBezTo>
                  <a:cubicBezTo>
                    <a:pt x="391" y="803"/>
                    <a:pt x="391" y="803"/>
                    <a:pt x="396" y="800"/>
                  </a:cubicBezTo>
                  <a:cubicBezTo>
                    <a:pt x="402" y="797"/>
                    <a:pt x="411" y="788"/>
                    <a:pt x="413" y="788"/>
                  </a:cubicBezTo>
                  <a:cubicBezTo>
                    <a:pt x="416" y="788"/>
                    <a:pt x="416" y="788"/>
                    <a:pt x="416" y="791"/>
                  </a:cubicBezTo>
                  <a:cubicBezTo>
                    <a:pt x="422" y="800"/>
                    <a:pt x="411" y="797"/>
                    <a:pt x="422" y="800"/>
                  </a:cubicBezTo>
                  <a:cubicBezTo>
                    <a:pt x="425" y="803"/>
                    <a:pt x="428" y="803"/>
                    <a:pt x="430" y="803"/>
                  </a:cubicBezTo>
                  <a:cubicBezTo>
                    <a:pt x="439" y="803"/>
                    <a:pt x="447" y="800"/>
                    <a:pt x="447" y="800"/>
                  </a:cubicBezTo>
                  <a:cubicBezTo>
                    <a:pt x="447" y="800"/>
                    <a:pt x="459" y="800"/>
                    <a:pt x="467" y="800"/>
                  </a:cubicBezTo>
                  <a:cubicBezTo>
                    <a:pt x="473" y="800"/>
                    <a:pt x="479" y="800"/>
                    <a:pt x="481" y="797"/>
                  </a:cubicBezTo>
                  <a:cubicBezTo>
                    <a:pt x="484" y="794"/>
                    <a:pt x="484" y="791"/>
                    <a:pt x="487" y="791"/>
                  </a:cubicBezTo>
                  <a:lnTo>
                    <a:pt x="490" y="791"/>
                  </a:lnTo>
                  <a:cubicBezTo>
                    <a:pt x="496" y="791"/>
                    <a:pt x="498" y="800"/>
                    <a:pt x="498" y="800"/>
                  </a:cubicBezTo>
                  <a:cubicBezTo>
                    <a:pt x="481" y="808"/>
                    <a:pt x="481" y="808"/>
                    <a:pt x="481" y="808"/>
                  </a:cubicBezTo>
                  <a:cubicBezTo>
                    <a:pt x="464" y="820"/>
                    <a:pt x="464" y="820"/>
                    <a:pt x="464" y="820"/>
                  </a:cubicBezTo>
                  <a:cubicBezTo>
                    <a:pt x="464" y="820"/>
                    <a:pt x="459" y="823"/>
                    <a:pt x="464" y="825"/>
                  </a:cubicBezTo>
                  <a:cubicBezTo>
                    <a:pt x="470" y="828"/>
                    <a:pt x="473" y="828"/>
                    <a:pt x="481" y="828"/>
                  </a:cubicBezTo>
                  <a:cubicBezTo>
                    <a:pt x="487" y="828"/>
                    <a:pt x="498" y="837"/>
                    <a:pt x="504" y="837"/>
                  </a:cubicBezTo>
                  <a:cubicBezTo>
                    <a:pt x="507" y="837"/>
                    <a:pt x="510" y="837"/>
                    <a:pt x="510" y="834"/>
                  </a:cubicBezTo>
                  <a:cubicBezTo>
                    <a:pt x="515" y="825"/>
                    <a:pt x="515" y="825"/>
                    <a:pt x="518" y="820"/>
                  </a:cubicBezTo>
                  <a:cubicBezTo>
                    <a:pt x="521" y="814"/>
                    <a:pt x="521" y="808"/>
                    <a:pt x="527" y="808"/>
                  </a:cubicBezTo>
                  <a:cubicBezTo>
                    <a:pt x="535" y="808"/>
                    <a:pt x="541" y="811"/>
                    <a:pt x="541" y="811"/>
                  </a:cubicBezTo>
                  <a:cubicBezTo>
                    <a:pt x="535" y="825"/>
                    <a:pt x="535" y="825"/>
                    <a:pt x="535" y="825"/>
                  </a:cubicBezTo>
                  <a:cubicBezTo>
                    <a:pt x="535" y="825"/>
                    <a:pt x="549" y="823"/>
                    <a:pt x="552" y="823"/>
                  </a:cubicBezTo>
                  <a:cubicBezTo>
                    <a:pt x="558" y="823"/>
                    <a:pt x="558" y="828"/>
                    <a:pt x="560" y="828"/>
                  </a:cubicBezTo>
                  <a:cubicBezTo>
                    <a:pt x="563" y="828"/>
                    <a:pt x="563" y="825"/>
                    <a:pt x="566" y="825"/>
                  </a:cubicBezTo>
                  <a:cubicBezTo>
                    <a:pt x="575" y="817"/>
                    <a:pt x="575" y="817"/>
                    <a:pt x="583" y="817"/>
                  </a:cubicBezTo>
                  <a:cubicBezTo>
                    <a:pt x="589" y="814"/>
                    <a:pt x="597" y="814"/>
                    <a:pt x="600" y="814"/>
                  </a:cubicBezTo>
                  <a:lnTo>
                    <a:pt x="603" y="814"/>
                  </a:lnTo>
                  <a:cubicBezTo>
                    <a:pt x="606" y="814"/>
                    <a:pt x="611" y="814"/>
                    <a:pt x="614" y="814"/>
                  </a:cubicBezTo>
                  <a:cubicBezTo>
                    <a:pt x="617" y="814"/>
                    <a:pt x="631" y="825"/>
                    <a:pt x="634" y="825"/>
                  </a:cubicBezTo>
                  <a:cubicBezTo>
                    <a:pt x="637" y="825"/>
                    <a:pt x="637" y="825"/>
                    <a:pt x="637" y="825"/>
                  </a:cubicBezTo>
                  <a:cubicBezTo>
                    <a:pt x="637" y="823"/>
                    <a:pt x="643" y="823"/>
                    <a:pt x="648" y="823"/>
                  </a:cubicBezTo>
                  <a:lnTo>
                    <a:pt x="648" y="823"/>
                  </a:lnTo>
                  <a:cubicBezTo>
                    <a:pt x="654" y="823"/>
                    <a:pt x="657" y="823"/>
                    <a:pt x="657" y="823"/>
                  </a:cubicBezTo>
                  <a:cubicBezTo>
                    <a:pt x="657" y="823"/>
                    <a:pt x="609" y="871"/>
                    <a:pt x="501" y="871"/>
                  </a:cubicBezTo>
                  <a:cubicBezTo>
                    <a:pt x="501" y="871"/>
                    <a:pt x="501" y="871"/>
                    <a:pt x="507" y="871"/>
                  </a:cubicBezTo>
                  <a:cubicBezTo>
                    <a:pt x="527" y="871"/>
                    <a:pt x="603" y="868"/>
                    <a:pt x="691" y="825"/>
                  </a:cubicBezTo>
                  <a:cubicBezTo>
                    <a:pt x="753" y="794"/>
                    <a:pt x="821" y="740"/>
                    <a:pt x="874" y="650"/>
                  </a:cubicBezTo>
                  <a:cubicBezTo>
                    <a:pt x="973" y="481"/>
                    <a:pt x="951" y="274"/>
                    <a:pt x="809" y="135"/>
                  </a:cubicBezTo>
                  <a:cubicBezTo>
                    <a:pt x="758" y="85"/>
                    <a:pt x="691" y="42"/>
                    <a:pt x="609" y="14"/>
                  </a:cubicBezTo>
                  <a:cubicBezTo>
                    <a:pt x="609" y="14"/>
                    <a:pt x="838" y="99"/>
                    <a:pt x="900" y="319"/>
                  </a:cubicBezTo>
                  <a:cubicBezTo>
                    <a:pt x="897" y="322"/>
                    <a:pt x="897" y="322"/>
                    <a:pt x="897" y="322"/>
                  </a:cubicBezTo>
                  <a:cubicBezTo>
                    <a:pt x="892" y="317"/>
                    <a:pt x="892" y="319"/>
                    <a:pt x="886" y="308"/>
                  </a:cubicBezTo>
                  <a:cubicBezTo>
                    <a:pt x="880" y="300"/>
                    <a:pt x="886" y="300"/>
                    <a:pt x="880" y="294"/>
                  </a:cubicBezTo>
                  <a:cubicBezTo>
                    <a:pt x="880" y="291"/>
                    <a:pt x="877" y="291"/>
                    <a:pt x="877" y="291"/>
                  </a:cubicBezTo>
                  <a:cubicBezTo>
                    <a:pt x="877" y="288"/>
                    <a:pt x="877" y="288"/>
                    <a:pt x="872" y="285"/>
                  </a:cubicBezTo>
                  <a:cubicBezTo>
                    <a:pt x="866" y="277"/>
                    <a:pt x="866" y="277"/>
                    <a:pt x="863" y="274"/>
                  </a:cubicBezTo>
                  <a:cubicBezTo>
                    <a:pt x="858" y="268"/>
                    <a:pt x="855" y="257"/>
                    <a:pt x="852" y="251"/>
                  </a:cubicBezTo>
                  <a:cubicBezTo>
                    <a:pt x="846" y="249"/>
                    <a:pt x="838" y="246"/>
                    <a:pt x="835" y="246"/>
                  </a:cubicBezTo>
                  <a:cubicBezTo>
                    <a:pt x="832" y="246"/>
                    <a:pt x="832" y="243"/>
                    <a:pt x="832" y="243"/>
                  </a:cubicBezTo>
                  <a:cubicBezTo>
                    <a:pt x="832" y="243"/>
                    <a:pt x="829" y="243"/>
                    <a:pt x="829" y="246"/>
                  </a:cubicBezTo>
                  <a:cubicBezTo>
                    <a:pt x="829" y="251"/>
                    <a:pt x="835" y="257"/>
                    <a:pt x="835" y="257"/>
                  </a:cubicBezTo>
                  <a:cubicBezTo>
                    <a:pt x="835" y="274"/>
                    <a:pt x="835" y="274"/>
                    <a:pt x="835" y="274"/>
                  </a:cubicBezTo>
                  <a:cubicBezTo>
                    <a:pt x="835" y="274"/>
                    <a:pt x="843" y="291"/>
                    <a:pt x="843" y="294"/>
                  </a:cubicBezTo>
                  <a:cubicBezTo>
                    <a:pt x="843" y="300"/>
                    <a:pt x="838" y="311"/>
                    <a:pt x="838" y="311"/>
                  </a:cubicBezTo>
                  <a:cubicBezTo>
                    <a:pt x="838" y="311"/>
                    <a:pt x="835" y="322"/>
                    <a:pt x="832" y="325"/>
                  </a:cubicBezTo>
                  <a:cubicBezTo>
                    <a:pt x="826" y="325"/>
                    <a:pt x="804" y="331"/>
                    <a:pt x="804" y="331"/>
                  </a:cubicBezTo>
                  <a:cubicBezTo>
                    <a:pt x="804" y="331"/>
                    <a:pt x="795" y="322"/>
                    <a:pt x="792" y="314"/>
                  </a:cubicBezTo>
                  <a:cubicBezTo>
                    <a:pt x="787" y="308"/>
                    <a:pt x="775" y="305"/>
                    <a:pt x="773" y="302"/>
                  </a:cubicBezTo>
                  <a:cubicBezTo>
                    <a:pt x="770" y="300"/>
                    <a:pt x="775" y="294"/>
                    <a:pt x="770" y="285"/>
                  </a:cubicBezTo>
                  <a:cubicBezTo>
                    <a:pt x="764" y="277"/>
                    <a:pt x="770" y="280"/>
                    <a:pt x="761" y="271"/>
                  </a:cubicBezTo>
                  <a:cubicBezTo>
                    <a:pt x="753" y="266"/>
                    <a:pt x="753" y="266"/>
                    <a:pt x="753" y="266"/>
                  </a:cubicBezTo>
                  <a:cubicBezTo>
                    <a:pt x="753" y="266"/>
                    <a:pt x="747" y="263"/>
                    <a:pt x="744" y="263"/>
                  </a:cubicBezTo>
                  <a:cubicBezTo>
                    <a:pt x="739" y="263"/>
                    <a:pt x="739" y="263"/>
                    <a:pt x="741" y="268"/>
                  </a:cubicBezTo>
                  <a:cubicBezTo>
                    <a:pt x="747" y="280"/>
                    <a:pt x="739" y="291"/>
                    <a:pt x="744" y="291"/>
                  </a:cubicBezTo>
                  <a:lnTo>
                    <a:pt x="747" y="291"/>
                  </a:lnTo>
                  <a:lnTo>
                    <a:pt x="747" y="291"/>
                  </a:lnTo>
                  <a:cubicBezTo>
                    <a:pt x="750" y="291"/>
                    <a:pt x="750" y="291"/>
                    <a:pt x="750" y="291"/>
                  </a:cubicBezTo>
                  <a:cubicBezTo>
                    <a:pt x="753" y="291"/>
                    <a:pt x="755" y="291"/>
                    <a:pt x="755" y="297"/>
                  </a:cubicBezTo>
                  <a:cubicBezTo>
                    <a:pt x="761" y="308"/>
                    <a:pt x="761" y="311"/>
                    <a:pt x="764" y="314"/>
                  </a:cubicBezTo>
                  <a:cubicBezTo>
                    <a:pt x="767" y="317"/>
                    <a:pt x="770" y="331"/>
                    <a:pt x="773" y="331"/>
                  </a:cubicBezTo>
                  <a:cubicBezTo>
                    <a:pt x="778" y="333"/>
                    <a:pt x="789" y="331"/>
                    <a:pt x="787" y="336"/>
                  </a:cubicBezTo>
                  <a:cubicBezTo>
                    <a:pt x="787" y="342"/>
                    <a:pt x="781" y="347"/>
                    <a:pt x="787" y="350"/>
                  </a:cubicBezTo>
                  <a:cubicBezTo>
                    <a:pt x="795" y="353"/>
                    <a:pt x="795" y="356"/>
                    <a:pt x="798" y="356"/>
                  </a:cubicBezTo>
                  <a:lnTo>
                    <a:pt x="801" y="356"/>
                  </a:lnTo>
                  <a:lnTo>
                    <a:pt x="801" y="356"/>
                  </a:lnTo>
                  <a:cubicBezTo>
                    <a:pt x="804" y="356"/>
                    <a:pt x="804" y="356"/>
                    <a:pt x="804" y="356"/>
                  </a:cubicBezTo>
                  <a:lnTo>
                    <a:pt x="804" y="356"/>
                  </a:lnTo>
                  <a:cubicBezTo>
                    <a:pt x="804" y="356"/>
                    <a:pt x="807" y="353"/>
                    <a:pt x="809" y="353"/>
                  </a:cubicBezTo>
                  <a:cubicBezTo>
                    <a:pt x="818" y="350"/>
                    <a:pt x="823" y="350"/>
                    <a:pt x="823" y="350"/>
                  </a:cubicBezTo>
                  <a:cubicBezTo>
                    <a:pt x="823" y="350"/>
                    <a:pt x="835" y="356"/>
                    <a:pt x="835" y="359"/>
                  </a:cubicBezTo>
                  <a:cubicBezTo>
                    <a:pt x="835" y="364"/>
                    <a:pt x="832" y="381"/>
                    <a:pt x="832" y="381"/>
                  </a:cubicBezTo>
                  <a:cubicBezTo>
                    <a:pt x="821" y="398"/>
                    <a:pt x="821" y="398"/>
                    <a:pt x="821" y="398"/>
                  </a:cubicBezTo>
                  <a:cubicBezTo>
                    <a:pt x="821" y="398"/>
                    <a:pt x="823" y="430"/>
                    <a:pt x="818" y="430"/>
                  </a:cubicBezTo>
                  <a:cubicBezTo>
                    <a:pt x="812" y="430"/>
                    <a:pt x="807" y="444"/>
                    <a:pt x="804" y="444"/>
                  </a:cubicBezTo>
                  <a:cubicBezTo>
                    <a:pt x="801" y="446"/>
                    <a:pt x="798" y="466"/>
                    <a:pt x="798" y="466"/>
                  </a:cubicBezTo>
                  <a:cubicBezTo>
                    <a:pt x="789" y="478"/>
                    <a:pt x="789" y="478"/>
                    <a:pt x="789" y="478"/>
                  </a:cubicBezTo>
                  <a:cubicBezTo>
                    <a:pt x="789" y="478"/>
                    <a:pt x="789" y="495"/>
                    <a:pt x="789" y="498"/>
                  </a:cubicBezTo>
                  <a:cubicBezTo>
                    <a:pt x="789" y="503"/>
                    <a:pt x="792" y="520"/>
                    <a:pt x="789" y="526"/>
                  </a:cubicBezTo>
                  <a:cubicBezTo>
                    <a:pt x="789" y="534"/>
                    <a:pt x="778" y="542"/>
                    <a:pt x="778" y="542"/>
                  </a:cubicBezTo>
                  <a:cubicBezTo>
                    <a:pt x="778" y="542"/>
                    <a:pt x="792" y="557"/>
                    <a:pt x="784" y="559"/>
                  </a:cubicBezTo>
                  <a:cubicBezTo>
                    <a:pt x="775" y="562"/>
                    <a:pt x="767" y="574"/>
                    <a:pt x="767" y="576"/>
                  </a:cubicBezTo>
                  <a:cubicBezTo>
                    <a:pt x="764" y="579"/>
                    <a:pt x="764" y="588"/>
                    <a:pt x="761" y="588"/>
                  </a:cubicBezTo>
                  <a:cubicBezTo>
                    <a:pt x="755" y="588"/>
                    <a:pt x="744" y="591"/>
                    <a:pt x="744" y="593"/>
                  </a:cubicBezTo>
                  <a:cubicBezTo>
                    <a:pt x="744" y="596"/>
                    <a:pt x="744" y="608"/>
                    <a:pt x="744" y="608"/>
                  </a:cubicBezTo>
                  <a:cubicBezTo>
                    <a:pt x="730" y="633"/>
                    <a:pt x="730" y="633"/>
                    <a:pt x="730" y="633"/>
                  </a:cubicBezTo>
                  <a:cubicBezTo>
                    <a:pt x="711" y="647"/>
                    <a:pt x="711" y="647"/>
                    <a:pt x="711" y="647"/>
                  </a:cubicBezTo>
                  <a:cubicBezTo>
                    <a:pt x="711" y="647"/>
                    <a:pt x="711" y="659"/>
                    <a:pt x="705" y="661"/>
                  </a:cubicBezTo>
                  <a:cubicBezTo>
                    <a:pt x="699" y="661"/>
                    <a:pt x="679" y="670"/>
                    <a:pt x="677" y="673"/>
                  </a:cubicBezTo>
                  <a:cubicBezTo>
                    <a:pt x="674" y="676"/>
                    <a:pt x="657" y="684"/>
                    <a:pt x="651" y="684"/>
                  </a:cubicBezTo>
                  <a:cubicBezTo>
                    <a:pt x="648" y="684"/>
                    <a:pt x="651" y="690"/>
                    <a:pt x="651" y="690"/>
                  </a:cubicBezTo>
                  <a:cubicBezTo>
                    <a:pt x="651" y="690"/>
                    <a:pt x="648" y="687"/>
                    <a:pt x="645" y="684"/>
                  </a:cubicBezTo>
                  <a:cubicBezTo>
                    <a:pt x="640" y="670"/>
                    <a:pt x="645" y="679"/>
                    <a:pt x="637" y="661"/>
                  </a:cubicBezTo>
                  <a:cubicBezTo>
                    <a:pt x="631" y="644"/>
                    <a:pt x="631" y="659"/>
                    <a:pt x="631" y="644"/>
                  </a:cubicBezTo>
                  <a:cubicBezTo>
                    <a:pt x="631" y="633"/>
                    <a:pt x="631" y="644"/>
                    <a:pt x="631" y="633"/>
                  </a:cubicBezTo>
                  <a:cubicBezTo>
                    <a:pt x="628" y="622"/>
                    <a:pt x="634" y="630"/>
                    <a:pt x="628" y="616"/>
                  </a:cubicBezTo>
                  <a:cubicBezTo>
                    <a:pt x="620" y="602"/>
                    <a:pt x="623" y="608"/>
                    <a:pt x="614" y="599"/>
                  </a:cubicBezTo>
                  <a:cubicBezTo>
                    <a:pt x="606" y="591"/>
                    <a:pt x="600" y="599"/>
                    <a:pt x="606" y="585"/>
                  </a:cubicBezTo>
                  <a:cubicBezTo>
                    <a:pt x="609" y="571"/>
                    <a:pt x="606" y="585"/>
                    <a:pt x="609" y="571"/>
                  </a:cubicBezTo>
                  <a:cubicBezTo>
                    <a:pt x="611" y="559"/>
                    <a:pt x="609" y="557"/>
                    <a:pt x="617" y="551"/>
                  </a:cubicBezTo>
                  <a:cubicBezTo>
                    <a:pt x="626" y="545"/>
                    <a:pt x="631" y="542"/>
                    <a:pt x="631" y="534"/>
                  </a:cubicBezTo>
                  <a:cubicBezTo>
                    <a:pt x="631" y="526"/>
                    <a:pt x="631" y="523"/>
                    <a:pt x="628" y="520"/>
                  </a:cubicBezTo>
                  <a:cubicBezTo>
                    <a:pt x="626" y="514"/>
                    <a:pt x="617" y="506"/>
                    <a:pt x="617" y="503"/>
                  </a:cubicBezTo>
                  <a:cubicBezTo>
                    <a:pt x="617" y="500"/>
                    <a:pt x="617" y="500"/>
                    <a:pt x="609" y="492"/>
                  </a:cubicBezTo>
                  <a:cubicBezTo>
                    <a:pt x="603" y="483"/>
                    <a:pt x="600" y="478"/>
                    <a:pt x="600" y="478"/>
                  </a:cubicBezTo>
                  <a:cubicBezTo>
                    <a:pt x="600" y="478"/>
                    <a:pt x="597" y="455"/>
                    <a:pt x="597" y="446"/>
                  </a:cubicBezTo>
                  <a:lnTo>
                    <a:pt x="597" y="444"/>
                  </a:lnTo>
                  <a:cubicBezTo>
                    <a:pt x="597" y="444"/>
                    <a:pt x="597" y="444"/>
                    <a:pt x="597" y="446"/>
                  </a:cubicBezTo>
                  <a:cubicBezTo>
                    <a:pt x="597" y="446"/>
                    <a:pt x="597" y="446"/>
                    <a:pt x="594" y="446"/>
                  </a:cubicBezTo>
                  <a:cubicBezTo>
                    <a:pt x="594" y="446"/>
                    <a:pt x="597" y="444"/>
                    <a:pt x="597" y="441"/>
                  </a:cubicBezTo>
                  <a:cubicBezTo>
                    <a:pt x="600" y="427"/>
                    <a:pt x="600" y="418"/>
                    <a:pt x="600" y="418"/>
                  </a:cubicBezTo>
                  <a:cubicBezTo>
                    <a:pt x="600" y="418"/>
                    <a:pt x="586" y="410"/>
                    <a:pt x="580" y="410"/>
                  </a:cubicBezTo>
                  <a:lnTo>
                    <a:pt x="580" y="410"/>
                  </a:lnTo>
                  <a:cubicBezTo>
                    <a:pt x="575" y="410"/>
                    <a:pt x="575" y="415"/>
                    <a:pt x="572" y="415"/>
                  </a:cubicBezTo>
                  <a:cubicBezTo>
                    <a:pt x="569" y="415"/>
                    <a:pt x="569" y="412"/>
                    <a:pt x="566" y="412"/>
                  </a:cubicBezTo>
                  <a:cubicBezTo>
                    <a:pt x="555" y="404"/>
                    <a:pt x="558" y="398"/>
                    <a:pt x="555" y="398"/>
                  </a:cubicBezTo>
                  <a:cubicBezTo>
                    <a:pt x="555" y="396"/>
                    <a:pt x="552" y="396"/>
                    <a:pt x="549" y="396"/>
                  </a:cubicBezTo>
                  <a:cubicBezTo>
                    <a:pt x="546" y="396"/>
                    <a:pt x="543" y="396"/>
                    <a:pt x="541" y="398"/>
                  </a:cubicBezTo>
                  <a:cubicBezTo>
                    <a:pt x="535" y="401"/>
                    <a:pt x="524" y="401"/>
                    <a:pt x="515" y="407"/>
                  </a:cubicBezTo>
                  <a:cubicBezTo>
                    <a:pt x="510" y="410"/>
                    <a:pt x="504" y="410"/>
                    <a:pt x="501" y="410"/>
                  </a:cubicBezTo>
                  <a:cubicBezTo>
                    <a:pt x="498" y="410"/>
                    <a:pt x="496" y="410"/>
                    <a:pt x="490" y="410"/>
                  </a:cubicBezTo>
                  <a:cubicBezTo>
                    <a:pt x="481" y="410"/>
                    <a:pt x="473" y="412"/>
                    <a:pt x="467" y="412"/>
                  </a:cubicBezTo>
                  <a:cubicBezTo>
                    <a:pt x="462" y="412"/>
                    <a:pt x="459" y="410"/>
                    <a:pt x="453" y="410"/>
                  </a:cubicBezTo>
                  <a:cubicBezTo>
                    <a:pt x="445" y="404"/>
                    <a:pt x="445" y="410"/>
                    <a:pt x="439" y="401"/>
                  </a:cubicBezTo>
                  <a:cubicBezTo>
                    <a:pt x="436" y="390"/>
                    <a:pt x="439" y="390"/>
                    <a:pt x="430" y="387"/>
                  </a:cubicBezTo>
                  <a:cubicBezTo>
                    <a:pt x="422" y="381"/>
                    <a:pt x="419" y="384"/>
                    <a:pt x="419" y="376"/>
                  </a:cubicBezTo>
                  <a:cubicBezTo>
                    <a:pt x="416" y="367"/>
                    <a:pt x="422" y="367"/>
                    <a:pt x="416" y="359"/>
                  </a:cubicBezTo>
                  <a:cubicBezTo>
                    <a:pt x="413" y="359"/>
                    <a:pt x="413" y="356"/>
                    <a:pt x="413" y="356"/>
                  </a:cubicBezTo>
                  <a:cubicBezTo>
                    <a:pt x="413" y="356"/>
                    <a:pt x="413" y="356"/>
                    <a:pt x="413" y="359"/>
                  </a:cubicBezTo>
                  <a:lnTo>
                    <a:pt x="413" y="359"/>
                  </a:lnTo>
                  <a:cubicBezTo>
                    <a:pt x="413" y="359"/>
                    <a:pt x="413" y="356"/>
                    <a:pt x="408" y="353"/>
                  </a:cubicBezTo>
                  <a:cubicBezTo>
                    <a:pt x="396" y="339"/>
                    <a:pt x="394" y="350"/>
                    <a:pt x="396" y="339"/>
                  </a:cubicBezTo>
                  <a:cubicBezTo>
                    <a:pt x="399" y="331"/>
                    <a:pt x="405" y="336"/>
                    <a:pt x="405" y="322"/>
                  </a:cubicBezTo>
                  <a:cubicBezTo>
                    <a:pt x="405" y="319"/>
                    <a:pt x="408" y="319"/>
                    <a:pt x="411" y="319"/>
                  </a:cubicBezTo>
                  <a:lnTo>
                    <a:pt x="411" y="319"/>
                  </a:lnTo>
                  <a:lnTo>
                    <a:pt x="411" y="319"/>
                  </a:lnTo>
                  <a:cubicBezTo>
                    <a:pt x="413" y="319"/>
                    <a:pt x="416" y="317"/>
                    <a:pt x="411" y="302"/>
                  </a:cubicBezTo>
                  <a:cubicBezTo>
                    <a:pt x="399" y="280"/>
                    <a:pt x="396" y="285"/>
                    <a:pt x="408" y="266"/>
                  </a:cubicBezTo>
                  <a:cubicBezTo>
                    <a:pt x="419" y="246"/>
                    <a:pt x="430" y="240"/>
                    <a:pt x="433" y="237"/>
                  </a:cubicBezTo>
                  <a:cubicBezTo>
                    <a:pt x="436" y="232"/>
                    <a:pt x="439" y="223"/>
                    <a:pt x="445" y="220"/>
                  </a:cubicBezTo>
                  <a:cubicBezTo>
                    <a:pt x="447" y="217"/>
                    <a:pt x="445" y="215"/>
                    <a:pt x="450" y="215"/>
                  </a:cubicBezTo>
                  <a:cubicBezTo>
                    <a:pt x="453" y="215"/>
                    <a:pt x="453" y="215"/>
                    <a:pt x="453" y="215"/>
                  </a:cubicBezTo>
                  <a:cubicBezTo>
                    <a:pt x="456" y="215"/>
                    <a:pt x="456" y="215"/>
                    <a:pt x="456" y="215"/>
                  </a:cubicBezTo>
                  <a:cubicBezTo>
                    <a:pt x="464" y="215"/>
                    <a:pt x="476" y="209"/>
                    <a:pt x="479" y="203"/>
                  </a:cubicBezTo>
                  <a:cubicBezTo>
                    <a:pt x="487" y="198"/>
                    <a:pt x="496" y="189"/>
                    <a:pt x="498" y="189"/>
                  </a:cubicBezTo>
                  <a:lnTo>
                    <a:pt x="501" y="189"/>
                  </a:lnTo>
                  <a:lnTo>
                    <a:pt x="501" y="189"/>
                  </a:lnTo>
                  <a:lnTo>
                    <a:pt x="504" y="189"/>
                  </a:lnTo>
                  <a:cubicBezTo>
                    <a:pt x="504" y="189"/>
                    <a:pt x="507" y="189"/>
                    <a:pt x="510" y="186"/>
                  </a:cubicBezTo>
                  <a:cubicBezTo>
                    <a:pt x="518" y="186"/>
                    <a:pt x="521" y="183"/>
                    <a:pt x="527" y="183"/>
                  </a:cubicBezTo>
                  <a:cubicBezTo>
                    <a:pt x="530" y="183"/>
                    <a:pt x="530" y="183"/>
                    <a:pt x="530" y="183"/>
                  </a:cubicBezTo>
                  <a:cubicBezTo>
                    <a:pt x="530" y="183"/>
                    <a:pt x="532" y="183"/>
                    <a:pt x="538" y="183"/>
                  </a:cubicBezTo>
                  <a:cubicBezTo>
                    <a:pt x="555" y="180"/>
                    <a:pt x="552" y="180"/>
                    <a:pt x="555" y="180"/>
                  </a:cubicBezTo>
                  <a:cubicBezTo>
                    <a:pt x="560" y="180"/>
                    <a:pt x="558" y="180"/>
                    <a:pt x="566" y="183"/>
                  </a:cubicBezTo>
                  <a:lnTo>
                    <a:pt x="566" y="183"/>
                  </a:lnTo>
                  <a:cubicBezTo>
                    <a:pt x="569" y="183"/>
                    <a:pt x="569" y="180"/>
                    <a:pt x="569" y="178"/>
                  </a:cubicBezTo>
                  <a:cubicBezTo>
                    <a:pt x="572" y="178"/>
                    <a:pt x="572" y="175"/>
                    <a:pt x="572" y="175"/>
                  </a:cubicBezTo>
                  <a:cubicBezTo>
                    <a:pt x="572" y="175"/>
                    <a:pt x="572" y="178"/>
                    <a:pt x="572" y="183"/>
                  </a:cubicBezTo>
                  <a:cubicBezTo>
                    <a:pt x="575" y="198"/>
                    <a:pt x="566" y="206"/>
                    <a:pt x="577" y="206"/>
                  </a:cubicBezTo>
                  <a:cubicBezTo>
                    <a:pt x="592" y="209"/>
                    <a:pt x="577" y="209"/>
                    <a:pt x="592" y="209"/>
                  </a:cubicBezTo>
                  <a:cubicBezTo>
                    <a:pt x="603" y="209"/>
                    <a:pt x="600" y="209"/>
                    <a:pt x="606" y="212"/>
                  </a:cubicBezTo>
                  <a:cubicBezTo>
                    <a:pt x="611" y="217"/>
                    <a:pt x="617" y="220"/>
                    <a:pt x="626" y="220"/>
                  </a:cubicBezTo>
                  <a:cubicBezTo>
                    <a:pt x="631" y="220"/>
                    <a:pt x="628" y="226"/>
                    <a:pt x="628" y="226"/>
                  </a:cubicBezTo>
                  <a:cubicBezTo>
                    <a:pt x="628" y="226"/>
                    <a:pt x="631" y="226"/>
                    <a:pt x="634" y="220"/>
                  </a:cubicBezTo>
                  <a:cubicBezTo>
                    <a:pt x="645" y="209"/>
                    <a:pt x="631" y="206"/>
                    <a:pt x="637" y="206"/>
                  </a:cubicBezTo>
                  <a:cubicBezTo>
                    <a:pt x="640" y="206"/>
                    <a:pt x="643" y="206"/>
                    <a:pt x="648" y="206"/>
                  </a:cubicBezTo>
                  <a:cubicBezTo>
                    <a:pt x="668" y="209"/>
                    <a:pt x="674" y="212"/>
                    <a:pt x="677" y="212"/>
                  </a:cubicBezTo>
                  <a:lnTo>
                    <a:pt x="679" y="212"/>
                  </a:lnTo>
                  <a:cubicBezTo>
                    <a:pt x="679" y="212"/>
                    <a:pt x="679" y="212"/>
                    <a:pt x="682" y="212"/>
                  </a:cubicBezTo>
                  <a:lnTo>
                    <a:pt x="682" y="212"/>
                  </a:lnTo>
                  <a:lnTo>
                    <a:pt x="685" y="212"/>
                  </a:lnTo>
                  <a:cubicBezTo>
                    <a:pt x="688" y="212"/>
                    <a:pt x="691" y="212"/>
                    <a:pt x="694" y="209"/>
                  </a:cubicBezTo>
                  <a:cubicBezTo>
                    <a:pt x="699" y="206"/>
                    <a:pt x="702" y="203"/>
                    <a:pt x="705" y="203"/>
                  </a:cubicBezTo>
                  <a:cubicBezTo>
                    <a:pt x="708" y="203"/>
                    <a:pt x="708" y="206"/>
                    <a:pt x="711" y="206"/>
                  </a:cubicBezTo>
                  <a:cubicBezTo>
                    <a:pt x="713" y="206"/>
                    <a:pt x="713" y="212"/>
                    <a:pt x="716" y="212"/>
                  </a:cubicBezTo>
                  <a:cubicBezTo>
                    <a:pt x="716" y="212"/>
                    <a:pt x="716" y="212"/>
                    <a:pt x="719" y="209"/>
                  </a:cubicBezTo>
                  <a:cubicBezTo>
                    <a:pt x="722" y="198"/>
                    <a:pt x="730" y="200"/>
                    <a:pt x="719" y="195"/>
                  </a:cubicBezTo>
                  <a:cubicBezTo>
                    <a:pt x="713" y="192"/>
                    <a:pt x="708" y="192"/>
                    <a:pt x="705" y="192"/>
                  </a:cubicBezTo>
                  <a:lnTo>
                    <a:pt x="705" y="192"/>
                  </a:lnTo>
                  <a:lnTo>
                    <a:pt x="705" y="192"/>
                  </a:lnTo>
                  <a:cubicBezTo>
                    <a:pt x="702" y="192"/>
                    <a:pt x="699" y="192"/>
                    <a:pt x="699" y="189"/>
                  </a:cubicBezTo>
                  <a:cubicBezTo>
                    <a:pt x="696" y="180"/>
                    <a:pt x="711" y="183"/>
                    <a:pt x="696" y="180"/>
                  </a:cubicBezTo>
                  <a:cubicBezTo>
                    <a:pt x="685" y="178"/>
                    <a:pt x="688" y="178"/>
                    <a:pt x="677" y="175"/>
                  </a:cubicBezTo>
                  <a:cubicBezTo>
                    <a:pt x="677" y="175"/>
                    <a:pt x="677" y="175"/>
                    <a:pt x="674" y="175"/>
                  </a:cubicBezTo>
                  <a:cubicBezTo>
                    <a:pt x="671" y="175"/>
                    <a:pt x="668" y="175"/>
                    <a:pt x="665" y="175"/>
                  </a:cubicBezTo>
                  <a:cubicBezTo>
                    <a:pt x="665" y="178"/>
                    <a:pt x="662" y="178"/>
                    <a:pt x="659" y="178"/>
                  </a:cubicBezTo>
                  <a:cubicBezTo>
                    <a:pt x="659" y="178"/>
                    <a:pt x="657" y="178"/>
                    <a:pt x="657" y="175"/>
                  </a:cubicBezTo>
                  <a:cubicBezTo>
                    <a:pt x="654" y="172"/>
                    <a:pt x="654" y="172"/>
                    <a:pt x="651" y="172"/>
                  </a:cubicBezTo>
                  <a:lnTo>
                    <a:pt x="648" y="172"/>
                  </a:lnTo>
                  <a:cubicBezTo>
                    <a:pt x="645" y="172"/>
                    <a:pt x="645" y="172"/>
                    <a:pt x="645" y="172"/>
                  </a:cubicBezTo>
                  <a:cubicBezTo>
                    <a:pt x="645" y="172"/>
                    <a:pt x="645" y="172"/>
                    <a:pt x="654" y="166"/>
                  </a:cubicBezTo>
                  <a:cubicBezTo>
                    <a:pt x="668" y="152"/>
                    <a:pt x="665" y="147"/>
                    <a:pt x="671" y="147"/>
                  </a:cubicBezTo>
                  <a:lnTo>
                    <a:pt x="674" y="147"/>
                  </a:lnTo>
                  <a:cubicBezTo>
                    <a:pt x="682" y="149"/>
                    <a:pt x="682" y="155"/>
                    <a:pt x="685" y="155"/>
                  </a:cubicBezTo>
                  <a:cubicBezTo>
                    <a:pt x="688" y="155"/>
                    <a:pt x="688" y="155"/>
                    <a:pt x="691" y="155"/>
                  </a:cubicBezTo>
                  <a:cubicBezTo>
                    <a:pt x="696" y="147"/>
                    <a:pt x="711" y="144"/>
                    <a:pt x="696" y="135"/>
                  </a:cubicBezTo>
                  <a:cubicBezTo>
                    <a:pt x="685" y="124"/>
                    <a:pt x="694" y="130"/>
                    <a:pt x="679" y="124"/>
                  </a:cubicBezTo>
                  <a:lnTo>
                    <a:pt x="677" y="121"/>
                  </a:lnTo>
                  <a:cubicBezTo>
                    <a:pt x="671" y="121"/>
                    <a:pt x="665" y="127"/>
                    <a:pt x="659" y="133"/>
                  </a:cubicBezTo>
                  <a:cubicBezTo>
                    <a:pt x="657" y="138"/>
                    <a:pt x="651" y="144"/>
                    <a:pt x="648" y="144"/>
                  </a:cubicBezTo>
                  <a:lnTo>
                    <a:pt x="648" y="144"/>
                  </a:lnTo>
                  <a:cubicBezTo>
                    <a:pt x="643" y="141"/>
                    <a:pt x="640" y="138"/>
                    <a:pt x="637" y="138"/>
                  </a:cubicBezTo>
                  <a:lnTo>
                    <a:pt x="634" y="138"/>
                  </a:lnTo>
                  <a:cubicBezTo>
                    <a:pt x="631" y="141"/>
                    <a:pt x="631" y="152"/>
                    <a:pt x="628" y="158"/>
                  </a:cubicBezTo>
                  <a:cubicBezTo>
                    <a:pt x="628" y="164"/>
                    <a:pt x="631" y="166"/>
                    <a:pt x="631" y="166"/>
                  </a:cubicBezTo>
                  <a:cubicBezTo>
                    <a:pt x="631" y="166"/>
                    <a:pt x="628" y="166"/>
                    <a:pt x="623" y="164"/>
                  </a:cubicBezTo>
                  <a:cubicBezTo>
                    <a:pt x="609" y="158"/>
                    <a:pt x="637" y="161"/>
                    <a:pt x="609" y="149"/>
                  </a:cubicBezTo>
                  <a:cubicBezTo>
                    <a:pt x="592" y="144"/>
                    <a:pt x="583" y="141"/>
                    <a:pt x="575" y="141"/>
                  </a:cubicBezTo>
                  <a:cubicBezTo>
                    <a:pt x="569" y="141"/>
                    <a:pt x="566" y="144"/>
                    <a:pt x="563" y="144"/>
                  </a:cubicBezTo>
                  <a:cubicBezTo>
                    <a:pt x="560" y="149"/>
                    <a:pt x="552" y="147"/>
                    <a:pt x="549" y="152"/>
                  </a:cubicBezTo>
                  <a:cubicBezTo>
                    <a:pt x="546" y="152"/>
                    <a:pt x="552" y="158"/>
                    <a:pt x="552" y="158"/>
                  </a:cubicBezTo>
                  <a:cubicBezTo>
                    <a:pt x="552" y="158"/>
                    <a:pt x="552" y="155"/>
                    <a:pt x="546" y="155"/>
                  </a:cubicBezTo>
                  <a:cubicBezTo>
                    <a:pt x="543" y="152"/>
                    <a:pt x="541" y="152"/>
                    <a:pt x="538" y="152"/>
                  </a:cubicBezTo>
                  <a:cubicBezTo>
                    <a:pt x="530" y="152"/>
                    <a:pt x="521" y="158"/>
                    <a:pt x="521" y="158"/>
                  </a:cubicBezTo>
                  <a:cubicBezTo>
                    <a:pt x="521" y="158"/>
                    <a:pt x="521" y="158"/>
                    <a:pt x="518" y="158"/>
                  </a:cubicBezTo>
                  <a:cubicBezTo>
                    <a:pt x="518" y="158"/>
                    <a:pt x="515" y="158"/>
                    <a:pt x="513" y="161"/>
                  </a:cubicBezTo>
                  <a:cubicBezTo>
                    <a:pt x="510" y="164"/>
                    <a:pt x="501" y="166"/>
                    <a:pt x="496" y="166"/>
                  </a:cubicBezTo>
                  <a:cubicBezTo>
                    <a:pt x="496" y="166"/>
                    <a:pt x="493" y="166"/>
                    <a:pt x="490" y="166"/>
                  </a:cubicBezTo>
                  <a:cubicBezTo>
                    <a:pt x="484" y="164"/>
                    <a:pt x="473" y="166"/>
                    <a:pt x="484" y="152"/>
                  </a:cubicBezTo>
                  <a:cubicBezTo>
                    <a:pt x="496" y="138"/>
                    <a:pt x="487" y="147"/>
                    <a:pt x="504" y="141"/>
                  </a:cubicBezTo>
                  <a:cubicBezTo>
                    <a:pt x="521" y="133"/>
                    <a:pt x="546" y="133"/>
                    <a:pt x="524" y="127"/>
                  </a:cubicBezTo>
                  <a:cubicBezTo>
                    <a:pt x="501" y="121"/>
                    <a:pt x="538" y="121"/>
                    <a:pt x="507" y="107"/>
                  </a:cubicBezTo>
                  <a:cubicBezTo>
                    <a:pt x="498" y="102"/>
                    <a:pt x="490" y="102"/>
                    <a:pt x="487" y="102"/>
                  </a:cubicBezTo>
                  <a:cubicBezTo>
                    <a:pt x="484" y="102"/>
                    <a:pt x="481" y="102"/>
                    <a:pt x="481" y="102"/>
                  </a:cubicBezTo>
                  <a:cubicBezTo>
                    <a:pt x="479" y="102"/>
                    <a:pt x="479" y="102"/>
                    <a:pt x="479" y="102"/>
                  </a:cubicBezTo>
                  <a:cubicBezTo>
                    <a:pt x="476" y="102"/>
                    <a:pt x="476" y="102"/>
                    <a:pt x="476" y="93"/>
                  </a:cubicBezTo>
                  <a:cubicBezTo>
                    <a:pt x="479" y="76"/>
                    <a:pt x="476" y="73"/>
                    <a:pt x="470" y="73"/>
                  </a:cubicBezTo>
                  <a:cubicBezTo>
                    <a:pt x="470" y="73"/>
                    <a:pt x="470" y="73"/>
                    <a:pt x="467" y="73"/>
                  </a:cubicBezTo>
                  <a:cubicBezTo>
                    <a:pt x="462" y="73"/>
                    <a:pt x="445" y="79"/>
                    <a:pt x="436" y="79"/>
                  </a:cubicBezTo>
                  <a:cubicBezTo>
                    <a:pt x="433" y="79"/>
                    <a:pt x="433" y="82"/>
                    <a:pt x="433" y="82"/>
                  </a:cubicBezTo>
                  <a:cubicBezTo>
                    <a:pt x="430" y="82"/>
                    <a:pt x="430" y="82"/>
                    <a:pt x="425" y="79"/>
                  </a:cubicBezTo>
                  <a:cubicBezTo>
                    <a:pt x="419" y="76"/>
                    <a:pt x="416" y="76"/>
                    <a:pt x="413" y="76"/>
                  </a:cubicBezTo>
                  <a:cubicBezTo>
                    <a:pt x="413" y="76"/>
                    <a:pt x="413" y="76"/>
                    <a:pt x="411" y="76"/>
                  </a:cubicBezTo>
                  <a:lnTo>
                    <a:pt x="411" y="76"/>
                  </a:lnTo>
                  <a:cubicBezTo>
                    <a:pt x="408" y="76"/>
                    <a:pt x="408" y="76"/>
                    <a:pt x="411" y="70"/>
                  </a:cubicBezTo>
                  <a:cubicBezTo>
                    <a:pt x="416" y="56"/>
                    <a:pt x="416" y="56"/>
                    <a:pt x="425" y="48"/>
                  </a:cubicBezTo>
                  <a:cubicBezTo>
                    <a:pt x="433" y="42"/>
                    <a:pt x="433" y="22"/>
                    <a:pt x="445" y="22"/>
                  </a:cubicBezTo>
                  <a:cubicBezTo>
                    <a:pt x="447" y="22"/>
                    <a:pt x="450" y="22"/>
                    <a:pt x="453" y="25"/>
                  </a:cubicBezTo>
                  <a:cubicBezTo>
                    <a:pt x="473" y="34"/>
                    <a:pt x="464" y="31"/>
                    <a:pt x="481" y="34"/>
                  </a:cubicBezTo>
                  <a:cubicBezTo>
                    <a:pt x="484" y="34"/>
                    <a:pt x="484" y="34"/>
                    <a:pt x="487" y="34"/>
                  </a:cubicBezTo>
                  <a:cubicBezTo>
                    <a:pt x="498" y="34"/>
                    <a:pt x="504" y="31"/>
                    <a:pt x="504" y="28"/>
                  </a:cubicBezTo>
                  <a:cubicBezTo>
                    <a:pt x="504" y="25"/>
                    <a:pt x="487" y="17"/>
                    <a:pt x="487" y="17"/>
                  </a:cubicBezTo>
                  <a:cubicBezTo>
                    <a:pt x="487" y="17"/>
                    <a:pt x="484" y="17"/>
                    <a:pt x="481" y="17"/>
                  </a:cubicBezTo>
                  <a:cubicBezTo>
                    <a:pt x="481" y="17"/>
                    <a:pt x="481" y="17"/>
                    <a:pt x="481" y="14"/>
                  </a:cubicBezTo>
                  <a:cubicBezTo>
                    <a:pt x="484" y="11"/>
                    <a:pt x="487" y="5"/>
                    <a:pt x="487" y="5"/>
                  </a:cubicBezTo>
                  <a:lnTo>
                    <a:pt x="487"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4" name="Freeform 119"/>
            <p:cNvSpPr>
              <a:spLocks noChangeArrowheads="1"/>
            </p:cNvSpPr>
            <p:nvPr/>
          </p:nvSpPr>
          <p:spPr bwMode="auto">
            <a:xfrm>
              <a:off x="6580" y="1551"/>
              <a:ext cx="202" cy="203"/>
            </a:xfrm>
            <a:custGeom>
              <a:avLst/>
              <a:gdLst>
                <a:gd name="T0" fmla="*/ 472 w 897"/>
                <a:gd name="T1" fmla="*/ 0 h 900"/>
                <a:gd name="T2" fmla="*/ 472 w 897"/>
                <a:gd name="T3" fmla="*/ 0 h 900"/>
                <a:gd name="T4" fmla="*/ 22 w 897"/>
                <a:gd name="T5" fmla="*/ 449 h 900"/>
                <a:gd name="T6" fmla="*/ 472 w 897"/>
                <a:gd name="T7" fmla="*/ 899 h 900"/>
                <a:gd name="T8" fmla="*/ 687 w 897"/>
                <a:gd name="T9" fmla="*/ 845 h 900"/>
                <a:gd name="T10" fmla="*/ 503 w 897"/>
                <a:gd name="T11" fmla="*/ 891 h 900"/>
                <a:gd name="T12" fmla="*/ 501 w 897"/>
                <a:gd name="T13" fmla="*/ 891 h 900"/>
                <a:gd name="T14" fmla="*/ 656 w 897"/>
                <a:gd name="T15" fmla="*/ 840 h 900"/>
                <a:gd name="T16" fmla="*/ 647 w 897"/>
                <a:gd name="T17" fmla="*/ 840 h 900"/>
                <a:gd name="T18" fmla="*/ 472 w 897"/>
                <a:gd name="T19" fmla="*/ 879 h 900"/>
                <a:gd name="T20" fmla="*/ 325 w 897"/>
                <a:gd name="T21" fmla="*/ 854 h 900"/>
                <a:gd name="T22" fmla="*/ 432 w 897"/>
                <a:gd name="T23" fmla="*/ 891 h 900"/>
                <a:gd name="T24" fmla="*/ 42 w 897"/>
                <a:gd name="T25" fmla="*/ 393 h 900"/>
                <a:gd name="T26" fmla="*/ 48 w 897"/>
                <a:gd name="T27" fmla="*/ 387 h 900"/>
                <a:gd name="T28" fmla="*/ 48 w 897"/>
                <a:gd name="T29" fmla="*/ 393 h 900"/>
                <a:gd name="T30" fmla="*/ 68 w 897"/>
                <a:gd name="T31" fmla="*/ 311 h 900"/>
                <a:gd name="T32" fmla="*/ 68 w 897"/>
                <a:gd name="T33" fmla="*/ 311 h 900"/>
                <a:gd name="T34" fmla="*/ 85 w 897"/>
                <a:gd name="T35" fmla="*/ 263 h 900"/>
                <a:gd name="T36" fmla="*/ 85 w 897"/>
                <a:gd name="T37" fmla="*/ 268 h 900"/>
                <a:gd name="T38" fmla="*/ 240 w 897"/>
                <a:gd name="T39" fmla="*/ 90 h 900"/>
                <a:gd name="T40" fmla="*/ 155 w 897"/>
                <a:gd name="T41" fmla="*/ 158 h 900"/>
                <a:gd name="T42" fmla="*/ 410 w 897"/>
                <a:gd name="T43" fmla="*/ 19 h 900"/>
                <a:gd name="T44" fmla="*/ 481 w 897"/>
                <a:gd name="T45" fmla="*/ 17 h 900"/>
                <a:gd name="T46" fmla="*/ 486 w 897"/>
                <a:gd name="T47" fmla="*/ 22 h 900"/>
                <a:gd name="T48" fmla="*/ 877 w 897"/>
                <a:gd name="T49" fmla="*/ 308 h 900"/>
                <a:gd name="T50" fmla="*/ 879 w 897"/>
                <a:gd name="T51" fmla="*/ 311 h 900"/>
                <a:gd name="T52" fmla="*/ 885 w 897"/>
                <a:gd name="T53" fmla="*/ 325 h 900"/>
                <a:gd name="T54" fmla="*/ 896 w 897"/>
                <a:gd name="T55" fmla="*/ 339 h 900"/>
                <a:gd name="T56" fmla="*/ 896 w 897"/>
                <a:gd name="T57" fmla="*/ 336 h 900"/>
                <a:gd name="T58" fmla="*/ 608 w 897"/>
                <a:gd name="T59" fmla="*/ 31 h 900"/>
                <a:gd name="T60" fmla="*/ 809 w 897"/>
                <a:gd name="T61" fmla="*/ 153 h 900"/>
                <a:gd name="T62" fmla="*/ 472 w 897"/>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7" h="900">
                  <a:moveTo>
                    <a:pt x="472" y="0"/>
                  </a:moveTo>
                  <a:lnTo>
                    <a:pt x="472" y="0"/>
                  </a:lnTo>
                  <a:cubicBezTo>
                    <a:pt x="223" y="0"/>
                    <a:pt x="22" y="200"/>
                    <a:pt x="22" y="449"/>
                  </a:cubicBezTo>
                  <a:cubicBezTo>
                    <a:pt x="22" y="698"/>
                    <a:pt x="223" y="899"/>
                    <a:pt x="472" y="899"/>
                  </a:cubicBezTo>
                  <a:cubicBezTo>
                    <a:pt x="551" y="899"/>
                    <a:pt x="625" y="879"/>
                    <a:pt x="687" y="845"/>
                  </a:cubicBezTo>
                  <a:cubicBezTo>
                    <a:pt x="602" y="888"/>
                    <a:pt x="526" y="891"/>
                    <a:pt x="503" y="891"/>
                  </a:cubicBezTo>
                  <a:cubicBezTo>
                    <a:pt x="501" y="891"/>
                    <a:pt x="501" y="891"/>
                    <a:pt x="501" y="891"/>
                  </a:cubicBezTo>
                  <a:cubicBezTo>
                    <a:pt x="605" y="888"/>
                    <a:pt x="656" y="840"/>
                    <a:pt x="656" y="840"/>
                  </a:cubicBezTo>
                  <a:cubicBezTo>
                    <a:pt x="656" y="840"/>
                    <a:pt x="653" y="840"/>
                    <a:pt x="647" y="840"/>
                  </a:cubicBezTo>
                  <a:cubicBezTo>
                    <a:pt x="594" y="865"/>
                    <a:pt x="534" y="879"/>
                    <a:pt x="472" y="879"/>
                  </a:cubicBezTo>
                  <a:cubicBezTo>
                    <a:pt x="421" y="879"/>
                    <a:pt x="373" y="868"/>
                    <a:pt x="325" y="854"/>
                  </a:cubicBezTo>
                  <a:cubicBezTo>
                    <a:pt x="345" y="871"/>
                    <a:pt x="432" y="891"/>
                    <a:pt x="432" y="891"/>
                  </a:cubicBezTo>
                  <a:cubicBezTo>
                    <a:pt x="0" y="825"/>
                    <a:pt x="42" y="393"/>
                    <a:pt x="42" y="393"/>
                  </a:cubicBezTo>
                  <a:cubicBezTo>
                    <a:pt x="48" y="387"/>
                    <a:pt x="48" y="387"/>
                    <a:pt x="48" y="387"/>
                  </a:cubicBezTo>
                  <a:cubicBezTo>
                    <a:pt x="48" y="387"/>
                    <a:pt x="48" y="390"/>
                    <a:pt x="48" y="393"/>
                  </a:cubicBezTo>
                  <a:cubicBezTo>
                    <a:pt x="51" y="365"/>
                    <a:pt x="59" y="336"/>
                    <a:pt x="68" y="311"/>
                  </a:cubicBezTo>
                  <a:lnTo>
                    <a:pt x="68" y="311"/>
                  </a:lnTo>
                  <a:cubicBezTo>
                    <a:pt x="71" y="288"/>
                    <a:pt x="85" y="263"/>
                    <a:pt x="85" y="263"/>
                  </a:cubicBezTo>
                  <a:cubicBezTo>
                    <a:pt x="85" y="263"/>
                    <a:pt x="85" y="265"/>
                    <a:pt x="85" y="268"/>
                  </a:cubicBezTo>
                  <a:cubicBezTo>
                    <a:pt x="119" y="195"/>
                    <a:pt x="172" y="133"/>
                    <a:pt x="240" y="90"/>
                  </a:cubicBezTo>
                  <a:cubicBezTo>
                    <a:pt x="198" y="113"/>
                    <a:pt x="155" y="158"/>
                    <a:pt x="155" y="158"/>
                  </a:cubicBezTo>
                  <a:cubicBezTo>
                    <a:pt x="257" y="39"/>
                    <a:pt x="410" y="19"/>
                    <a:pt x="410" y="19"/>
                  </a:cubicBezTo>
                  <a:cubicBezTo>
                    <a:pt x="424" y="17"/>
                    <a:pt x="481" y="17"/>
                    <a:pt x="481" y="17"/>
                  </a:cubicBezTo>
                  <a:cubicBezTo>
                    <a:pt x="486" y="22"/>
                    <a:pt x="486" y="22"/>
                    <a:pt x="486" y="22"/>
                  </a:cubicBezTo>
                  <a:cubicBezTo>
                    <a:pt x="667" y="28"/>
                    <a:pt x="820" y="144"/>
                    <a:pt x="877" y="308"/>
                  </a:cubicBezTo>
                  <a:cubicBezTo>
                    <a:pt x="877" y="308"/>
                    <a:pt x="877" y="308"/>
                    <a:pt x="879" y="311"/>
                  </a:cubicBezTo>
                  <a:cubicBezTo>
                    <a:pt x="882" y="319"/>
                    <a:pt x="879" y="317"/>
                    <a:pt x="885" y="325"/>
                  </a:cubicBezTo>
                  <a:cubicBezTo>
                    <a:pt x="891" y="336"/>
                    <a:pt x="891" y="334"/>
                    <a:pt x="896" y="339"/>
                  </a:cubicBezTo>
                  <a:cubicBezTo>
                    <a:pt x="896" y="336"/>
                    <a:pt x="896" y="336"/>
                    <a:pt x="896" y="336"/>
                  </a:cubicBezTo>
                  <a:cubicBezTo>
                    <a:pt x="837" y="116"/>
                    <a:pt x="608" y="31"/>
                    <a:pt x="608" y="31"/>
                  </a:cubicBezTo>
                  <a:cubicBezTo>
                    <a:pt x="690" y="59"/>
                    <a:pt x="758" y="102"/>
                    <a:pt x="809" y="153"/>
                  </a:cubicBezTo>
                  <a:cubicBezTo>
                    <a:pt x="727" y="59"/>
                    <a:pt x="605" y="0"/>
                    <a:pt x="4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5" name="Freeform 120"/>
            <p:cNvSpPr>
              <a:spLocks noChangeArrowheads="1"/>
            </p:cNvSpPr>
            <p:nvPr/>
          </p:nvSpPr>
          <p:spPr bwMode="auto">
            <a:xfrm>
              <a:off x="6580" y="1555"/>
              <a:ext cx="220" cy="197"/>
            </a:xfrm>
            <a:custGeom>
              <a:avLst/>
              <a:gdLst>
                <a:gd name="T0" fmla="*/ 294 w 974"/>
                <a:gd name="T1" fmla="*/ 65 h 875"/>
                <a:gd name="T2" fmla="*/ 271 w 974"/>
                <a:gd name="T3" fmla="*/ 113 h 875"/>
                <a:gd name="T4" fmla="*/ 257 w 974"/>
                <a:gd name="T5" fmla="*/ 116 h 875"/>
                <a:gd name="T6" fmla="*/ 232 w 974"/>
                <a:gd name="T7" fmla="*/ 133 h 875"/>
                <a:gd name="T8" fmla="*/ 203 w 974"/>
                <a:gd name="T9" fmla="*/ 141 h 875"/>
                <a:gd name="T10" fmla="*/ 158 w 974"/>
                <a:gd name="T11" fmla="*/ 183 h 875"/>
                <a:gd name="T12" fmla="*/ 108 w 974"/>
                <a:gd name="T13" fmla="*/ 254 h 875"/>
                <a:gd name="T14" fmla="*/ 110 w 974"/>
                <a:gd name="T15" fmla="*/ 294 h 875"/>
                <a:gd name="T16" fmla="*/ 119 w 974"/>
                <a:gd name="T17" fmla="*/ 311 h 875"/>
                <a:gd name="T18" fmla="*/ 99 w 974"/>
                <a:gd name="T19" fmla="*/ 302 h 875"/>
                <a:gd name="T20" fmla="*/ 90 w 974"/>
                <a:gd name="T21" fmla="*/ 285 h 875"/>
                <a:gd name="T22" fmla="*/ 85 w 974"/>
                <a:gd name="T23" fmla="*/ 251 h 875"/>
                <a:gd name="T24" fmla="*/ 74 w 974"/>
                <a:gd name="T25" fmla="*/ 319 h 875"/>
                <a:gd name="T26" fmla="*/ 88 w 974"/>
                <a:gd name="T27" fmla="*/ 362 h 875"/>
                <a:gd name="T28" fmla="*/ 116 w 974"/>
                <a:gd name="T29" fmla="*/ 365 h 875"/>
                <a:gd name="T30" fmla="*/ 169 w 974"/>
                <a:gd name="T31" fmla="*/ 401 h 875"/>
                <a:gd name="T32" fmla="*/ 218 w 974"/>
                <a:gd name="T33" fmla="*/ 461 h 875"/>
                <a:gd name="T34" fmla="*/ 277 w 974"/>
                <a:gd name="T35" fmla="*/ 503 h 875"/>
                <a:gd name="T36" fmla="*/ 257 w 974"/>
                <a:gd name="T37" fmla="*/ 608 h 875"/>
                <a:gd name="T38" fmla="*/ 209 w 974"/>
                <a:gd name="T39" fmla="*/ 724 h 875"/>
                <a:gd name="T40" fmla="*/ 232 w 974"/>
                <a:gd name="T41" fmla="*/ 774 h 875"/>
                <a:gd name="T42" fmla="*/ 164 w 974"/>
                <a:gd name="T43" fmla="*/ 690 h 875"/>
                <a:gd name="T44" fmla="*/ 125 w 974"/>
                <a:gd name="T45" fmla="*/ 593 h 875"/>
                <a:gd name="T46" fmla="*/ 59 w 974"/>
                <a:gd name="T47" fmla="*/ 398 h 875"/>
                <a:gd name="T48" fmla="*/ 323 w 974"/>
                <a:gd name="T49" fmla="*/ 831 h 875"/>
                <a:gd name="T50" fmla="*/ 370 w 974"/>
                <a:gd name="T51" fmla="*/ 806 h 875"/>
                <a:gd name="T52" fmla="*/ 467 w 974"/>
                <a:gd name="T53" fmla="*/ 800 h 875"/>
                <a:gd name="T54" fmla="*/ 464 w 974"/>
                <a:gd name="T55" fmla="*/ 825 h 875"/>
                <a:gd name="T56" fmla="*/ 534 w 974"/>
                <a:gd name="T57" fmla="*/ 825 h 875"/>
                <a:gd name="T58" fmla="*/ 613 w 974"/>
                <a:gd name="T59" fmla="*/ 817 h 875"/>
                <a:gd name="T60" fmla="*/ 503 w 974"/>
                <a:gd name="T61" fmla="*/ 874 h 875"/>
                <a:gd name="T62" fmla="*/ 885 w 974"/>
                <a:gd name="T63" fmla="*/ 308 h 875"/>
                <a:gd name="T64" fmla="*/ 828 w 974"/>
                <a:gd name="T65" fmla="*/ 243 h 875"/>
                <a:gd name="T66" fmla="*/ 803 w 974"/>
                <a:gd name="T67" fmla="*/ 331 h 875"/>
                <a:gd name="T68" fmla="*/ 738 w 974"/>
                <a:gd name="T69" fmla="*/ 268 h 875"/>
                <a:gd name="T70" fmla="*/ 772 w 974"/>
                <a:gd name="T71" fmla="*/ 331 h 875"/>
                <a:gd name="T72" fmla="*/ 803 w 974"/>
                <a:gd name="T73" fmla="*/ 356 h 875"/>
                <a:gd name="T74" fmla="*/ 803 w 974"/>
                <a:gd name="T75" fmla="*/ 446 h 875"/>
                <a:gd name="T76" fmla="*/ 763 w 974"/>
                <a:gd name="T77" fmla="*/ 576 h 875"/>
                <a:gd name="T78" fmla="*/ 673 w 974"/>
                <a:gd name="T79" fmla="*/ 673 h 875"/>
                <a:gd name="T80" fmla="*/ 625 w 974"/>
                <a:gd name="T81" fmla="*/ 616 h 875"/>
                <a:gd name="T82" fmla="*/ 616 w 974"/>
                <a:gd name="T83" fmla="*/ 503 h 875"/>
                <a:gd name="T84" fmla="*/ 596 w 974"/>
                <a:gd name="T85" fmla="*/ 441 h 875"/>
                <a:gd name="T86" fmla="*/ 548 w 974"/>
                <a:gd name="T87" fmla="*/ 395 h 875"/>
                <a:gd name="T88" fmla="*/ 438 w 974"/>
                <a:gd name="T89" fmla="*/ 401 h 875"/>
                <a:gd name="T90" fmla="*/ 407 w 974"/>
                <a:gd name="T91" fmla="*/ 353 h 875"/>
                <a:gd name="T92" fmla="*/ 407 w 974"/>
                <a:gd name="T93" fmla="*/ 266 h 875"/>
                <a:gd name="T94" fmla="*/ 498 w 974"/>
                <a:gd name="T95" fmla="*/ 189 h 875"/>
                <a:gd name="T96" fmla="*/ 537 w 974"/>
                <a:gd name="T97" fmla="*/ 183 h 875"/>
                <a:gd name="T98" fmla="*/ 577 w 974"/>
                <a:gd name="T99" fmla="*/ 206 h 875"/>
                <a:gd name="T100" fmla="*/ 647 w 974"/>
                <a:gd name="T101" fmla="*/ 206 h 875"/>
                <a:gd name="T102" fmla="*/ 704 w 974"/>
                <a:gd name="T103" fmla="*/ 206 h 875"/>
                <a:gd name="T104" fmla="*/ 704 w 974"/>
                <a:gd name="T105" fmla="*/ 192 h 875"/>
                <a:gd name="T106" fmla="*/ 656 w 974"/>
                <a:gd name="T107" fmla="*/ 175 h 875"/>
                <a:gd name="T108" fmla="*/ 684 w 974"/>
                <a:gd name="T109" fmla="*/ 158 h 875"/>
                <a:gd name="T110" fmla="*/ 647 w 974"/>
                <a:gd name="T111" fmla="*/ 144 h 875"/>
                <a:gd name="T112" fmla="*/ 574 w 974"/>
                <a:gd name="T113" fmla="*/ 141 h 875"/>
                <a:gd name="T114" fmla="*/ 518 w 974"/>
                <a:gd name="T115" fmla="*/ 158 h 875"/>
                <a:gd name="T116" fmla="*/ 506 w 974"/>
                <a:gd name="T117" fmla="*/ 107 h 875"/>
                <a:gd name="T118" fmla="*/ 435 w 974"/>
                <a:gd name="T119" fmla="*/ 79 h 875"/>
                <a:gd name="T120" fmla="*/ 424 w 974"/>
                <a:gd name="T121" fmla="*/ 48 h 875"/>
                <a:gd name="T122" fmla="*/ 481 w 974"/>
                <a:gd name="T123" fmla="*/ 1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5">
                  <a:moveTo>
                    <a:pt x="481" y="0"/>
                  </a:moveTo>
                  <a:lnTo>
                    <a:pt x="481" y="0"/>
                  </a:lnTo>
                  <a:cubicBezTo>
                    <a:pt x="481" y="0"/>
                    <a:pt x="424" y="0"/>
                    <a:pt x="410" y="2"/>
                  </a:cubicBezTo>
                  <a:cubicBezTo>
                    <a:pt x="410" y="2"/>
                    <a:pt x="257" y="22"/>
                    <a:pt x="155" y="141"/>
                  </a:cubicBezTo>
                  <a:cubicBezTo>
                    <a:pt x="155" y="141"/>
                    <a:pt x="198" y="96"/>
                    <a:pt x="240" y="73"/>
                  </a:cubicBezTo>
                  <a:cubicBezTo>
                    <a:pt x="254" y="65"/>
                    <a:pt x="269" y="59"/>
                    <a:pt x="283" y="59"/>
                  </a:cubicBezTo>
                  <a:cubicBezTo>
                    <a:pt x="294" y="65"/>
                    <a:pt x="294" y="65"/>
                    <a:pt x="294" y="65"/>
                  </a:cubicBezTo>
                  <a:cubicBezTo>
                    <a:pt x="294" y="65"/>
                    <a:pt x="291" y="68"/>
                    <a:pt x="288" y="70"/>
                  </a:cubicBezTo>
                  <a:cubicBezTo>
                    <a:pt x="288" y="70"/>
                    <a:pt x="283" y="79"/>
                    <a:pt x="283" y="82"/>
                  </a:cubicBezTo>
                  <a:cubicBezTo>
                    <a:pt x="283" y="85"/>
                    <a:pt x="283" y="90"/>
                    <a:pt x="283" y="90"/>
                  </a:cubicBezTo>
                  <a:cubicBezTo>
                    <a:pt x="280" y="96"/>
                    <a:pt x="280" y="96"/>
                    <a:pt x="280" y="96"/>
                  </a:cubicBezTo>
                  <a:cubicBezTo>
                    <a:pt x="280" y="96"/>
                    <a:pt x="274" y="96"/>
                    <a:pt x="274" y="99"/>
                  </a:cubicBezTo>
                  <a:cubicBezTo>
                    <a:pt x="274" y="99"/>
                    <a:pt x="271" y="102"/>
                    <a:pt x="271" y="104"/>
                  </a:cubicBezTo>
                  <a:cubicBezTo>
                    <a:pt x="271" y="107"/>
                    <a:pt x="271" y="113"/>
                    <a:pt x="271" y="113"/>
                  </a:cubicBezTo>
                  <a:cubicBezTo>
                    <a:pt x="271" y="121"/>
                    <a:pt x="271" y="121"/>
                    <a:pt x="271" y="121"/>
                  </a:cubicBezTo>
                  <a:cubicBezTo>
                    <a:pt x="271" y="127"/>
                    <a:pt x="271" y="127"/>
                    <a:pt x="271" y="127"/>
                  </a:cubicBezTo>
                  <a:cubicBezTo>
                    <a:pt x="263" y="130"/>
                    <a:pt x="263" y="130"/>
                    <a:pt x="263" y="130"/>
                  </a:cubicBezTo>
                  <a:cubicBezTo>
                    <a:pt x="263" y="130"/>
                    <a:pt x="260" y="130"/>
                    <a:pt x="257" y="130"/>
                  </a:cubicBezTo>
                  <a:cubicBezTo>
                    <a:pt x="254" y="130"/>
                    <a:pt x="254" y="130"/>
                    <a:pt x="252" y="130"/>
                  </a:cubicBezTo>
                  <a:cubicBezTo>
                    <a:pt x="249" y="130"/>
                    <a:pt x="249" y="121"/>
                    <a:pt x="249" y="121"/>
                  </a:cubicBezTo>
                  <a:cubicBezTo>
                    <a:pt x="257" y="116"/>
                    <a:pt x="257" y="116"/>
                    <a:pt x="257" y="116"/>
                  </a:cubicBezTo>
                  <a:cubicBezTo>
                    <a:pt x="257" y="116"/>
                    <a:pt x="257" y="116"/>
                    <a:pt x="254" y="113"/>
                  </a:cubicBezTo>
                  <a:cubicBezTo>
                    <a:pt x="254" y="113"/>
                    <a:pt x="254" y="107"/>
                    <a:pt x="252" y="107"/>
                  </a:cubicBezTo>
                  <a:cubicBezTo>
                    <a:pt x="249" y="107"/>
                    <a:pt x="249" y="107"/>
                    <a:pt x="249" y="107"/>
                  </a:cubicBezTo>
                  <a:cubicBezTo>
                    <a:pt x="243" y="110"/>
                    <a:pt x="237" y="116"/>
                    <a:pt x="237" y="116"/>
                  </a:cubicBezTo>
                  <a:cubicBezTo>
                    <a:pt x="229" y="121"/>
                    <a:pt x="229" y="121"/>
                    <a:pt x="229" y="121"/>
                  </a:cubicBezTo>
                  <a:lnTo>
                    <a:pt x="226" y="130"/>
                  </a:lnTo>
                  <a:cubicBezTo>
                    <a:pt x="229" y="130"/>
                    <a:pt x="232" y="133"/>
                    <a:pt x="232" y="133"/>
                  </a:cubicBezTo>
                  <a:cubicBezTo>
                    <a:pt x="232" y="133"/>
                    <a:pt x="235" y="136"/>
                    <a:pt x="235" y="139"/>
                  </a:cubicBezTo>
                  <a:cubicBezTo>
                    <a:pt x="235" y="141"/>
                    <a:pt x="232" y="144"/>
                    <a:pt x="232" y="144"/>
                  </a:cubicBezTo>
                  <a:cubicBezTo>
                    <a:pt x="232" y="144"/>
                    <a:pt x="232" y="147"/>
                    <a:pt x="226" y="147"/>
                  </a:cubicBezTo>
                  <a:lnTo>
                    <a:pt x="226" y="147"/>
                  </a:lnTo>
                  <a:cubicBezTo>
                    <a:pt x="220" y="147"/>
                    <a:pt x="215" y="144"/>
                    <a:pt x="212" y="144"/>
                  </a:cubicBezTo>
                  <a:cubicBezTo>
                    <a:pt x="209" y="144"/>
                    <a:pt x="206" y="141"/>
                    <a:pt x="203" y="141"/>
                  </a:cubicBezTo>
                  <a:lnTo>
                    <a:pt x="203" y="141"/>
                  </a:lnTo>
                  <a:cubicBezTo>
                    <a:pt x="201" y="144"/>
                    <a:pt x="198" y="144"/>
                    <a:pt x="198" y="147"/>
                  </a:cubicBezTo>
                  <a:lnTo>
                    <a:pt x="186" y="153"/>
                  </a:lnTo>
                  <a:cubicBezTo>
                    <a:pt x="186" y="153"/>
                    <a:pt x="184" y="155"/>
                    <a:pt x="184" y="158"/>
                  </a:cubicBezTo>
                  <a:lnTo>
                    <a:pt x="181" y="167"/>
                  </a:lnTo>
                  <a:cubicBezTo>
                    <a:pt x="181" y="167"/>
                    <a:pt x="175" y="170"/>
                    <a:pt x="169" y="172"/>
                  </a:cubicBezTo>
                  <a:cubicBezTo>
                    <a:pt x="164" y="172"/>
                    <a:pt x="161" y="175"/>
                    <a:pt x="161" y="175"/>
                  </a:cubicBezTo>
                  <a:cubicBezTo>
                    <a:pt x="158" y="183"/>
                    <a:pt x="158" y="183"/>
                    <a:pt x="158" y="183"/>
                  </a:cubicBezTo>
                  <a:cubicBezTo>
                    <a:pt x="158" y="183"/>
                    <a:pt x="153" y="186"/>
                    <a:pt x="150" y="192"/>
                  </a:cubicBezTo>
                  <a:cubicBezTo>
                    <a:pt x="147" y="195"/>
                    <a:pt x="136" y="203"/>
                    <a:pt x="133" y="203"/>
                  </a:cubicBezTo>
                  <a:cubicBezTo>
                    <a:pt x="133" y="206"/>
                    <a:pt x="127" y="209"/>
                    <a:pt x="127" y="214"/>
                  </a:cubicBezTo>
                  <a:cubicBezTo>
                    <a:pt x="125" y="217"/>
                    <a:pt x="125" y="223"/>
                    <a:pt x="125" y="226"/>
                  </a:cubicBezTo>
                  <a:cubicBezTo>
                    <a:pt x="122" y="229"/>
                    <a:pt x="119" y="234"/>
                    <a:pt x="119" y="237"/>
                  </a:cubicBezTo>
                  <a:cubicBezTo>
                    <a:pt x="119" y="243"/>
                    <a:pt x="116" y="246"/>
                    <a:pt x="113" y="248"/>
                  </a:cubicBezTo>
                  <a:cubicBezTo>
                    <a:pt x="113" y="251"/>
                    <a:pt x="110" y="254"/>
                    <a:pt x="108" y="254"/>
                  </a:cubicBezTo>
                  <a:cubicBezTo>
                    <a:pt x="108" y="254"/>
                    <a:pt x="96" y="257"/>
                    <a:pt x="93" y="260"/>
                  </a:cubicBezTo>
                  <a:cubicBezTo>
                    <a:pt x="90" y="263"/>
                    <a:pt x="88" y="266"/>
                    <a:pt x="88" y="268"/>
                  </a:cubicBezTo>
                  <a:cubicBezTo>
                    <a:pt x="88" y="268"/>
                    <a:pt x="93" y="274"/>
                    <a:pt x="96" y="274"/>
                  </a:cubicBezTo>
                  <a:lnTo>
                    <a:pt x="102" y="274"/>
                  </a:lnTo>
                  <a:cubicBezTo>
                    <a:pt x="102" y="274"/>
                    <a:pt x="102" y="283"/>
                    <a:pt x="102" y="285"/>
                  </a:cubicBezTo>
                  <a:cubicBezTo>
                    <a:pt x="102" y="285"/>
                    <a:pt x="99" y="294"/>
                    <a:pt x="102" y="294"/>
                  </a:cubicBezTo>
                  <a:cubicBezTo>
                    <a:pt x="105" y="294"/>
                    <a:pt x="110" y="294"/>
                    <a:pt x="110" y="294"/>
                  </a:cubicBezTo>
                  <a:cubicBezTo>
                    <a:pt x="119" y="297"/>
                    <a:pt x="119" y="297"/>
                    <a:pt x="119" y="297"/>
                  </a:cubicBezTo>
                  <a:cubicBezTo>
                    <a:pt x="125" y="302"/>
                    <a:pt x="125" y="302"/>
                    <a:pt x="125" y="302"/>
                  </a:cubicBezTo>
                  <a:cubicBezTo>
                    <a:pt x="130" y="305"/>
                    <a:pt x="130" y="305"/>
                    <a:pt x="130" y="305"/>
                  </a:cubicBezTo>
                  <a:cubicBezTo>
                    <a:pt x="130" y="305"/>
                    <a:pt x="127" y="308"/>
                    <a:pt x="127" y="311"/>
                  </a:cubicBezTo>
                  <a:cubicBezTo>
                    <a:pt x="127" y="314"/>
                    <a:pt x="125" y="317"/>
                    <a:pt x="122" y="317"/>
                  </a:cubicBezTo>
                  <a:lnTo>
                    <a:pt x="122" y="317"/>
                  </a:lnTo>
                  <a:cubicBezTo>
                    <a:pt x="122" y="314"/>
                    <a:pt x="122" y="314"/>
                    <a:pt x="119" y="311"/>
                  </a:cubicBezTo>
                  <a:cubicBezTo>
                    <a:pt x="119" y="308"/>
                    <a:pt x="119" y="305"/>
                    <a:pt x="116" y="305"/>
                  </a:cubicBezTo>
                  <a:lnTo>
                    <a:pt x="113" y="305"/>
                  </a:lnTo>
                  <a:lnTo>
                    <a:pt x="110" y="305"/>
                  </a:lnTo>
                  <a:lnTo>
                    <a:pt x="108" y="308"/>
                  </a:lnTo>
                  <a:lnTo>
                    <a:pt x="108" y="308"/>
                  </a:lnTo>
                  <a:cubicBezTo>
                    <a:pt x="105" y="305"/>
                    <a:pt x="102" y="305"/>
                    <a:pt x="99" y="302"/>
                  </a:cubicBezTo>
                  <a:lnTo>
                    <a:pt x="99" y="302"/>
                  </a:lnTo>
                  <a:lnTo>
                    <a:pt x="99" y="302"/>
                  </a:lnTo>
                  <a:cubicBezTo>
                    <a:pt x="96" y="302"/>
                    <a:pt x="96" y="302"/>
                    <a:pt x="96" y="302"/>
                  </a:cubicBezTo>
                  <a:cubicBezTo>
                    <a:pt x="96" y="302"/>
                    <a:pt x="96" y="302"/>
                    <a:pt x="96" y="300"/>
                  </a:cubicBezTo>
                  <a:cubicBezTo>
                    <a:pt x="99" y="297"/>
                    <a:pt x="99" y="294"/>
                    <a:pt x="99" y="291"/>
                  </a:cubicBezTo>
                  <a:cubicBezTo>
                    <a:pt x="99" y="291"/>
                    <a:pt x="96" y="285"/>
                    <a:pt x="93" y="285"/>
                  </a:cubicBezTo>
                  <a:cubicBezTo>
                    <a:pt x="90" y="285"/>
                    <a:pt x="93" y="288"/>
                    <a:pt x="93" y="288"/>
                  </a:cubicBezTo>
                  <a:lnTo>
                    <a:pt x="90" y="285"/>
                  </a:lnTo>
                  <a:cubicBezTo>
                    <a:pt x="88" y="283"/>
                    <a:pt x="85" y="280"/>
                    <a:pt x="85" y="280"/>
                  </a:cubicBezTo>
                  <a:lnTo>
                    <a:pt x="85" y="280"/>
                  </a:lnTo>
                  <a:cubicBezTo>
                    <a:pt x="82" y="280"/>
                    <a:pt x="82" y="280"/>
                    <a:pt x="82" y="280"/>
                  </a:cubicBezTo>
                  <a:lnTo>
                    <a:pt x="79" y="280"/>
                  </a:lnTo>
                  <a:cubicBezTo>
                    <a:pt x="79" y="277"/>
                    <a:pt x="82" y="271"/>
                    <a:pt x="82" y="268"/>
                  </a:cubicBezTo>
                  <a:cubicBezTo>
                    <a:pt x="82" y="266"/>
                    <a:pt x="82" y="263"/>
                    <a:pt x="82" y="260"/>
                  </a:cubicBezTo>
                  <a:cubicBezTo>
                    <a:pt x="82" y="257"/>
                    <a:pt x="85" y="254"/>
                    <a:pt x="85" y="251"/>
                  </a:cubicBezTo>
                  <a:cubicBezTo>
                    <a:pt x="85" y="248"/>
                    <a:pt x="85" y="246"/>
                    <a:pt x="85" y="246"/>
                  </a:cubicBezTo>
                  <a:cubicBezTo>
                    <a:pt x="85" y="246"/>
                    <a:pt x="71" y="271"/>
                    <a:pt x="68" y="294"/>
                  </a:cubicBezTo>
                  <a:lnTo>
                    <a:pt x="68" y="294"/>
                  </a:lnTo>
                  <a:lnTo>
                    <a:pt x="68" y="294"/>
                  </a:lnTo>
                  <a:cubicBezTo>
                    <a:pt x="71" y="294"/>
                    <a:pt x="74" y="294"/>
                    <a:pt x="74" y="297"/>
                  </a:cubicBezTo>
                  <a:cubicBezTo>
                    <a:pt x="74" y="300"/>
                    <a:pt x="74" y="302"/>
                    <a:pt x="74" y="305"/>
                  </a:cubicBezTo>
                  <a:cubicBezTo>
                    <a:pt x="74" y="308"/>
                    <a:pt x="74" y="308"/>
                    <a:pt x="74" y="319"/>
                  </a:cubicBezTo>
                  <a:cubicBezTo>
                    <a:pt x="74" y="331"/>
                    <a:pt x="76" y="334"/>
                    <a:pt x="74" y="336"/>
                  </a:cubicBezTo>
                  <a:cubicBezTo>
                    <a:pt x="74" y="339"/>
                    <a:pt x="71" y="345"/>
                    <a:pt x="71" y="348"/>
                  </a:cubicBezTo>
                  <a:cubicBezTo>
                    <a:pt x="68" y="353"/>
                    <a:pt x="74" y="365"/>
                    <a:pt x="74" y="365"/>
                  </a:cubicBezTo>
                  <a:cubicBezTo>
                    <a:pt x="76" y="367"/>
                    <a:pt x="76" y="367"/>
                    <a:pt x="76" y="370"/>
                  </a:cubicBezTo>
                  <a:cubicBezTo>
                    <a:pt x="79" y="370"/>
                    <a:pt x="76" y="376"/>
                    <a:pt x="76" y="376"/>
                  </a:cubicBezTo>
                  <a:cubicBezTo>
                    <a:pt x="76" y="376"/>
                    <a:pt x="76" y="376"/>
                    <a:pt x="79" y="373"/>
                  </a:cubicBezTo>
                  <a:cubicBezTo>
                    <a:pt x="85" y="365"/>
                    <a:pt x="88" y="362"/>
                    <a:pt x="88" y="362"/>
                  </a:cubicBezTo>
                  <a:cubicBezTo>
                    <a:pt x="90" y="356"/>
                    <a:pt x="90" y="356"/>
                    <a:pt x="90" y="356"/>
                  </a:cubicBezTo>
                  <a:cubicBezTo>
                    <a:pt x="90" y="356"/>
                    <a:pt x="90" y="353"/>
                    <a:pt x="96" y="353"/>
                  </a:cubicBezTo>
                  <a:lnTo>
                    <a:pt x="96" y="353"/>
                  </a:lnTo>
                  <a:cubicBezTo>
                    <a:pt x="105" y="353"/>
                    <a:pt x="105" y="353"/>
                    <a:pt x="108" y="356"/>
                  </a:cubicBezTo>
                  <a:cubicBezTo>
                    <a:pt x="108" y="359"/>
                    <a:pt x="105" y="365"/>
                    <a:pt x="108" y="365"/>
                  </a:cubicBezTo>
                  <a:lnTo>
                    <a:pt x="108" y="365"/>
                  </a:lnTo>
                  <a:cubicBezTo>
                    <a:pt x="110" y="365"/>
                    <a:pt x="113" y="365"/>
                    <a:pt x="116" y="365"/>
                  </a:cubicBezTo>
                  <a:cubicBezTo>
                    <a:pt x="119" y="362"/>
                    <a:pt x="122" y="362"/>
                    <a:pt x="125" y="362"/>
                  </a:cubicBezTo>
                  <a:lnTo>
                    <a:pt x="125" y="362"/>
                  </a:lnTo>
                  <a:cubicBezTo>
                    <a:pt x="127" y="362"/>
                    <a:pt x="130" y="365"/>
                    <a:pt x="130" y="367"/>
                  </a:cubicBezTo>
                  <a:cubicBezTo>
                    <a:pt x="133" y="373"/>
                    <a:pt x="136" y="379"/>
                    <a:pt x="139" y="381"/>
                  </a:cubicBezTo>
                  <a:cubicBezTo>
                    <a:pt x="141" y="381"/>
                    <a:pt x="139" y="390"/>
                    <a:pt x="141" y="393"/>
                  </a:cubicBezTo>
                  <a:cubicBezTo>
                    <a:pt x="141" y="395"/>
                    <a:pt x="153" y="398"/>
                    <a:pt x="153" y="398"/>
                  </a:cubicBezTo>
                  <a:cubicBezTo>
                    <a:pt x="155" y="398"/>
                    <a:pt x="167" y="401"/>
                    <a:pt x="169" y="401"/>
                  </a:cubicBezTo>
                  <a:cubicBezTo>
                    <a:pt x="172" y="404"/>
                    <a:pt x="169" y="410"/>
                    <a:pt x="175" y="410"/>
                  </a:cubicBezTo>
                  <a:cubicBezTo>
                    <a:pt x="178" y="412"/>
                    <a:pt x="181" y="421"/>
                    <a:pt x="181" y="421"/>
                  </a:cubicBezTo>
                  <a:cubicBezTo>
                    <a:pt x="181" y="421"/>
                    <a:pt x="184" y="432"/>
                    <a:pt x="181" y="435"/>
                  </a:cubicBezTo>
                  <a:cubicBezTo>
                    <a:pt x="181" y="438"/>
                    <a:pt x="181" y="441"/>
                    <a:pt x="184" y="444"/>
                  </a:cubicBezTo>
                  <a:cubicBezTo>
                    <a:pt x="186" y="444"/>
                    <a:pt x="198" y="444"/>
                    <a:pt x="198" y="444"/>
                  </a:cubicBezTo>
                  <a:cubicBezTo>
                    <a:pt x="198" y="444"/>
                    <a:pt x="192" y="452"/>
                    <a:pt x="201" y="455"/>
                  </a:cubicBezTo>
                  <a:cubicBezTo>
                    <a:pt x="206" y="458"/>
                    <a:pt x="215" y="461"/>
                    <a:pt x="218" y="461"/>
                  </a:cubicBezTo>
                  <a:cubicBezTo>
                    <a:pt x="218" y="463"/>
                    <a:pt x="212" y="469"/>
                    <a:pt x="220" y="469"/>
                  </a:cubicBezTo>
                  <a:lnTo>
                    <a:pt x="220" y="469"/>
                  </a:lnTo>
                  <a:cubicBezTo>
                    <a:pt x="226" y="469"/>
                    <a:pt x="229" y="466"/>
                    <a:pt x="232" y="466"/>
                  </a:cubicBezTo>
                  <a:cubicBezTo>
                    <a:pt x="237" y="466"/>
                    <a:pt x="240" y="469"/>
                    <a:pt x="243" y="469"/>
                  </a:cubicBezTo>
                  <a:cubicBezTo>
                    <a:pt x="246" y="472"/>
                    <a:pt x="243" y="478"/>
                    <a:pt x="254" y="483"/>
                  </a:cubicBezTo>
                  <a:cubicBezTo>
                    <a:pt x="266" y="489"/>
                    <a:pt x="269" y="492"/>
                    <a:pt x="271" y="495"/>
                  </a:cubicBezTo>
                  <a:cubicBezTo>
                    <a:pt x="274" y="495"/>
                    <a:pt x="280" y="495"/>
                    <a:pt x="277" y="503"/>
                  </a:cubicBezTo>
                  <a:cubicBezTo>
                    <a:pt x="277" y="512"/>
                    <a:pt x="274" y="517"/>
                    <a:pt x="271" y="520"/>
                  </a:cubicBezTo>
                  <a:cubicBezTo>
                    <a:pt x="266" y="523"/>
                    <a:pt x="260" y="534"/>
                    <a:pt x="257" y="537"/>
                  </a:cubicBezTo>
                  <a:cubicBezTo>
                    <a:pt x="254" y="540"/>
                    <a:pt x="252" y="548"/>
                    <a:pt x="254" y="554"/>
                  </a:cubicBezTo>
                  <a:cubicBezTo>
                    <a:pt x="257" y="557"/>
                    <a:pt x="263" y="565"/>
                    <a:pt x="263" y="568"/>
                  </a:cubicBezTo>
                  <a:cubicBezTo>
                    <a:pt x="263" y="571"/>
                    <a:pt x="263" y="582"/>
                    <a:pt x="260" y="585"/>
                  </a:cubicBezTo>
                  <a:cubicBezTo>
                    <a:pt x="260" y="591"/>
                    <a:pt x="254" y="596"/>
                    <a:pt x="254" y="596"/>
                  </a:cubicBezTo>
                  <a:cubicBezTo>
                    <a:pt x="254" y="596"/>
                    <a:pt x="263" y="602"/>
                    <a:pt x="257" y="608"/>
                  </a:cubicBezTo>
                  <a:cubicBezTo>
                    <a:pt x="252" y="613"/>
                    <a:pt x="243" y="622"/>
                    <a:pt x="240" y="622"/>
                  </a:cubicBezTo>
                  <a:cubicBezTo>
                    <a:pt x="235" y="625"/>
                    <a:pt x="226" y="630"/>
                    <a:pt x="226" y="630"/>
                  </a:cubicBezTo>
                  <a:cubicBezTo>
                    <a:pt x="226" y="630"/>
                    <a:pt x="226" y="647"/>
                    <a:pt x="226" y="650"/>
                  </a:cubicBezTo>
                  <a:cubicBezTo>
                    <a:pt x="226" y="656"/>
                    <a:pt x="209" y="681"/>
                    <a:pt x="215" y="690"/>
                  </a:cubicBezTo>
                  <a:cubicBezTo>
                    <a:pt x="220" y="695"/>
                    <a:pt x="223" y="701"/>
                    <a:pt x="220" y="707"/>
                  </a:cubicBezTo>
                  <a:cubicBezTo>
                    <a:pt x="220" y="710"/>
                    <a:pt x="218" y="710"/>
                    <a:pt x="215" y="712"/>
                  </a:cubicBezTo>
                  <a:cubicBezTo>
                    <a:pt x="215" y="715"/>
                    <a:pt x="203" y="712"/>
                    <a:pt x="209" y="724"/>
                  </a:cubicBezTo>
                  <a:cubicBezTo>
                    <a:pt x="218" y="732"/>
                    <a:pt x="220" y="735"/>
                    <a:pt x="223" y="741"/>
                  </a:cubicBezTo>
                  <a:cubicBezTo>
                    <a:pt x="226" y="746"/>
                    <a:pt x="223" y="746"/>
                    <a:pt x="229" y="752"/>
                  </a:cubicBezTo>
                  <a:cubicBezTo>
                    <a:pt x="232" y="757"/>
                    <a:pt x="235" y="763"/>
                    <a:pt x="240" y="769"/>
                  </a:cubicBezTo>
                  <a:cubicBezTo>
                    <a:pt x="246" y="772"/>
                    <a:pt x="249" y="774"/>
                    <a:pt x="249" y="780"/>
                  </a:cubicBezTo>
                  <a:cubicBezTo>
                    <a:pt x="249" y="783"/>
                    <a:pt x="254" y="791"/>
                    <a:pt x="254" y="791"/>
                  </a:cubicBezTo>
                  <a:cubicBezTo>
                    <a:pt x="252" y="791"/>
                    <a:pt x="252" y="788"/>
                    <a:pt x="249" y="788"/>
                  </a:cubicBezTo>
                  <a:cubicBezTo>
                    <a:pt x="235" y="780"/>
                    <a:pt x="246" y="786"/>
                    <a:pt x="232" y="774"/>
                  </a:cubicBezTo>
                  <a:cubicBezTo>
                    <a:pt x="215" y="760"/>
                    <a:pt x="212" y="766"/>
                    <a:pt x="203" y="757"/>
                  </a:cubicBezTo>
                  <a:lnTo>
                    <a:pt x="203" y="757"/>
                  </a:lnTo>
                  <a:cubicBezTo>
                    <a:pt x="201" y="757"/>
                    <a:pt x="201" y="757"/>
                    <a:pt x="201" y="757"/>
                  </a:cubicBezTo>
                  <a:cubicBezTo>
                    <a:pt x="201" y="760"/>
                    <a:pt x="201" y="760"/>
                    <a:pt x="201" y="760"/>
                  </a:cubicBezTo>
                  <a:cubicBezTo>
                    <a:pt x="201" y="760"/>
                    <a:pt x="201" y="757"/>
                    <a:pt x="195" y="744"/>
                  </a:cubicBezTo>
                  <a:cubicBezTo>
                    <a:pt x="181" y="710"/>
                    <a:pt x="178" y="715"/>
                    <a:pt x="175" y="707"/>
                  </a:cubicBezTo>
                  <a:cubicBezTo>
                    <a:pt x="172" y="698"/>
                    <a:pt x="175" y="707"/>
                    <a:pt x="164" y="690"/>
                  </a:cubicBezTo>
                  <a:cubicBezTo>
                    <a:pt x="155" y="673"/>
                    <a:pt x="164" y="684"/>
                    <a:pt x="155" y="673"/>
                  </a:cubicBezTo>
                  <a:cubicBezTo>
                    <a:pt x="153" y="670"/>
                    <a:pt x="150" y="667"/>
                    <a:pt x="147" y="667"/>
                  </a:cubicBezTo>
                  <a:lnTo>
                    <a:pt x="147" y="667"/>
                  </a:lnTo>
                  <a:lnTo>
                    <a:pt x="147" y="667"/>
                  </a:lnTo>
                  <a:cubicBezTo>
                    <a:pt x="144" y="667"/>
                    <a:pt x="144" y="667"/>
                    <a:pt x="141" y="656"/>
                  </a:cubicBezTo>
                  <a:cubicBezTo>
                    <a:pt x="139" y="636"/>
                    <a:pt x="136" y="650"/>
                    <a:pt x="130" y="627"/>
                  </a:cubicBezTo>
                  <a:cubicBezTo>
                    <a:pt x="127" y="605"/>
                    <a:pt x="136" y="605"/>
                    <a:pt x="125" y="593"/>
                  </a:cubicBezTo>
                  <a:cubicBezTo>
                    <a:pt x="110" y="582"/>
                    <a:pt x="110" y="588"/>
                    <a:pt x="108" y="579"/>
                  </a:cubicBezTo>
                  <a:cubicBezTo>
                    <a:pt x="105" y="574"/>
                    <a:pt x="108" y="579"/>
                    <a:pt x="99" y="560"/>
                  </a:cubicBezTo>
                  <a:cubicBezTo>
                    <a:pt x="88" y="540"/>
                    <a:pt x="71" y="534"/>
                    <a:pt x="74" y="500"/>
                  </a:cubicBezTo>
                  <a:cubicBezTo>
                    <a:pt x="74" y="466"/>
                    <a:pt x="74" y="461"/>
                    <a:pt x="74" y="461"/>
                  </a:cubicBezTo>
                  <a:cubicBezTo>
                    <a:pt x="74" y="461"/>
                    <a:pt x="56" y="449"/>
                    <a:pt x="62" y="429"/>
                  </a:cubicBezTo>
                  <a:cubicBezTo>
                    <a:pt x="68" y="410"/>
                    <a:pt x="71" y="415"/>
                    <a:pt x="68" y="410"/>
                  </a:cubicBezTo>
                  <a:cubicBezTo>
                    <a:pt x="65" y="404"/>
                    <a:pt x="62" y="407"/>
                    <a:pt x="59" y="398"/>
                  </a:cubicBezTo>
                  <a:cubicBezTo>
                    <a:pt x="54" y="390"/>
                    <a:pt x="51" y="390"/>
                    <a:pt x="51" y="387"/>
                  </a:cubicBezTo>
                  <a:cubicBezTo>
                    <a:pt x="51" y="384"/>
                    <a:pt x="48" y="379"/>
                    <a:pt x="48" y="376"/>
                  </a:cubicBezTo>
                  <a:cubicBezTo>
                    <a:pt x="48" y="373"/>
                    <a:pt x="48" y="370"/>
                    <a:pt x="48" y="370"/>
                  </a:cubicBezTo>
                  <a:cubicBezTo>
                    <a:pt x="42" y="376"/>
                    <a:pt x="42" y="376"/>
                    <a:pt x="42" y="376"/>
                  </a:cubicBezTo>
                  <a:cubicBezTo>
                    <a:pt x="42" y="376"/>
                    <a:pt x="0" y="808"/>
                    <a:pt x="432" y="874"/>
                  </a:cubicBezTo>
                  <a:cubicBezTo>
                    <a:pt x="432" y="874"/>
                    <a:pt x="345" y="854"/>
                    <a:pt x="325" y="837"/>
                  </a:cubicBezTo>
                  <a:cubicBezTo>
                    <a:pt x="325" y="834"/>
                    <a:pt x="325" y="834"/>
                    <a:pt x="323" y="831"/>
                  </a:cubicBezTo>
                  <a:cubicBezTo>
                    <a:pt x="323" y="831"/>
                    <a:pt x="323" y="811"/>
                    <a:pt x="325" y="811"/>
                  </a:cubicBezTo>
                  <a:cubicBezTo>
                    <a:pt x="328" y="811"/>
                    <a:pt x="331" y="814"/>
                    <a:pt x="334" y="814"/>
                  </a:cubicBezTo>
                  <a:cubicBezTo>
                    <a:pt x="336" y="814"/>
                    <a:pt x="339" y="814"/>
                    <a:pt x="342" y="811"/>
                  </a:cubicBezTo>
                  <a:cubicBezTo>
                    <a:pt x="348" y="806"/>
                    <a:pt x="356" y="800"/>
                    <a:pt x="356" y="800"/>
                  </a:cubicBezTo>
                  <a:cubicBezTo>
                    <a:pt x="356" y="808"/>
                    <a:pt x="356" y="808"/>
                    <a:pt x="356" y="808"/>
                  </a:cubicBezTo>
                  <a:lnTo>
                    <a:pt x="356" y="808"/>
                  </a:lnTo>
                  <a:cubicBezTo>
                    <a:pt x="356" y="808"/>
                    <a:pt x="359" y="808"/>
                    <a:pt x="370" y="806"/>
                  </a:cubicBezTo>
                  <a:cubicBezTo>
                    <a:pt x="390" y="803"/>
                    <a:pt x="390" y="806"/>
                    <a:pt x="396" y="803"/>
                  </a:cubicBezTo>
                  <a:cubicBezTo>
                    <a:pt x="401" y="800"/>
                    <a:pt x="407" y="788"/>
                    <a:pt x="413" y="788"/>
                  </a:cubicBezTo>
                  <a:cubicBezTo>
                    <a:pt x="413" y="788"/>
                    <a:pt x="416" y="788"/>
                    <a:pt x="416" y="791"/>
                  </a:cubicBezTo>
                  <a:cubicBezTo>
                    <a:pt x="421" y="803"/>
                    <a:pt x="410" y="797"/>
                    <a:pt x="421" y="803"/>
                  </a:cubicBezTo>
                  <a:cubicBezTo>
                    <a:pt x="421" y="803"/>
                    <a:pt x="424" y="803"/>
                    <a:pt x="427" y="803"/>
                  </a:cubicBezTo>
                  <a:cubicBezTo>
                    <a:pt x="435" y="803"/>
                    <a:pt x="447" y="800"/>
                    <a:pt x="447" y="800"/>
                  </a:cubicBezTo>
                  <a:cubicBezTo>
                    <a:pt x="447" y="800"/>
                    <a:pt x="455" y="800"/>
                    <a:pt x="467" y="800"/>
                  </a:cubicBezTo>
                  <a:cubicBezTo>
                    <a:pt x="472" y="800"/>
                    <a:pt x="478" y="800"/>
                    <a:pt x="481" y="797"/>
                  </a:cubicBezTo>
                  <a:cubicBezTo>
                    <a:pt x="484" y="794"/>
                    <a:pt x="484" y="791"/>
                    <a:pt x="486" y="791"/>
                  </a:cubicBezTo>
                  <a:cubicBezTo>
                    <a:pt x="486" y="791"/>
                    <a:pt x="486" y="791"/>
                    <a:pt x="489" y="791"/>
                  </a:cubicBezTo>
                  <a:cubicBezTo>
                    <a:pt x="492" y="791"/>
                    <a:pt x="495" y="800"/>
                    <a:pt x="495" y="800"/>
                  </a:cubicBezTo>
                  <a:cubicBezTo>
                    <a:pt x="481" y="808"/>
                    <a:pt x="481" y="808"/>
                    <a:pt x="481" y="808"/>
                  </a:cubicBezTo>
                  <a:cubicBezTo>
                    <a:pt x="464" y="820"/>
                    <a:pt x="464" y="820"/>
                    <a:pt x="464" y="820"/>
                  </a:cubicBezTo>
                  <a:cubicBezTo>
                    <a:pt x="464" y="820"/>
                    <a:pt x="458" y="823"/>
                    <a:pt x="464" y="825"/>
                  </a:cubicBezTo>
                  <a:cubicBezTo>
                    <a:pt x="469" y="828"/>
                    <a:pt x="472" y="828"/>
                    <a:pt x="481" y="828"/>
                  </a:cubicBezTo>
                  <a:cubicBezTo>
                    <a:pt x="486" y="831"/>
                    <a:pt x="498" y="837"/>
                    <a:pt x="503" y="837"/>
                  </a:cubicBezTo>
                  <a:cubicBezTo>
                    <a:pt x="506" y="837"/>
                    <a:pt x="506" y="837"/>
                    <a:pt x="509" y="837"/>
                  </a:cubicBezTo>
                  <a:cubicBezTo>
                    <a:pt x="512" y="828"/>
                    <a:pt x="515" y="825"/>
                    <a:pt x="518" y="820"/>
                  </a:cubicBezTo>
                  <a:cubicBezTo>
                    <a:pt x="520" y="817"/>
                    <a:pt x="518" y="808"/>
                    <a:pt x="526" y="808"/>
                  </a:cubicBezTo>
                  <a:cubicBezTo>
                    <a:pt x="534" y="808"/>
                    <a:pt x="540" y="811"/>
                    <a:pt x="540" y="811"/>
                  </a:cubicBezTo>
                  <a:cubicBezTo>
                    <a:pt x="534" y="825"/>
                    <a:pt x="534" y="825"/>
                    <a:pt x="534" y="825"/>
                  </a:cubicBezTo>
                  <a:cubicBezTo>
                    <a:pt x="534" y="825"/>
                    <a:pt x="545" y="823"/>
                    <a:pt x="551" y="823"/>
                  </a:cubicBezTo>
                  <a:cubicBezTo>
                    <a:pt x="554" y="823"/>
                    <a:pt x="557" y="828"/>
                    <a:pt x="560" y="828"/>
                  </a:cubicBezTo>
                  <a:cubicBezTo>
                    <a:pt x="562" y="828"/>
                    <a:pt x="562" y="828"/>
                    <a:pt x="565" y="825"/>
                  </a:cubicBezTo>
                  <a:cubicBezTo>
                    <a:pt x="571" y="817"/>
                    <a:pt x="574" y="817"/>
                    <a:pt x="579" y="817"/>
                  </a:cubicBezTo>
                  <a:cubicBezTo>
                    <a:pt x="585" y="817"/>
                    <a:pt x="594" y="814"/>
                    <a:pt x="599" y="814"/>
                  </a:cubicBezTo>
                  <a:cubicBezTo>
                    <a:pt x="599" y="814"/>
                    <a:pt x="599" y="814"/>
                    <a:pt x="602" y="814"/>
                  </a:cubicBezTo>
                  <a:cubicBezTo>
                    <a:pt x="605" y="814"/>
                    <a:pt x="611" y="817"/>
                    <a:pt x="613" y="817"/>
                  </a:cubicBezTo>
                  <a:cubicBezTo>
                    <a:pt x="616" y="817"/>
                    <a:pt x="630" y="825"/>
                    <a:pt x="633" y="825"/>
                  </a:cubicBezTo>
                  <a:lnTo>
                    <a:pt x="636" y="825"/>
                  </a:lnTo>
                  <a:cubicBezTo>
                    <a:pt x="636" y="825"/>
                    <a:pt x="642" y="823"/>
                    <a:pt x="647" y="823"/>
                  </a:cubicBezTo>
                  <a:lnTo>
                    <a:pt x="647" y="823"/>
                  </a:lnTo>
                  <a:cubicBezTo>
                    <a:pt x="653" y="823"/>
                    <a:pt x="656" y="823"/>
                    <a:pt x="656" y="823"/>
                  </a:cubicBezTo>
                  <a:cubicBezTo>
                    <a:pt x="656" y="823"/>
                    <a:pt x="605" y="871"/>
                    <a:pt x="501" y="874"/>
                  </a:cubicBezTo>
                  <a:cubicBezTo>
                    <a:pt x="501" y="874"/>
                    <a:pt x="501" y="874"/>
                    <a:pt x="503" y="874"/>
                  </a:cubicBezTo>
                  <a:cubicBezTo>
                    <a:pt x="526" y="874"/>
                    <a:pt x="602" y="871"/>
                    <a:pt x="687" y="828"/>
                  </a:cubicBezTo>
                  <a:cubicBezTo>
                    <a:pt x="752" y="794"/>
                    <a:pt x="820" y="741"/>
                    <a:pt x="874" y="650"/>
                  </a:cubicBezTo>
                  <a:cubicBezTo>
                    <a:pt x="973" y="481"/>
                    <a:pt x="947" y="274"/>
                    <a:pt x="809" y="136"/>
                  </a:cubicBezTo>
                  <a:cubicBezTo>
                    <a:pt x="758" y="85"/>
                    <a:pt x="690" y="42"/>
                    <a:pt x="608" y="14"/>
                  </a:cubicBezTo>
                  <a:cubicBezTo>
                    <a:pt x="608" y="14"/>
                    <a:pt x="837" y="99"/>
                    <a:pt x="896" y="319"/>
                  </a:cubicBezTo>
                  <a:cubicBezTo>
                    <a:pt x="896" y="322"/>
                    <a:pt x="896" y="322"/>
                    <a:pt x="896" y="322"/>
                  </a:cubicBezTo>
                  <a:cubicBezTo>
                    <a:pt x="891" y="317"/>
                    <a:pt x="891" y="319"/>
                    <a:pt x="885" y="308"/>
                  </a:cubicBezTo>
                  <a:cubicBezTo>
                    <a:pt x="879" y="300"/>
                    <a:pt x="882" y="302"/>
                    <a:pt x="879" y="294"/>
                  </a:cubicBezTo>
                  <a:cubicBezTo>
                    <a:pt x="877" y="291"/>
                    <a:pt x="877" y="291"/>
                    <a:pt x="877" y="291"/>
                  </a:cubicBezTo>
                  <a:cubicBezTo>
                    <a:pt x="874" y="288"/>
                    <a:pt x="874" y="291"/>
                    <a:pt x="871" y="285"/>
                  </a:cubicBezTo>
                  <a:cubicBezTo>
                    <a:pt x="865" y="277"/>
                    <a:pt x="865" y="280"/>
                    <a:pt x="860" y="274"/>
                  </a:cubicBezTo>
                  <a:cubicBezTo>
                    <a:pt x="857" y="271"/>
                    <a:pt x="851" y="257"/>
                    <a:pt x="848" y="251"/>
                  </a:cubicBezTo>
                  <a:cubicBezTo>
                    <a:pt x="845" y="248"/>
                    <a:pt x="837" y="248"/>
                    <a:pt x="834" y="246"/>
                  </a:cubicBezTo>
                  <a:cubicBezTo>
                    <a:pt x="831" y="246"/>
                    <a:pt x="831" y="243"/>
                    <a:pt x="828" y="243"/>
                  </a:cubicBezTo>
                  <a:cubicBezTo>
                    <a:pt x="828" y="243"/>
                    <a:pt x="828" y="243"/>
                    <a:pt x="828" y="246"/>
                  </a:cubicBezTo>
                  <a:cubicBezTo>
                    <a:pt x="826" y="251"/>
                    <a:pt x="834" y="260"/>
                    <a:pt x="834" y="260"/>
                  </a:cubicBezTo>
                  <a:cubicBezTo>
                    <a:pt x="834" y="274"/>
                    <a:pt x="834" y="274"/>
                    <a:pt x="834" y="274"/>
                  </a:cubicBezTo>
                  <a:cubicBezTo>
                    <a:pt x="834" y="274"/>
                    <a:pt x="840" y="291"/>
                    <a:pt x="840" y="294"/>
                  </a:cubicBezTo>
                  <a:cubicBezTo>
                    <a:pt x="840" y="300"/>
                    <a:pt x="837" y="311"/>
                    <a:pt x="837" y="311"/>
                  </a:cubicBezTo>
                  <a:cubicBezTo>
                    <a:pt x="837" y="311"/>
                    <a:pt x="834" y="322"/>
                    <a:pt x="828" y="325"/>
                  </a:cubicBezTo>
                  <a:cubicBezTo>
                    <a:pt x="826" y="328"/>
                    <a:pt x="803" y="331"/>
                    <a:pt x="803" y="331"/>
                  </a:cubicBezTo>
                  <a:cubicBezTo>
                    <a:pt x="803" y="331"/>
                    <a:pt x="794" y="322"/>
                    <a:pt x="792" y="317"/>
                  </a:cubicBezTo>
                  <a:cubicBezTo>
                    <a:pt x="786" y="308"/>
                    <a:pt x="772" y="305"/>
                    <a:pt x="772" y="302"/>
                  </a:cubicBezTo>
                  <a:cubicBezTo>
                    <a:pt x="769" y="300"/>
                    <a:pt x="775" y="294"/>
                    <a:pt x="769" y="285"/>
                  </a:cubicBezTo>
                  <a:cubicBezTo>
                    <a:pt x="760" y="277"/>
                    <a:pt x="769" y="280"/>
                    <a:pt x="760" y="271"/>
                  </a:cubicBezTo>
                  <a:cubicBezTo>
                    <a:pt x="752" y="266"/>
                    <a:pt x="752" y="266"/>
                    <a:pt x="752" y="266"/>
                  </a:cubicBezTo>
                  <a:cubicBezTo>
                    <a:pt x="752" y="266"/>
                    <a:pt x="746" y="263"/>
                    <a:pt x="741" y="263"/>
                  </a:cubicBezTo>
                  <a:cubicBezTo>
                    <a:pt x="738" y="263"/>
                    <a:pt x="735" y="266"/>
                    <a:pt x="738" y="268"/>
                  </a:cubicBezTo>
                  <a:cubicBezTo>
                    <a:pt x="746" y="280"/>
                    <a:pt x="738" y="291"/>
                    <a:pt x="743" y="291"/>
                  </a:cubicBezTo>
                  <a:cubicBezTo>
                    <a:pt x="743" y="291"/>
                    <a:pt x="743" y="291"/>
                    <a:pt x="746" y="291"/>
                  </a:cubicBezTo>
                  <a:lnTo>
                    <a:pt x="746" y="291"/>
                  </a:lnTo>
                  <a:lnTo>
                    <a:pt x="749" y="291"/>
                  </a:lnTo>
                  <a:cubicBezTo>
                    <a:pt x="752" y="291"/>
                    <a:pt x="752" y="294"/>
                    <a:pt x="755" y="297"/>
                  </a:cubicBezTo>
                  <a:cubicBezTo>
                    <a:pt x="760" y="308"/>
                    <a:pt x="760" y="311"/>
                    <a:pt x="763" y="314"/>
                  </a:cubicBezTo>
                  <a:cubicBezTo>
                    <a:pt x="766" y="317"/>
                    <a:pt x="769" y="331"/>
                    <a:pt x="772" y="331"/>
                  </a:cubicBezTo>
                  <a:cubicBezTo>
                    <a:pt x="775" y="334"/>
                    <a:pt x="789" y="331"/>
                    <a:pt x="786" y="336"/>
                  </a:cubicBezTo>
                  <a:cubicBezTo>
                    <a:pt x="786" y="342"/>
                    <a:pt x="780" y="351"/>
                    <a:pt x="786" y="351"/>
                  </a:cubicBezTo>
                  <a:cubicBezTo>
                    <a:pt x="792" y="353"/>
                    <a:pt x="794" y="356"/>
                    <a:pt x="797" y="356"/>
                  </a:cubicBezTo>
                  <a:lnTo>
                    <a:pt x="797" y="356"/>
                  </a:lnTo>
                  <a:cubicBezTo>
                    <a:pt x="800" y="356"/>
                    <a:pt x="800" y="356"/>
                    <a:pt x="800" y="356"/>
                  </a:cubicBezTo>
                  <a:lnTo>
                    <a:pt x="800" y="356"/>
                  </a:lnTo>
                  <a:cubicBezTo>
                    <a:pt x="803" y="356"/>
                    <a:pt x="803" y="356"/>
                    <a:pt x="803" y="356"/>
                  </a:cubicBezTo>
                  <a:cubicBezTo>
                    <a:pt x="803" y="356"/>
                    <a:pt x="803" y="356"/>
                    <a:pt x="809" y="353"/>
                  </a:cubicBezTo>
                  <a:cubicBezTo>
                    <a:pt x="814" y="351"/>
                    <a:pt x="823" y="351"/>
                    <a:pt x="823" y="351"/>
                  </a:cubicBezTo>
                  <a:cubicBezTo>
                    <a:pt x="823" y="351"/>
                    <a:pt x="834" y="359"/>
                    <a:pt x="834" y="362"/>
                  </a:cubicBezTo>
                  <a:cubicBezTo>
                    <a:pt x="834" y="365"/>
                    <a:pt x="828" y="381"/>
                    <a:pt x="828" y="381"/>
                  </a:cubicBezTo>
                  <a:cubicBezTo>
                    <a:pt x="820" y="398"/>
                    <a:pt x="820" y="398"/>
                    <a:pt x="820" y="398"/>
                  </a:cubicBezTo>
                  <a:cubicBezTo>
                    <a:pt x="820" y="398"/>
                    <a:pt x="823" y="429"/>
                    <a:pt x="817" y="429"/>
                  </a:cubicBezTo>
                  <a:cubicBezTo>
                    <a:pt x="811" y="429"/>
                    <a:pt x="806" y="444"/>
                    <a:pt x="803" y="446"/>
                  </a:cubicBezTo>
                  <a:cubicBezTo>
                    <a:pt x="797" y="446"/>
                    <a:pt x="797" y="469"/>
                    <a:pt x="797" y="469"/>
                  </a:cubicBezTo>
                  <a:cubicBezTo>
                    <a:pt x="789" y="481"/>
                    <a:pt x="789" y="481"/>
                    <a:pt x="789" y="481"/>
                  </a:cubicBezTo>
                  <a:cubicBezTo>
                    <a:pt x="789" y="481"/>
                    <a:pt x="789" y="495"/>
                    <a:pt x="789" y="497"/>
                  </a:cubicBezTo>
                  <a:cubicBezTo>
                    <a:pt x="789" y="503"/>
                    <a:pt x="792" y="520"/>
                    <a:pt x="789" y="529"/>
                  </a:cubicBezTo>
                  <a:cubicBezTo>
                    <a:pt x="789" y="537"/>
                    <a:pt x="775" y="543"/>
                    <a:pt x="775" y="543"/>
                  </a:cubicBezTo>
                  <a:cubicBezTo>
                    <a:pt x="775" y="543"/>
                    <a:pt x="792" y="560"/>
                    <a:pt x="783" y="560"/>
                  </a:cubicBezTo>
                  <a:cubicBezTo>
                    <a:pt x="775" y="562"/>
                    <a:pt x="766" y="574"/>
                    <a:pt x="763" y="576"/>
                  </a:cubicBezTo>
                  <a:cubicBezTo>
                    <a:pt x="763" y="582"/>
                    <a:pt x="763" y="588"/>
                    <a:pt x="758" y="588"/>
                  </a:cubicBezTo>
                  <a:cubicBezTo>
                    <a:pt x="752" y="591"/>
                    <a:pt x="743" y="591"/>
                    <a:pt x="743" y="593"/>
                  </a:cubicBezTo>
                  <a:cubicBezTo>
                    <a:pt x="743" y="596"/>
                    <a:pt x="743" y="608"/>
                    <a:pt x="743" y="608"/>
                  </a:cubicBezTo>
                  <a:cubicBezTo>
                    <a:pt x="727" y="633"/>
                    <a:pt x="727" y="633"/>
                    <a:pt x="727" y="633"/>
                  </a:cubicBezTo>
                  <a:cubicBezTo>
                    <a:pt x="707" y="650"/>
                    <a:pt x="707" y="650"/>
                    <a:pt x="707" y="650"/>
                  </a:cubicBezTo>
                  <a:cubicBezTo>
                    <a:pt x="707" y="650"/>
                    <a:pt x="710" y="661"/>
                    <a:pt x="704" y="661"/>
                  </a:cubicBezTo>
                  <a:cubicBezTo>
                    <a:pt x="699" y="661"/>
                    <a:pt x="679" y="670"/>
                    <a:pt x="673" y="673"/>
                  </a:cubicBezTo>
                  <a:cubicBezTo>
                    <a:pt x="670" y="676"/>
                    <a:pt x="656" y="684"/>
                    <a:pt x="650" y="684"/>
                  </a:cubicBezTo>
                  <a:cubicBezTo>
                    <a:pt x="647" y="684"/>
                    <a:pt x="650" y="690"/>
                    <a:pt x="650" y="690"/>
                  </a:cubicBezTo>
                  <a:cubicBezTo>
                    <a:pt x="650" y="690"/>
                    <a:pt x="647" y="690"/>
                    <a:pt x="645" y="684"/>
                  </a:cubicBezTo>
                  <a:cubicBezTo>
                    <a:pt x="636" y="670"/>
                    <a:pt x="645" y="678"/>
                    <a:pt x="636" y="661"/>
                  </a:cubicBezTo>
                  <a:cubicBezTo>
                    <a:pt x="628" y="647"/>
                    <a:pt x="628" y="659"/>
                    <a:pt x="628" y="647"/>
                  </a:cubicBezTo>
                  <a:cubicBezTo>
                    <a:pt x="628" y="633"/>
                    <a:pt x="630" y="644"/>
                    <a:pt x="628" y="633"/>
                  </a:cubicBezTo>
                  <a:cubicBezTo>
                    <a:pt x="628" y="622"/>
                    <a:pt x="633" y="630"/>
                    <a:pt x="625" y="616"/>
                  </a:cubicBezTo>
                  <a:cubicBezTo>
                    <a:pt x="619" y="605"/>
                    <a:pt x="622" y="608"/>
                    <a:pt x="613" y="599"/>
                  </a:cubicBezTo>
                  <a:cubicBezTo>
                    <a:pt x="605" y="591"/>
                    <a:pt x="599" y="599"/>
                    <a:pt x="602" y="585"/>
                  </a:cubicBezTo>
                  <a:cubicBezTo>
                    <a:pt x="608" y="574"/>
                    <a:pt x="605" y="585"/>
                    <a:pt x="608" y="574"/>
                  </a:cubicBezTo>
                  <a:cubicBezTo>
                    <a:pt x="611" y="560"/>
                    <a:pt x="608" y="557"/>
                    <a:pt x="616" y="551"/>
                  </a:cubicBezTo>
                  <a:cubicBezTo>
                    <a:pt x="625" y="546"/>
                    <a:pt x="630" y="543"/>
                    <a:pt x="630" y="537"/>
                  </a:cubicBezTo>
                  <a:cubicBezTo>
                    <a:pt x="628" y="529"/>
                    <a:pt x="628" y="526"/>
                    <a:pt x="628" y="520"/>
                  </a:cubicBezTo>
                  <a:cubicBezTo>
                    <a:pt x="625" y="515"/>
                    <a:pt x="616" y="506"/>
                    <a:pt x="616" y="503"/>
                  </a:cubicBezTo>
                  <a:cubicBezTo>
                    <a:pt x="613" y="500"/>
                    <a:pt x="613" y="503"/>
                    <a:pt x="608" y="492"/>
                  </a:cubicBezTo>
                  <a:cubicBezTo>
                    <a:pt x="602" y="483"/>
                    <a:pt x="599" y="478"/>
                    <a:pt x="599" y="478"/>
                  </a:cubicBezTo>
                  <a:cubicBezTo>
                    <a:pt x="599" y="478"/>
                    <a:pt x="596" y="458"/>
                    <a:pt x="596" y="449"/>
                  </a:cubicBezTo>
                  <a:cubicBezTo>
                    <a:pt x="596" y="446"/>
                    <a:pt x="596" y="446"/>
                    <a:pt x="596" y="446"/>
                  </a:cubicBezTo>
                  <a:lnTo>
                    <a:pt x="594" y="446"/>
                  </a:lnTo>
                  <a:lnTo>
                    <a:pt x="594" y="446"/>
                  </a:lnTo>
                  <a:cubicBezTo>
                    <a:pt x="594" y="446"/>
                    <a:pt x="594" y="446"/>
                    <a:pt x="596" y="441"/>
                  </a:cubicBezTo>
                  <a:cubicBezTo>
                    <a:pt x="599" y="427"/>
                    <a:pt x="599" y="418"/>
                    <a:pt x="599" y="418"/>
                  </a:cubicBezTo>
                  <a:cubicBezTo>
                    <a:pt x="599" y="418"/>
                    <a:pt x="585" y="410"/>
                    <a:pt x="579" y="410"/>
                  </a:cubicBezTo>
                  <a:lnTo>
                    <a:pt x="579" y="410"/>
                  </a:lnTo>
                  <a:cubicBezTo>
                    <a:pt x="574" y="410"/>
                    <a:pt x="574" y="415"/>
                    <a:pt x="571" y="415"/>
                  </a:cubicBezTo>
                  <a:cubicBezTo>
                    <a:pt x="568" y="415"/>
                    <a:pt x="565" y="415"/>
                    <a:pt x="562" y="412"/>
                  </a:cubicBezTo>
                  <a:cubicBezTo>
                    <a:pt x="554" y="404"/>
                    <a:pt x="557" y="401"/>
                    <a:pt x="554" y="398"/>
                  </a:cubicBezTo>
                  <a:cubicBezTo>
                    <a:pt x="551" y="395"/>
                    <a:pt x="548" y="395"/>
                    <a:pt x="548" y="395"/>
                  </a:cubicBezTo>
                  <a:cubicBezTo>
                    <a:pt x="545" y="395"/>
                    <a:pt x="543" y="395"/>
                    <a:pt x="540" y="398"/>
                  </a:cubicBezTo>
                  <a:cubicBezTo>
                    <a:pt x="534" y="404"/>
                    <a:pt x="523" y="404"/>
                    <a:pt x="515" y="407"/>
                  </a:cubicBezTo>
                  <a:cubicBezTo>
                    <a:pt x="506" y="410"/>
                    <a:pt x="503" y="410"/>
                    <a:pt x="498" y="410"/>
                  </a:cubicBezTo>
                  <a:cubicBezTo>
                    <a:pt x="498" y="410"/>
                    <a:pt x="492" y="410"/>
                    <a:pt x="489" y="410"/>
                  </a:cubicBezTo>
                  <a:cubicBezTo>
                    <a:pt x="481" y="410"/>
                    <a:pt x="472" y="412"/>
                    <a:pt x="467" y="412"/>
                  </a:cubicBezTo>
                  <a:cubicBezTo>
                    <a:pt x="461" y="412"/>
                    <a:pt x="455" y="410"/>
                    <a:pt x="452" y="410"/>
                  </a:cubicBezTo>
                  <a:cubicBezTo>
                    <a:pt x="444" y="404"/>
                    <a:pt x="444" y="412"/>
                    <a:pt x="438" y="401"/>
                  </a:cubicBezTo>
                  <a:cubicBezTo>
                    <a:pt x="435" y="390"/>
                    <a:pt x="438" y="393"/>
                    <a:pt x="430" y="387"/>
                  </a:cubicBezTo>
                  <a:cubicBezTo>
                    <a:pt x="421" y="381"/>
                    <a:pt x="418" y="384"/>
                    <a:pt x="416" y="376"/>
                  </a:cubicBezTo>
                  <a:cubicBezTo>
                    <a:pt x="416" y="367"/>
                    <a:pt x="421" y="370"/>
                    <a:pt x="413" y="362"/>
                  </a:cubicBezTo>
                  <a:cubicBezTo>
                    <a:pt x="413" y="359"/>
                    <a:pt x="410" y="359"/>
                    <a:pt x="410" y="359"/>
                  </a:cubicBezTo>
                  <a:cubicBezTo>
                    <a:pt x="410" y="359"/>
                    <a:pt x="410" y="359"/>
                    <a:pt x="413" y="359"/>
                  </a:cubicBezTo>
                  <a:lnTo>
                    <a:pt x="413" y="359"/>
                  </a:lnTo>
                  <a:cubicBezTo>
                    <a:pt x="413" y="359"/>
                    <a:pt x="410" y="356"/>
                    <a:pt x="407" y="353"/>
                  </a:cubicBezTo>
                  <a:cubicBezTo>
                    <a:pt x="396" y="339"/>
                    <a:pt x="390" y="351"/>
                    <a:pt x="396" y="339"/>
                  </a:cubicBezTo>
                  <a:cubicBezTo>
                    <a:pt x="398" y="331"/>
                    <a:pt x="401" y="336"/>
                    <a:pt x="401" y="325"/>
                  </a:cubicBezTo>
                  <a:cubicBezTo>
                    <a:pt x="401" y="319"/>
                    <a:pt x="404" y="319"/>
                    <a:pt x="407" y="319"/>
                  </a:cubicBezTo>
                  <a:lnTo>
                    <a:pt x="407" y="319"/>
                  </a:lnTo>
                  <a:cubicBezTo>
                    <a:pt x="410" y="319"/>
                    <a:pt x="410" y="319"/>
                    <a:pt x="410" y="319"/>
                  </a:cubicBezTo>
                  <a:cubicBezTo>
                    <a:pt x="413" y="319"/>
                    <a:pt x="416" y="319"/>
                    <a:pt x="410" y="305"/>
                  </a:cubicBezTo>
                  <a:cubicBezTo>
                    <a:pt x="398" y="280"/>
                    <a:pt x="396" y="285"/>
                    <a:pt x="407" y="266"/>
                  </a:cubicBezTo>
                  <a:cubicBezTo>
                    <a:pt x="416" y="248"/>
                    <a:pt x="430" y="240"/>
                    <a:pt x="432" y="237"/>
                  </a:cubicBezTo>
                  <a:cubicBezTo>
                    <a:pt x="435" y="234"/>
                    <a:pt x="438" y="223"/>
                    <a:pt x="444" y="220"/>
                  </a:cubicBezTo>
                  <a:cubicBezTo>
                    <a:pt x="447" y="217"/>
                    <a:pt x="444" y="214"/>
                    <a:pt x="450" y="214"/>
                  </a:cubicBezTo>
                  <a:lnTo>
                    <a:pt x="452" y="214"/>
                  </a:lnTo>
                  <a:cubicBezTo>
                    <a:pt x="455" y="214"/>
                    <a:pt x="455" y="214"/>
                    <a:pt x="455" y="214"/>
                  </a:cubicBezTo>
                  <a:cubicBezTo>
                    <a:pt x="464" y="214"/>
                    <a:pt x="472" y="212"/>
                    <a:pt x="478" y="206"/>
                  </a:cubicBezTo>
                  <a:cubicBezTo>
                    <a:pt x="484" y="200"/>
                    <a:pt x="492" y="189"/>
                    <a:pt x="498" y="189"/>
                  </a:cubicBezTo>
                  <a:cubicBezTo>
                    <a:pt x="498" y="189"/>
                    <a:pt x="498" y="189"/>
                    <a:pt x="501" y="189"/>
                  </a:cubicBezTo>
                  <a:lnTo>
                    <a:pt x="501" y="189"/>
                  </a:lnTo>
                  <a:cubicBezTo>
                    <a:pt x="501" y="189"/>
                    <a:pt x="501" y="189"/>
                    <a:pt x="503" y="189"/>
                  </a:cubicBezTo>
                  <a:cubicBezTo>
                    <a:pt x="503" y="189"/>
                    <a:pt x="506" y="189"/>
                    <a:pt x="509" y="189"/>
                  </a:cubicBezTo>
                  <a:cubicBezTo>
                    <a:pt x="518" y="186"/>
                    <a:pt x="520" y="183"/>
                    <a:pt x="526" y="183"/>
                  </a:cubicBezTo>
                  <a:cubicBezTo>
                    <a:pt x="529" y="183"/>
                    <a:pt x="526" y="186"/>
                    <a:pt x="529" y="186"/>
                  </a:cubicBezTo>
                  <a:cubicBezTo>
                    <a:pt x="529" y="186"/>
                    <a:pt x="529" y="186"/>
                    <a:pt x="537" y="183"/>
                  </a:cubicBezTo>
                  <a:cubicBezTo>
                    <a:pt x="554" y="181"/>
                    <a:pt x="551" y="181"/>
                    <a:pt x="554" y="181"/>
                  </a:cubicBezTo>
                  <a:cubicBezTo>
                    <a:pt x="560" y="181"/>
                    <a:pt x="557" y="181"/>
                    <a:pt x="562" y="183"/>
                  </a:cubicBezTo>
                  <a:cubicBezTo>
                    <a:pt x="565" y="183"/>
                    <a:pt x="565" y="183"/>
                    <a:pt x="565" y="183"/>
                  </a:cubicBezTo>
                  <a:lnTo>
                    <a:pt x="568" y="181"/>
                  </a:lnTo>
                  <a:cubicBezTo>
                    <a:pt x="571" y="178"/>
                    <a:pt x="571" y="178"/>
                    <a:pt x="571" y="178"/>
                  </a:cubicBezTo>
                  <a:cubicBezTo>
                    <a:pt x="571" y="178"/>
                    <a:pt x="571" y="178"/>
                    <a:pt x="571" y="183"/>
                  </a:cubicBezTo>
                  <a:cubicBezTo>
                    <a:pt x="571" y="200"/>
                    <a:pt x="565" y="206"/>
                    <a:pt x="577" y="206"/>
                  </a:cubicBezTo>
                  <a:cubicBezTo>
                    <a:pt x="591" y="209"/>
                    <a:pt x="577" y="209"/>
                    <a:pt x="591" y="209"/>
                  </a:cubicBezTo>
                  <a:cubicBezTo>
                    <a:pt x="602" y="209"/>
                    <a:pt x="599" y="212"/>
                    <a:pt x="605" y="214"/>
                  </a:cubicBezTo>
                  <a:cubicBezTo>
                    <a:pt x="611" y="217"/>
                    <a:pt x="613" y="220"/>
                    <a:pt x="625" y="220"/>
                  </a:cubicBezTo>
                  <a:cubicBezTo>
                    <a:pt x="630" y="220"/>
                    <a:pt x="625" y="226"/>
                    <a:pt x="628" y="226"/>
                  </a:cubicBezTo>
                  <a:cubicBezTo>
                    <a:pt x="628" y="226"/>
                    <a:pt x="628" y="226"/>
                    <a:pt x="633" y="220"/>
                  </a:cubicBezTo>
                  <a:cubicBezTo>
                    <a:pt x="645" y="209"/>
                    <a:pt x="630" y="206"/>
                    <a:pt x="636" y="206"/>
                  </a:cubicBezTo>
                  <a:cubicBezTo>
                    <a:pt x="639" y="206"/>
                    <a:pt x="642" y="206"/>
                    <a:pt x="647" y="206"/>
                  </a:cubicBezTo>
                  <a:cubicBezTo>
                    <a:pt x="667" y="209"/>
                    <a:pt x="673" y="212"/>
                    <a:pt x="676" y="212"/>
                  </a:cubicBezTo>
                  <a:cubicBezTo>
                    <a:pt x="676" y="212"/>
                    <a:pt x="676" y="212"/>
                    <a:pt x="679" y="212"/>
                  </a:cubicBezTo>
                  <a:lnTo>
                    <a:pt x="679" y="212"/>
                  </a:lnTo>
                  <a:cubicBezTo>
                    <a:pt x="681" y="212"/>
                    <a:pt x="681" y="212"/>
                    <a:pt x="681" y="212"/>
                  </a:cubicBezTo>
                  <a:cubicBezTo>
                    <a:pt x="681" y="212"/>
                    <a:pt x="681" y="212"/>
                    <a:pt x="684" y="212"/>
                  </a:cubicBezTo>
                  <a:cubicBezTo>
                    <a:pt x="684" y="212"/>
                    <a:pt x="687" y="212"/>
                    <a:pt x="693" y="209"/>
                  </a:cubicBezTo>
                  <a:cubicBezTo>
                    <a:pt x="699" y="206"/>
                    <a:pt x="701" y="206"/>
                    <a:pt x="704" y="206"/>
                  </a:cubicBezTo>
                  <a:lnTo>
                    <a:pt x="707" y="206"/>
                  </a:lnTo>
                  <a:cubicBezTo>
                    <a:pt x="710" y="209"/>
                    <a:pt x="713" y="212"/>
                    <a:pt x="713" y="212"/>
                  </a:cubicBezTo>
                  <a:cubicBezTo>
                    <a:pt x="715" y="212"/>
                    <a:pt x="715" y="212"/>
                    <a:pt x="715" y="209"/>
                  </a:cubicBezTo>
                  <a:cubicBezTo>
                    <a:pt x="721" y="200"/>
                    <a:pt x="729" y="203"/>
                    <a:pt x="715" y="195"/>
                  </a:cubicBezTo>
                  <a:cubicBezTo>
                    <a:pt x="710" y="195"/>
                    <a:pt x="707" y="192"/>
                    <a:pt x="704" y="192"/>
                  </a:cubicBezTo>
                  <a:lnTo>
                    <a:pt x="704" y="192"/>
                  </a:lnTo>
                  <a:lnTo>
                    <a:pt x="704" y="192"/>
                  </a:lnTo>
                  <a:cubicBezTo>
                    <a:pt x="701" y="192"/>
                    <a:pt x="699" y="192"/>
                    <a:pt x="699" y="189"/>
                  </a:cubicBezTo>
                  <a:cubicBezTo>
                    <a:pt x="696" y="181"/>
                    <a:pt x="707" y="183"/>
                    <a:pt x="696" y="181"/>
                  </a:cubicBezTo>
                  <a:cubicBezTo>
                    <a:pt x="684" y="178"/>
                    <a:pt x="684" y="178"/>
                    <a:pt x="676" y="175"/>
                  </a:cubicBezTo>
                  <a:lnTo>
                    <a:pt x="673" y="175"/>
                  </a:lnTo>
                  <a:cubicBezTo>
                    <a:pt x="670" y="175"/>
                    <a:pt x="667" y="175"/>
                    <a:pt x="665" y="178"/>
                  </a:cubicBezTo>
                  <a:cubicBezTo>
                    <a:pt x="662" y="178"/>
                    <a:pt x="662" y="178"/>
                    <a:pt x="659" y="178"/>
                  </a:cubicBezTo>
                  <a:cubicBezTo>
                    <a:pt x="656" y="178"/>
                    <a:pt x="656" y="178"/>
                    <a:pt x="656" y="175"/>
                  </a:cubicBezTo>
                  <a:cubicBezTo>
                    <a:pt x="653" y="172"/>
                    <a:pt x="653" y="172"/>
                    <a:pt x="650" y="172"/>
                  </a:cubicBezTo>
                  <a:cubicBezTo>
                    <a:pt x="647" y="172"/>
                    <a:pt x="647" y="172"/>
                    <a:pt x="647" y="172"/>
                  </a:cubicBezTo>
                  <a:cubicBezTo>
                    <a:pt x="645" y="172"/>
                    <a:pt x="645" y="172"/>
                    <a:pt x="645" y="172"/>
                  </a:cubicBezTo>
                  <a:cubicBezTo>
                    <a:pt x="645" y="172"/>
                    <a:pt x="645" y="172"/>
                    <a:pt x="650" y="167"/>
                  </a:cubicBezTo>
                  <a:cubicBezTo>
                    <a:pt x="667" y="153"/>
                    <a:pt x="665" y="147"/>
                    <a:pt x="670" y="147"/>
                  </a:cubicBezTo>
                  <a:cubicBezTo>
                    <a:pt x="670" y="147"/>
                    <a:pt x="670" y="147"/>
                    <a:pt x="673" y="147"/>
                  </a:cubicBezTo>
                  <a:cubicBezTo>
                    <a:pt x="681" y="150"/>
                    <a:pt x="681" y="158"/>
                    <a:pt x="684" y="158"/>
                  </a:cubicBezTo>
                  <a:cubicBezTo>
                    <a:pt x="687" y="158"/>
                    <a:pt x="687" y="155"/>
                    <a:pt x="690" y="155"/>
                  </a:cubicBezTo>
                  <a:cubicBezTo>
                    <a:pt x="696" y="150"/>
                    <a:pt x="710" y="144"/>
                    <a:pt x="696" y="136"/>
                  </a:cubicBezTo>
                  <a:cubicBezTo>
                    <a:pt x="681" y="127"/>
                    <a:pt x="693" y="130"/>
                    <a:pt x="679" y="124"/>
                  </a:cubicBezTo>
                  <a:cubicBezTo>
                    <a:pt x="676" y="124"/>
                    <a:pt x="676" y="124"/>
                    <a:pt x="676" y="124"/>
                  </a:cubicBezTo>
                  <a:cubicBezTo>
                    <a:pt x="670" y="124"/>
                    <a:pt x="665" y="127"/>
                    <a:pt x="659" y="133"/>
                  </a:cubicBezTo>
                  <a:cubicBezTo>
                    <a:pt x="656" y="139"/>
                    <a:pt x="650" y="144"/>
                    <a:pt x="647" y="144"/>
                  </a:cubicBezTo>
                  <a:lnTo>
                    <a:pt x="647" y="144"/>
                  </a:lnTo>
                  <a:cubicBezTo>
                    <a:pt x="642" y="141"/>
                    <a:pt x="639" y="139"/>
                    <a:pt x="636" y="139"/>
                  </a:cubicBezTo>
                  <a:lnTo>
                    <a:pt x="633" y="139"/>
                  </a:lnTo>
                  <a:cubicBezTo>
                    <a:pt x="628" y="141"/>
                    <a:pt x="628" y="153"/>
                    <a:pt x="628" y="161"/>
                  </a:cubicBezTo>
                  <a:cubicBezTo>
                    <a:pt x="628" y="164"/>
                    <a:pt x="630" y="167"/>
                    <a:pt x="630" y="167"/>
                  </a:cubicBezTo>
                  <a:cubicBezTo>
                    <a:pt x="628" y="167"/>
                    <a:pt x="628" y="167"/>
                    <a:pt x="622" y="164"/>
                  </a:cubicBezTo>
                  <a:cubicBezTo>
                    <a:pt x="608" y="158"/>
                    <a:pt x="636" y="161"/>
                    <a:pt x="605" y="150"/>
                  </a:cubicBezTo>
                  <a:cubicBezTo>
                    <a:pt x="591" y="144"/>
                    <a:pt x="579" y="141"/>
                    <a:pt x="574" y="141"/>
                  </a:cubicBezTo>
                  <a:cubicBezTo>
                    <a:pt x="568" y="141"/>
                    <a:pt x="562" y="144"/>
                    <a:pt x="562" y="147"/>
                  </a:cubicBezTo>
                  <a:cubicBezTo>
                    <a:pt x="557" y="150"/>
                    <a:pt x="551" y="150"/>
                    <a:pt x="548" y="153"/>
                  </a:cubicBezTo>
                  <a:cubicBezTo>
                    <a:pt x="545" y="155"/>
                    <a:pt x="551" y="158"/>
                    <a:pt x="551" y="158"/>
                  </a:cubicBezTo>
                  <a:cubicBezTo>
                    <a:pt x="551" y="158"/>
                    <a:pt x="548" y="158"/>
                    <a:pt x="545" y="155"/>
                  </a:cubicBezTo>
                  <a:cubicBezTo>
                    <a:pt x="543" y="153"/>
                    <a:pt x="540" y="153"/>
                    <a:pt x="537" y="153"/>
                  </a:cubicBezTo>
                  <a:cubicBezTo>
                    <a:pt x="529" y="153"/>
                    <a:pt x="520" y="158"/>
                    <a:pt x="520" y="158"/>
                  </a:cubicBezTo>
                  <a:cubicBezTo>
                    <a:pt x="520" y="158"/>
                    <a:pt x="520" y="158"/>
                    <a:pt x="518" y="158"/>
                  </a:cubicBezTo>
                  <a:cubicBezTo>
                    <a:pt x="518" y="158"/>
                    <a:pt x="515" y="158"/>
                    <a:pt x="512" y="161"/>
                  </a:cubicBezTo>
                  <a:cubicBezTo>
                    <a:pt x="509" y="164"/>
                    <a:pt x="501" y="167"/>
                    <a:pt x="495" y="167"/>
                  </a:cubicBezTo>
                  <a:cubicBezTo>
                    <a:pt x="492" y="167"/>
                    <a:pt x="492" y="167"/>
                    <a:pt x="489" y="167"/>
                  </a:cubicBezTo>
                  <a:cubicBezTo>
                    <a:pt x="484" y="164"/>
                    <a:pt x="469" y="170"/>
                    <a:pt x="481" y="155"/>
                  </a:cubicBezTo>
                  <a:cubicBezTo>
                    <a:pt x="492" y="139"/>
                    <a:pt x="484" y="147"/>
                    <a:pt x="503" y="141"/>
                  </a:cubicBezTo>
                  <a:cubicBezTo>
                    <a:pt x="520" y="133"/>
                    <a:pt x="545" y="133"/>
                    <a:pt x="523" y="127"/>
                  </a:cubicBezTo>
                  <a:cubicBezTo>
                    <a:pt x="501" y="121"/>
                    <a:pt x="534" y="121"/>
                    <a:pt x="506" y="107"/>
                  </a:cubicBezTo>
                  <a:cubicBezTo>
                    <a:pt x="495" y="102"/>
                    <a:pt x="489" y="102"/>
                    <a:pt x="484" y="102"/>
                  </a:cubicBezTo>
                  <a:lnTo>
                    <a:pt x="481" y="102"/>
                  </a:lnTo>
                  <a:cubicBezTo>
                    <a:pt x="478" y="102"/>
                    <a:pt x="478" y="102"/>
                    <a:pt x="478" y="102"/>
                  </a:cubicBezTo>
                  <a:cubicBezTo>
                    <a:pt x="475" y="102"/>
                    <a:pt x="475" y="102"/>
                    <a:pt x="475" y="93"/>
                  </a:cubicBezTo>
                  <a:cubicBezTo>
                    <a:pt x="475" y="76"/>
                    <a:pt x="475" y="73"/>
                    <a:pt x="469" y="73"/>
                  </a:cubicBezTo>
                  <a:cubicBezTo>
                    <a:pt x="469" y="73"/>
                    <a:pt x="469" y="73"/>
                    <a:pt x="467" y="73"/>
                  </a:cubicBezTo>
                  <a:cubicBezTo>
                    <a:pt x="461" y="73"/>
                    <a:pt x="444" y="79"/>
                    <a:pt x="435" y="79"/>
                  </a:cubicBezTo>
                  <a:cubicBezTo>
                    <a:pt x="430" y="82"/>
                    <a:pt x="432" y="82"/>
                    <a:pt x="430" y="82"/>
                  </a:cubicBezTo>
                  <a:cubicBezTo>
                    <a:pt x="430" y="82"/>
                    <a:pt x="427" y="82"/>
                    <a:pt x="424" y="79"/>
                  </a:cubicBezTo>
                  <a:cubicBezTo>
                    <a:pt x="418" y="76"/>
                    <a:pt x="416" y="76"/>
                    <a:pt x="413" y="76"/>
                  </a:cubicBezTo>
                  <a:lnTo>
                    <a:pt x="410" y="76"/>
                  </a:lnTo>
                  <a:cubicBezTo>
                    <a:pt x="410" y="76"/>
                    <a:pt x="410" y="76"/>
                    <a:pt x="407" y="76"/>
                  </a:cubicBezTo>
                  <a:cubicBezTo>
                    <a:pt x="407" y="76"/>
                    <a:pt x="407" y="76"/>
                    <a:pt x="410" y="70"/>
                  </a:cubicBezTo>
                  <a:cubicBezTo>
                    <a:pt x="416" y="59"/>
                    <a:pt x="416" y="56"/>
                    <a:pt x="424" y="48"/>
                  </a:cubicBezTo>
                  <a:cubicBezTo>
                    <a:pt x="430" y="42"/>
                    <a:pt x="430" y="22"/>
                    <a:pt x="444" y="22"/>
                  </a:cubicBezTo>
                  <a:cubicBezTo>
                    <a:pt x="444" y="22"/>
                    <a:pt x="447" y="22"/>
                    <a:pt x="450" y="25"/>
                  </a:cubicBezTo>
                  <a:cubicBezTo>
                    <a:pt x="472" y="36"/>
                    <a:pt x="464" y="34"/>
                    <a:pt x="481" y="34"/>
                  </a:cubicBezTo>
                  <a:cubicBezTo>
                    <a:pt x="481" y="34"/>
                    <a:pt x="484" y="34"/>
                    <a:pt x="486" y="34"/>
                  </a:cubicBezTo>
                  <a:cubicBezTo>
                    <a:pt x="498" y="34"/>
                    <a:pt x="503" y="31"/>
                    <a:pt x="503" y="28"/>
                  </a:cubicBezTo>
                  <a:cubicBezTo>
                    <a:pt x="503" y="25"/>
                    <a:pt x="484" y="17"/>
                    <a:pt x="484" y="17"/>
                  </a:cubicBezTo>
                  <a:cubicBezTo>
                    <a:pt x="484" y="17"/>
                    <a:pt x="484" y="17"/>
                    <a:pt x="481" y="17"/>
                  </a:cubicBezTo>
                  <a:cubicBezTo>
                    <a:pt x="481" y="17"/>
                    <a:pt x="481" y="17"/>
                    <a:pt x="481" y="14"/>
                  </a:cubicBezTo>
                  <a:cubicBezTo>
                    <a:pt x="484" y="11"/>
                    <a:pt x="486" y="5"/>
                    <a:pt x="486" y="5"/>
                  </a:cubicBezTo>
                  <a:lnTo>
                    <a:pt x="486"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6" name="Freeform 121"/>
            <p:cNvSpPr>
              <a:spLocks noChangeArrowheads="1"/>
            </p:cNvSpPr>
            <p:nvPr/>
          </p:nvSpPr>
          <p:spPr bwMode="auto">
            <a:xfrm>
              <a:off x="5423" y="1937"/>
              <a:ext cx="247" cy="159"/>
            </a:xfrm>
            <a:custGeom>
              <a:avLst/>
              <a:gdLst>
                <a:gd name="T0" fmla="*/ 563 w 1095"/>
                <a:gd name="T1" fmla="*/ 670 h 705"/>
                <a:gd name="T2" fmla="*/ 563 w 1095"/>
                <a:gd name="T3" fmla="*/ 670 h 705"/>
                <a:gd name="T4" fmla="*/ 486 w 1095"/>
                <a:gd name="T5" fmla="*/ 591 h 705"/>
                <a:gd name="T6" fmla="*/ 563 w 1095"/>
                <a:gd name="T7" fmla="*/ 512 h 705"/>
                <a:gd name="T8" fmla="*/ 642 w 1095"/>
                <a:gd name="T9" fmla="*/ 591 h 705"/>
                <a:gd name="T10" fmla="*/ 563 w 1095"/>
                <a:gd name="T11" fmla="*/ 670 h 705"/>
                <a:gd name="T12" fmla="*/ 435 w 1095"/>
                <a:gd name="T13" fmla="*/ 546 h 705"/>
                <a:gd name="T14" fmla="*/ 435 w 1095"/>
                <a:gd name="T15" fmla="*/ 546 h 705"/>
                <a:gd name="T16" fmla="*/ 362 w 1095"/>
                <a:gd name="T17" fmla="*/ 472 h 705"/>
                <a:gd name="T18" fmla="*/ 435 w 1095"/>
                <a:gd name="T19" fmla="*/ 402 h 705"/>
                <a:gd name="T20" fmla="*/ 506 w 1095"/>
                <a:gd name="T21" fmla="*/ 472 h 705"/>
                <a:gd name="T22" fmla="*/ 435 w 1095"/>
                <a:gd name="T23" fmla="*/ 546 h 705"/>
                <a:gd name="T24" fmla="*/ 390 w 1095"/>
                <a:gd name="T25" fmla="*/ 382 h 705"/>
                <a:gd name="T26" fmla="*/ 390 w 1095"/>
                <a:gd name="T27" fmla="*/ 382 h 705"/>
                <a:gd name="T28" fmla="*/ 328 w 1095"/>
                <a:gd name="T29" fmla="*/ 317 h 705"/>
                <a:gd name="T30" fmla="*/ 390 w 1095"/>
                <a:gd name="T31" fmla="*/ 254 h 705"/>
                <a:gd name="T32" fmla="*/ 452 w 1095"/>
                <a:gd name="T33" fmla="*/ 317 h 705"/>
                <a:gd name="T34" fmla="*/ 390 w 1095"/>
                <a:gd name="T35" fmla="*/ 382 h 705"/>
                <a:gd name="T36" fmla="*/ 438 w 1095"/>
                <a:gd name="T37" fmla="*/ 223 h 705"/>
                <a:gd name="T38" fmla="*/ 438 w 1095"/>
                <a:gd name="T39" fmla="*/ 223 h 705"/>
                <a:gd name="T40" fmla="*/ 390 w 1095"/>
                <a:gd name="T41" fmla="*/ 175 h 705"/>
                <a:gd name="T42" fmla="*/ 438 w 1095"/>
                <a:gd name="T43" fmla="*/ 127 h 705"/>
                <a:gd name="T44" fmla="*/ 483 w 1095"/>
                <a:gd name="T45" fmla="*/ 175 h 705"/>
                <a:gd name="T46" fmla="*/ 438 w 1095"/>
                <a:gd name="T47" fmla="*/ 223 h 705"/>
                <a:gd name="T48" fmla="*/ 882 w 1095"/>
                <a:gd name="T49" fmla="*/ 305 h 705"/>
                <a:gd name="T50" fmla="*/ 882 w 1095"/>
                <a:gd name="T51" fmla="*/ 305 h 705"/>
                <a:gd name="T52" fmla="*/ 789 w 1095"/>
                <a:gd name="T53" fmla="*/ 212 h 705"/>
                <a:gd name="T54" fmla="*/ 882 w 1095"/>
                <a:gd name="T55" fmla="*/ 119 h 705"/>
                <a:gd name="T56" fmla="*/ 975 w 1095"/>
                <a:gd name="T57" fmla="*/ 212 h 705"/>
                <a:gd name="T58" fmla="*/ 882 w 1095"/>
                <a:gd name="T59" fmla="*/ 305 h 705"/>
                <a:gd name="T60" fmla="*/ 812 w 1095"/>
                <a:gd name="T61" fmla="*/ 0 h 705"/>
                <a:gd name="T62" fmla="*/ 812 w 1095"/>
                <a:gd name="T63" fmla="*/ 0 h 705"/>
                <a:gd name="T64" fmla="*/ 531 w 1095"/>
                <a:gd name="T65" fmla="*/ 704 h 705"/>
                <a:gd name="T66" fmla="*/ 548 w 1095"/>
                <a:gd name="T67" fmla="*/ 704 h 705"/>
                <a:gd name="T68" fmla="*/ 842 w 1095"/>
                <a:gd name="T69" fmla="*/ 416 h 705"/>
                <a:gd name="T70" fmla="*/ 1043 w 1095"/>
                <a:gd name="T71" fmla="*/ 158 h 705"/>
                <a:gd name="T72" fmla="*/ 812 w 1095"/>
                <a:gd name="T73" fmla="*/ 0 h 705"/>
                <a:gd name="T74" fmla="*/ 563 w 1095"/>
                <a:gd name="T75" fmla="*/ 67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5" h="705">
                  <a:moveTo>
                    <a:pt x="563" y="670"/>
                  </a:moveTo>
                  <a:lnTo>
                    <a:pt x="563" y="670"/>
                  </a:lnTo>
                  <a:cubicBezTo>
                    <a:pt x="520" y="670"/>
                    <a:pt x="486" y="633"/>
                    <a:pt x="486" y="591"/>
                  </a:cubicBezTo>
                  <a:cubicBezTo>
                    <a:pt x="486" y="546"/>
                    <a:pt x="520" y="512"/>
                    <a:pt x="563" y="512"/>
                  </a:cubicBezTo>
                  <a:cubicBezTo>
                    <a:pt x="608" y="512"/>
                    <a:pt x="642" y="546"/>
                    <a:pt x="642" y="591"/>
                  </a:cubicBezTo>
                  <a:cubicBezTo>
                    <a:pt x="642" y="633"/>
                    <a:pt x="608" y="670"/>
                    <a:pt x="563" y="670"/>
                  </a:cubicBezTo>
                  <a:lnTo>
                    <a:pt x="435" y="546"/>
                  </a:lnTo>
                  <a:lnTo>
                    <a:pt x="435" y="546"/>
                  </a:lnTo>
                  <a:cubicBezTo>
                    <a:pt x="396" y="546"/>
                    <a:pt x="362" y="512"/>
                    <a:pt x="362" y="472"/>
                  </a:cubicBezTo>
                  <a:cubicBezTo>
                    <a:pt x="362" y="432"/>
                    <a:pt x="396" y="402"/>
                    <a:pt x="435" y="402"/>
                  </a:cubicBezTo>
                  <a:cubicBezTo>
                    <a:pt x="475" y="402"/>
                    <a:pt x="506" y="432"/>
                    <a:pt x="506" y="472"/>
                  </a:cubicBezTo>
                  <a:cubicBezTo>
                    <a:pt x="506" y="512"/>
                    <a:pt x="475" y="546"/>
                    <a:pt x="435" y="546"/>
                  </a:cubicBezTo>
                  <a:lnTo>
                    <a:pt x="390" y="382"/>
                  </a:lnTo>
                  <a:lnTo>
                    <a:pt x="390" y="382"/>
                  </a:lnTo>
                  <a:cubicBezTo>
                    <a:pt x="356" y="382"/>
                    <a:pt x="328" y="354"/>
                    <a:pt x="328" y="317"/>
                  </a:cubicBezTo>
                  <a:cubicBezTo>
                    <a:pt x="328" y="283"/>
                    <a:pt x="356" y="254"/>
                    <a:pt x="390" y="254"/>
                  </a:cubicBezTo>
                  <a:cubicBezTo>
                    <a:pt x="424" y="254"/>
                    <a:pt x="452" y="283"/>
                    <a:pt x="452" y="317"/>
                  </a:cubicBezTo>
                  <a:cubicBezTo>
                    <a:pt x="452" y="354"/>
                    <a:pt x="424" y="382"/>
                    <a:pt x="390" y="382"/>
                  </a:cubicBezTo>
                  <a:lnTo>
                    <a:pt x="438" y="223"/>
                  </a:lnTo>
                  <a:lnTo>
                    <a:pt x="438" y="223"/>
                  </a:lnTo>
                  <a:cubicBezTo>
                    <a:pt x="410" y="223"/>
                    <a:pt x="390" y="201"/>
                    <a:pt x="390" y="175"/>
                  </a:cubicBezTo>
                  <a:cubicBezTo>
                    <a:pt x="390" y="150"/>
                    <a:pt x="410" y="127"/>
                    <a:pt x="438" y="127"/>
                  </a:cubicBezTo>
                  <a:cubicBezTo>
                    <a:pt x="463" y="127"/>
                    <a:pt x="483" y="150"/>
                    <a:pt x="483" y="175"/>
                  </a:cubicBezTo>
                  <a:cubicBezTo>
                    <a:pt x="483" y="201"/>
                    <a:pt x="463" y="223"/>
                    <a:pt x="438" y="223"/>
                  </a:cubicBezTo>
                  <a:lnTo>
                    <a:pt x="882" y="305"/>
                  </a:lnTo>
                  <a:lnTo>
                    <a:pt x="882" y="305"/>
                  </a:lnTo>
                  <a:cubicBezTo>
                    <a:pt x="831" y="305"/>
                    <a:pt x="789" y="263"/>
                    <a:pt x="789" y="212"/>
                  </a:cubicBezTo>
                  <a:cubicBezTo>
                    <a:pt x="789" y="161"/>
                    <a:pt x="831" y="119"/>
                    <a:pt x="882" y="119"/>
                  </a:cubicBezTo>
                  <a:cubicBezTo>
                    <a:pt x="933" y="119"/>
                    <a:pt x="975" y="161"/>
                    <a:pt x="975" y="212"/>
                  </a:cubicBezTo>
                  <a:cubicBezTo>
                    <a:pt x="975" y="263"/>
                    <a:pt x="933" y="305"/>
                    <a:pt x="882" y="305"/>
                  </a:cubicBezTo>
                  <a:lnTo>
                    <a:pt x="812" y="0"/>
                  </a:lnTo>
                  <a:lnTo>
                    <a:pt x="812" y="0"/>
                  </a:lnTo>
                  <a:cubicBezTo>
                    <a:pt x="0" y="11"/>
                    <a:pt x="322" y="687"/>
                    <a:pt x="531" y="704"/>
                  </a:cubicBezTo>
                  <a:cubicBezTo>
                    <a:pt x="537" y="704"/>
                    <a:pt x="543" y="704"/>
                    <a:pt x="548" y="704"/>
                  </a:cubicBezTo>
                  <a:cubicBezTo>
                    <a:pt x="741" y="704"/>
                    <a:pt x="712" y="466"/>
                    <a:pt x="842" y="416"/>
                  </a:cubicBezTo>
                  <a:cubicBezTo>
                    <a:pt x="975" y="362"/>
                    <a:pt x="1094" y="300"/>
                    <a:pt x="1043" y="158"/>
                  </a:cubicBezTo>
                  <a:cubicBezTo>
                    <a:pt x="993" y="17"/>
                    <a:pt x="812" y="0"/>
                    <a:pt x="812" y="0"/>
                  </a:cubicBezTo>
                  <a:lnTo>
                    <a:pt x="563"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7" name="Freeform 122"/>
            <p:cNvSpPr>
              <a:spLocks noChangeArrowheads="1"/>
            </p:cNvSpPr>
            <p:nvPr/>
          </p:nvSpPr>
          <p:spPr bwMode="auto">
            <a:xfrm>
              <a:off x="6380" y="1846"/>
              <a:ext cx="313" cy="258"/>
            </a:xfrm>
            <a:custGeom>
              <a:avLst/>
              <a:gdLst>
                <a:gd name="T0" fmla="*/ 316 w 1386"/>
                <a:gd name="T1" fmla="*/ 1029 h 1144"/>
                <a:gd name="T2" fmla="*/ 316 w 1386"/>
                <a:gd name="T3" fmla="*/ 1029 h 1144"/>
                <a:gd name="T4" fmla="*/ 209 w 1386"/>
                <a:gd name="T5" fmla="*/ 976 h 1144"/>
                <a:gd name="T6" fmla="*/ 237 w 1386"/>
                <a:gd name="T7" fmla="*/ 787 h 1144"/>
                <a:gd name="T8" fmla="*/ 316 w 1386"/>
                <a:gd name="T9" fmla="*/ 761 h 1144"/>
                <a:gd name="T10" fmla="*/ 427 w 1386"/>
                <a:gd name="T11" fmla="*/ 815 h 1144"/>
                <a:gd name="T12" fmla="*/ 398 w 1386"/>
                <a:gd name="T13" fmla="*/ 1004 h 1144"/>
                <a:gd name="T14" fmla="*/ 316 w 1386"/>
                <a:gd name="T15" fmla="*/ 1029 h 1144"/>
                <a:gd name="T16" fmla="*/ 862 w 1386"/>
                <a:gd name="T17" fmla="*/ 625 h 1144"/>
                <a:gd name="T18" fmla="*/ 862 w 1386"/>
                <a:gd name="T19" fmla="*/ 625 h 1144"/>
                <a:gd name="T20" fmla="*/ 806 w 1386"/>
                <a:gd name="T21" fmla="*/ 597 h 1144"/>
                <a:gd name="T22" fmla="*/ 820 w 1386"/>
                <a:gd name="T23" fmla="*/ 504 h 1144"/>
                <a:gd name="T24" fmla="*/ 859 w 1386"/>
                <a:gd name="T25" fmla="*/ 489 h 1144"/>
                <a:gd name="T26" fmla="*/ 916 w 1386"/>
                <a:gd name="T27" fmla="*/ 518 h 1144"/>
                <a:gd name="T28" fmla="*/ 901 w 1386"/>
                <a:gd name="T29" fmla="*/ 611 h 1144"/>
                <a:gd name="T30" fmla="*/ 862 w 1386"/>
                <a:gd name="T31" fmla="*/ 625 h 1144"/>
                <a:gd name="T32" fmla="*/ 794 w 1386"/>
                <a:gd name="T33" fmla="*/ 444 h 1144"/>
                <a:gd name="T34" fmla="*/ 794 w 1386"/>
                <a:gd name="T35" fmla="*/ 444 h 1144"/>
                <a:gd name="T36" fmla="*/ 720 w 1386"/>
                <a:gd name="T37" fmla="*/ 408 h 1144"/>
                <a:gd name="T38" fmla="*/ 740 w 1386"/>
                <a:gd name="T39" fmla="*/ 280 h 1144"/>
                <a:gd name="T40" fmla="*/ 794 w 1386"/>
                <a:gd name="T41" fmla="*/ 263 h 1144"/>
                <a:gd name="T42" fmla="*/ 867 w 1386"/>
                <a:gd name="T43" fmla="*/ 300 h 1144"/>
                <a:gd name="T44" fmla="*/ 848 w 1386"/>
                <a:gd name="T45" fmla="*/ 427 h 1144"/>
                <a:gd name="T46" fmla="*/ 794 w 1386"/>
                <a:gd name="T47" fmla="*/ 444 h 1144"/>
                <a:gd name="T48" fmla="*/ 613 w 1386"/>
                <a:gd name="T49" fmla="*/ 317 h 1144"/>
                <a:gd name="T50" fmla="*/ 613 w 1386"/>
                <a:gd name="T51" fmla="*/ 317 h 1144"/>
                <a:gd name="T52" fmla="*/ 528 w 1386"/>
                <a:gd name="T53" fmla="*/ 274 h 1144"/>
                <a:gd name="T54" fmla="*/ 548 w 1386"/>
                <a:gd name="T55" fmla="*/ 130 h 1144"/>
                <a:gd name="T56" fmla="*/ 610 w 1386"/>
                <a:gd name="T57" fmla="*/ 111 h 1144"/>
                <a:gd name="T58" fmla="*/ 692 w 1386"/>
                <a:gd name="T59" fmla="*/ 153 h 1144"/>
                <a:gd name="T60" fmla="*/ 672 w 1386"/>
                <a:gd name="T61" fmla="*/ 297 h 1144"/>
                <a:gd name="T62" fmla="*/ 613 w 1386"/>
                <a:gd name="T63" fmla="*/ 317 h 1144"/>
                <a:gd name="T64" fmla="*/ 361 w 1386"/>
                <a:gd name="T65" fmla="*/ 300 h 1144"/>
                <a:gd name="T66" fmla="*/ 361 w 1386"/>
                <a:gd name="T67" fmla="*/ 300 h 1144"/>
                <a:gd name="T68" fmla="*/ 271 w 1386"/>
                <a:gd name="T69" fmla="*/ 255 h 1144"/>
                <a:gd name="T70" fmla="*/ 293 w 1386"/>
                <a:gd name="T71" fmla="*/ 96 h 1144"/>
                <a:gd name="T72" fmla="*/ 359 w 1386"/>
                <a:gd name="T73" fmla="*/ 76 h 1144"/>
                <a:gd name="T74" fmla="*/ 449 w 1386"/>
                <a:gd name="T75" fmla="*/ 122 h 1144"/>
                <a:gd name="T76" fmla="*/ 429 w 1386"/>
                <a:gd name="T77" fmla="*/ 277 h 1144"/>
                <a:gd name="T78" fmla="*/ 361 w 1386"/>
                <a:gd name="T79" fmla="*/ 300 h 1144"/>
                <a:gd name="T80" fmla="*/ 427 w 1386"/>
                <a:gd name="T81" fmla="*/ 0 h 1144"/>
                <a:gd name="T82" fmla="*/ 427 w 1386"/>
                <a:gd name="T83" fmla="*/ 0 h 1144"/>
                <a:gd name="T84" fmla="*/ 302 w 1386"/>
                <a:gd name="T85" fmla="*/ 29 h 1144"/>
                <a:gd name="T86" fmla="*/ 189 w 1386"/>
                <a:gd name="T87" fmla="*/ 628 h 1144"/>
                <a:gd name="T88" fmla="*/ 178 w 1386"/>
                <a:gd name="T89" fmla="*/ 1092 h 1144"/>
                <a:gd name="T90" fmla="*/ 347 w 1386"/>
                <a:gd name="T91" fmla="*/ 1143 h 1144"/>
                <a:gd name="T92" fmla="*/ 579 w 1386"/>
                <a:gd name="T93" fmla="*/ 1077 h 1144"/>
                <a:gd name="T94" fmla="*/ 427 w 1386"/>
                <a:gd name="T95" fmla="*/ 0 h 1144"/>
                <a:gd name="T96" fmla="*/ 316 w 1386"/>
                <a:gd name="T97" fmla="*/ 1029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6" h="1144">
                  <a:moveTo>
                    <a:pt x="316" y="1029"/>
                  </a:moveTo>
                  <a:lnTo>
                    <a:pt x="316" y="1029"/>
                  </a:lnTo>
                  <a:cubicBezTo>
                    <a:pt x="276" y="1029"/>
                    <a:pt x="234" y="1010"/>
                    <a:pt x="209" y="976"/>
                  </a:cubicBezTo>
                  <a:cubicBezTo>
                    <a:pt x="164" y="916"/>
                    <a:pt x="178" y="831"/>
                    <a:pt x="237" y="787"/>
                  </a:cubicBezTo>
                  <a:cubicBezTo>
                    <a:pt x="260" y="770"/>
                    <a:pt x="288" y="761"/>
                    <a:pt x="316" y="761"/>
                  </a:cubicBezTo>
                  <a:cubicBezTo>
                    <a:pt x="359" y="761"/>
                    <a:pt x="398" y="778"/>
                    <a:pt x="427" y="815"/>
                  </a:cubicBezTo>
                  <a:cubicBezTo>
                    <a:pt x="469" y="874"/>
                    <a:pt x="458" y="959"/>
                    <a:pt x="398" y="1004"/>
                  </a:cubicBezTo>
                  <a:cubicBezTo>
                    <a:pt x="373" y="1021"/>
                    <a:pt x="344" y="1029"/>
                    <a:pt x="316" y="1029"/>
                  </a:cubicBezTo>
                  <a:lnTo>
                    <a:pt x="862" y="625"/>
                  </a:lnTo>
                  <a:lnTo>
                    <a:pt x="862" y="625"/>
                  </a:lnTo>
                  <a:cubicBezTo>
                    <a:pt x="839" y="625"/>
                    <a:pt x="820" y="617"/>
                    <a:pt x="806" y="597"/>
                  </a:cubicBezTo>
                  <a:cubicBezTo>
                    <a:pt x="783" y="566"/>
                    <a:pt x="789" y="523"/>
                    <a:pt x="820" y="504"/>
                  </a:cubicBezTo>
                  <a:cubicBezTo>
                    <a:pt x="831" y="492"/>
                    <a:pt x="845" y="489"/>
                    <a:pt x="859" y="489"/>
                  </a:cubicBezTo>
                  <a:cubicBezTo>
                    <a:pt x="879" y="489"/>
                    <a:pt x="901" y="498"/>
                    <a:pt x="916" y="518"/>
                  </a:cubicBezTo>
                  <a:cubicBezTo>
                    <a:pt x="938" y="549"/>
                    <a:pt x="930" y="591"/>
                    <a:pt x="901" y="611"/>
                  </a:cubicBezTo>
                  <a:cubicBezTo>
                    <a:pt x="887" y="622"/>
                    <a:pt x="876" y="625"/>
                    <a:pt x="862" y="625"/>
                  </a:cubicBezTo>
                  <a:lnTo>
                    <a:pt x="794" y="444"/>
                  </a:lnTo>
                  <a:lnTo>
                    <a:pt x="794" y="444"/>
                  </a:lnTo>
                  <a:cubicBezTo>
                    <a:pt x="766" y="444"/>
                    <a:pt x="740" y="433"/>
                    <a:pt x="720" y="408"/>
                  </a:cubicBezTo>
                  <a:cubicBezTo>
                    <a:pt x="692" y="368"/>
                    <a:pt x="701" y="311"/>
                    <a:pt x="740" y="280"/>
                  </a:cubicBezTo>
                  <a:cubicBezTo>
                    <a:pt x="755" y="269"/>
                    <a:pt x="774" y="263"/>
                    <a:pt x="794" y="263"/>
                  </a:cubicBezTo>
                  <a:cubicBezTo>
                    <a:pt x="820" y="263"/>
                    <a:pt x="848" y="277"/>
                    <a:pt x="867" y="300"/>
                  </a:cubicBezTo>
                  <a:cubicBezTo>
                    <a:pt x="896" y="342"/>
                    <a:pt x="887" y="399"/>
                    <a:pt x="848" y="427"/>
                  </a:cubicBezTo>
                  <a:cubicBezTo>
                    <a:pt x="831" y="438"/>
                    <a:pt x="814" y="444"/>
                    <a:pt x="794" y="444"/>
                  </a:cubicBezTo>
                  <a:lnTo>
                    <a:pt x="613" y="317"/>
                  </a:lnTo>
                  <a:lnTo>
                    <a:pt x="613" y="317"/>
                  </a:lnTo>
                  <a:cubicBezTo>
                    <a:pt x="579" y="317"/>
                    <a:pt x="548" y="303"/>
                    <a:pt x="528" y="274"/>
                  </a:cubicBezTo>
                  <a:cubicBezTo>
                    <a:pt x="494" y="227"/>
                    <a:pt x="503" y="164"/>
                    <a:pt x="548" y="130"/>
                  </a:cubicBezTo>
                  <a:cubicBezTo>
                    <a:pt x="568" y="116"/>
                    <a:pt x="588" y="111"/>
                    <a:pt x="610" y="111"/>
                  </a:cubicBezTo>
                  <a:cubicBezTo>
                    <a:pt x="641" y="111"/>
                    <a:pt x="672" y="125"/>
                    <a:pt x="692" y="153"/>
                  </a:cubicBezTo>
                  <a:cubicBezTo>
                    <a:pt x="726" y="198"/>
                    <a:pt x="718" y="263"/>
                    <a:pt x="672" y="297"/>
                  </a:cubicBezTo>
                  <a:cubicBezTo>
                    <a:pt x="653" y="308"/>
                    <a:pt x="633" y="317"/>
                    <a:pt x="613" y="317"/>
                  </a:cubicBezTo>
                  <a:lnTo>
                    <a:pt x="361" y="300"/>
                  </a:lnTo>
                  <a:lnTo>
                    <a:pt x="361" y="300"/>
                  </a:lnTo>
                  <a:cubicBezTo>
                    <a:pt x="327" y="300"/>
                    <a:pt x="293" y="283"/>
                    <a:pt x="271" y="255"/>
                  </a:cubicBezTo>
                  <a:cubicBezTo>
                    <a:pt x="234" y="204"/>
                    <a:pt x="246" y="133"/>
                    <a:pt x="293" y="96"/>
                  </a:cubicBezTo>
                  <a:cubicBezTo>
                    <a:pt x="313" y="82"/>
                    <a:pt x="336" y="76"/>
                    <a:pt x="359" y="76"/>
                  </a:cubicBezTo>
                  <a:cubicBezTo>
                    <a:pt x="395" y="76"/>
                    <a:pt x="429" y="91"/>
                    <a:pt x="449" y="122"/>
                  </a:cubicBezTo>
                  <a:cubicBezTo>
                    <a:pt x="486" y="173"/>
                    <a:pt x="477" y="241"/>
                    <a:pt x="429" y="277"/>
                  </a:cubicBezTo>
                  <a:cubicBezTo>
                    <a:pt x="410" y="291"/>
                    <a:pt x="387" y="300"/>
                    <a:pt x="361" y="300"/>
                  </a:cubicBezTo>
                  <a:lnTo>
                    <a:pt x="427" y="0"/>
                  </a:lnTo>
                  <a:lnTo>
                    <a:pt x="427" y="0"/>
                  </a:lnTo>
                  <a:cubicBezTo>
                    <a:pt x="376" y="0"/>
                    <a:pt x="333" y="9"/>
                    <a:pt x="302" y="29"/>
                  </a:cubicBezTo>
                  <a:cubicBezTo>
                    <a:pt x="48" y="190"/>
                    <a:pt x="296" y="453"/>
                    <a:pt x="189" y="628"/>
                  </a:cubicBezTo>
                  <a:cubicBezTo>
                    <a:pt x="81" y="801"/>
                    <a:pt x="0" y="973"/>
                    <a:pt x="178" y="1092"/>
                  </a:cubicBezTo>
                  <a:cubicBezTo>
                    <a:pt x="232" y="1129"/>
                    <a:pt x="291" y="1143"/>
                    <a:pt x="347" y="1143"/>
                  </a:cubicBezTo>
                  <a:cubicBezTo>
                    <a:pt x="472" y="1143"/>
                    <a:pt x="579" y="1077"/>
                    <a:pt x="579" y="1077"/>
                  </a:cubicBezTo>
                  <a:cubicBezTo>
                    <a:pt x="1385" y="461"/>
                    <a:pt x="766" y="0"/>
                    <a:pt x="427" y="0"/>
                  </a:cubicBezTo>
                  <a:lnTo>
                    <a:pt x="316" y="10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8" name="Freeform 123"/>
            <p:cNvSpPr>
              <a:spLocks noChangeArrowheads="1"/>
            </p:cNvSpPr>
            <p:nvPr/>
          </p:nvSpPr>
          <p:spPr bwMode="auto">
            <a:xfrm>
              <a:off x="5232" y="686"/>
              <a:ext cx="53" cy="49"/>
            </a:xfrm>
            <a:custGeom>
              <a:avLst/>
              <a:gdLst>
                <a:gd name="T0" fmla="*/ 122 w 239"/>
                <a:gd name="T1" fmla="*/ 0 h 222"/>
                <a:gd name="T2" fmla="*/ 122 w 239"/>
                <a:gd name="T3" fmla="*/ 0 h 222"/>
                <a:gd name="T4" fmla="*/ 99 w 239"/>
                <a:gd name="T5" fmla="*/ 3 h 222"/>
                <a:gd name="T6" fmla="*/ 108 w 239"/>
                <a:gd name="T7" fmla="*/ 20 h 222"/>
                <a:gd name="T8" fmla="*/ 99 w 239"/>
                <a:gd name="T9" fmla="*/ 48 h 222"/>
                <a:gd name="T10" fmla="*/ 91 w 239"/>
                <a:gd name="T11" fmla="*/ 51 h 222"/>
                <a:gd name="T12" fmla="*/ 74 w 239"/>
                <a:gd name="T13" fmla="*/ 40 h 222"/>
                <a:gd name="T14" fmla="*/ 62 w 239"/>
                <a:gd name="T15" fmla="*/ 20 h 222"/>
                <a:gd name="T16" fmla="*/ 26 w 239"/>
                <a:gd name="T17" fmla="*/ 161 h 222"/>
                <a:gd name="T18" fmla="*/ 105 w 239"/>
                <a:gd name="T19" fmla="*/ 221 h 222"/>
                <a:gd name="T20" fmla="*/ 105 w 239"/>
                <a:gd name="T21" fmla="*/ 178 h 222"/>
                <a:gd name="T22" fmla="*/ 144 w 239"/>
                <a:gd name="T23" fmla="*/ 173 h 222"/>
                <a:gd name="T24" fmla="*/ 184 w 239"/>
                <a:gd name="T25" fmla="*/ 139 h 222"/>
                <a:gd name="T26" fmla="*/ 218 w 239"/>
                <a:gd name="T27" fmla="*/ 167 h 222"/>
                <a:gd name="T28" fmla="*/ 221 w 239"/>
                <a:gd name="T29" fmla="*/ 62 h 222"/>
                <a:gd name="T30" fmla="*/ 122 w 239"/>
                <a:gd name="T3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222">
                  <a:moveTo>
                    <a:pt x="122" y="0"/>
                  </a:moveTo>
                  <a:lnTo>
                    <a:pt x="122" y="0"/>
                  </a:lnTo>
                  <a:cubicBezTo>
                    <a:pt x="116" y="0"/>
                    <a:pt x="108" y="3"/>
                    <a:pt x="99" y="3"/>
                  </a:cubicBezTo>
                  <a:cubicBezTo>
                    <a:pt x="108" y="20"/>
                    <a:pt x="108" y="20"/>
                    <a:pt x="108" y="20"/>
                  </a:cubicBezTo>
                  <a:cubicBezTo>
                    <a:pt x="114" y="31"/>
                    <a:pt x="111" y="43"/>
                    <a:pt x="99" y="48"/>
                  </a:cubicBezTo>
                  <a:cubicBezTo>
                    <a:pt x="96" y="48"/>
                    <a:pt x="94" y="51"/>
                    <a:pt x="91" y="51"/>
                  </a:cubicBezTo>
                  <a:cubicBezTo>
                    <a:pt x="85" y="51"/>
                    <a:pt x="77" y="45"/>
                    <a:pt x="74" y="40"/>
                  </a:cubicBezTo>
                  <a:cubicBezTo>
                    <a:pt x="62" y="20"/>
                    <a:pt x="62" y="20"/>
                    <a:pt x="62" y="20"/>
                  </a:cubicBezTo>
                  <a:cubicBezTo>
                    <a:pt x="17" y="48"/>
                    <a:pt x="0" y="111"/>
                    <a:pt x="26" y="161"/>
                  </a:cubicBezTo>
                  <a:cubicBezTo>
                    <a:pt x="43" y="192"/>
                    <a:pt x="71" y="215"/>
                    <a:pt x="105" y="221"/>
                  </a:cubicBezTo>
                  <a:cubicBezTo>
                    <a:pt x="105" y="178"/>
                    <a:pt x="105" y="178"/>
                    <a:pt x="105" y="178"/>
                  </a:cubicBezTo>
                  <a:cubicBezTo>
                    <a:pt x="144" y="173"/>
                    <a:pt x="144" y="173"/>
                    <a:pt x="144" y="173"/>
                  </a:cubicBezTo>
                  <a:cubicBezTo>
                    <a:pt x="184" y="139"/>
                    <a:pt x="184" y="139"/>
                    <a:pt x="184" y="139"/>
                  </a:cubicBezTo>
                  <a:cubicBezTo>
                    <a:pt x="184" y="139"/>
                    <a:pt x="198" y="150"/>
                    <a:pt x="218" y="167"/>
                  </a:cubicBezTo>
                  <a:cubicBezTo>
                    <a:pt x="235" y="136"/>
                    <a:pt x="238" y="96"/>
                    <a:pt x="221" y="62"/>
                  </a:cubicBezTo>
                  <a:cubicBezTo>
                    <a:pt x="201" y="23"/>
                    <a:pt x="164" y="0"/>
                    <a:pt x="12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9" name="Freeform 124"/>
            <p:cNvSpPr>
              <a:spLocks noChangeArrowheads="1"/>
            </p:cNvSpPr>
            <p:nvPr/>
          </p:nvSpPr>
          <p:spPr bwMode="auto">
            <a:xfrm>
              <a:off x="5265" y="718"/>
              <a:ext cx="136" cy="118"/>
            </a:xfrm>
            <a:custGeom>
              <a:avLst/>
              <a:gdLst>
                <a:gd name="T0" fmla="*/ 40 w 606"/>
                <a:gd name="T1" fmla="*/ 0 h 524"/>
                <a:gd name="T2" fmla="*/ 40 w 606"/>
                <a:gd name="T3" fmla="*/ 0 h 524"/>
                <a:gd name="T4" fmla="*/ 0 w 606"/>
                <a:gd name="T5" fmla="*/ 34 h 524"/>
                <a:gd name="T6" fmla="*/ 45 w 606"/>
                <a:gd name="T7" fmla="*/ 25 h 524"/>
                <a:gd name="T8" fmla="*/ 45 w 606"/>
                <a:gd name="T9" fmla="*/ 34 h 524"/>
                <a:gd name="T10" fmla="*/ 48 w 606"/>
                <a:gd name="T11" fmla="*/ 110 h 524"/>
                <a:gd name="T12" fmla="*/ 458 w 606"/>
                <a:gd name="T13" fmla="*/ 483 h 524"/>
                <a:gd name="T14" fmla="*/ 597 w 606"/>
                <a:gd name="T15" fmla="*/ 523 h 524"/>
                <a:gd name="T16" fmla="*/ 597 w 606"/>
                <a:gd name="T17" fmla="*/ 523 h 524"/>
                <a:gd name="T18" fmla="*/ 74 w 606"/>
                <a:gd name="T19" fmla="*/ 28 h 524"/>
                <a:gd name="T20" fmla="*/ 40 w 606"/>
                <a:gd name="T2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6" h="524">
                  <a:moveTo>
                    <a:pt x="40" y="0"/>
                  </a:moveTo>
                  <a:lnTo>
                    <a:pt x="40" y="0"/>
                  </a:lnTo>
                  <a:cubicBezTo>
                    <a:pt x="0" y="34"/>
                    <a:pt x="0" y="34"/>
                    <a:pt x="0" y="34"/>
                  </a:cubicBezTo>
                  <a:cubicBezTo>
                    <a:pt x="45" y="25"/>
                    <a:pt x="45" y="25"/>
                    <a:pt x="45" y="25"/>
                  </a:cubicBezTo>
                  <a:cubicBezTo>
                    <a:pt x="45" y="34"/>
                    <a:pt x="45" y="34"/>
                    <a:pt x="45" y="34"/>
                  </a:cubicBezTo>
                  <a:cubicBezTo>
                    <a:pt x="48" y="110"/>
                    <a:pt x="48" y="110"/>
                    <a:pt x="48" y="110"/>
                  </a:cubicBezTo>
                  <a:cubicBezTo>
                    <a:pt x="179" y="229"/>
                    <a:pt x="458" y="483"/>
                    <a:pt x="458" y="483"/>
                  </a:cubicBezTo>
                  <a:cubicBezTo>
                    <a:pt x="458" y="483"/>
                    <a:pt x="577" y="523"/>
                    <a:pt x="597" y="523"/>
                  </a:cubicBezTo>
                  <a:lnTo>
                    <a:pt x="597" y="523"/>
                  </a:lnTo>
                  <a:cubicBezTo>
                    <a:pt x="605" y="520"/>
                    <a:pt x="193" y="138"/>
                    <a:pt x="74" y="28"/>
                  </a:cubicBezTo>
                  <a:cubicBezTo>
                    <a:pt x="54" y="11"/>
                    <a:pt x="40" y="0"/>
                    <a:pt x="4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0" name="Freeform 125"/>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1" name="Freeform 126"/>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2" name="Freeform 127"/>
            <p:cNvSpPr>
              <a:spLocks noChangeArrowheads="1"/>
            </p:cNvSpPr>
            <p:nvPr/>
          </p:nvSpPr>
          <p:spPr bwMode="auto">
            <a:xfrm>
              <a:off x="5239" y="672"/>
              <a:ext cx="18" cy="25"/>
            </a:xfrm>
            <a:custGeom>
              <a:avLst/>
              <a:gdLst>
                <a:gd name="T0" fmla="*/ 23 w 84"/>
                <a:gd name="T1" fmla="*/ 0 h 114"/>
                <a:gd name="T2" fmla="*/ 23 w 84"/>
                <a:gd name="T3" fmla="*/ 0 h 114"/>
                <a:gd name="T4" fmla="*/ 14 w 84"/>
                <a:gd name="T5" fmla="*/ 3 h 114"/>
                <a:gd name="T6" fmla="*/ 14 w 84"/>
                <a:gd name="T7" fmla="*/ 3 h 114"/>
                <a:gd name="T8" fmla="*/ 6 w 84"/>
                <a:gd name="T9" fmla="*/ 28 h 114"/>
                <a:gd name="T10" fmla="*/ 31 w 84"/>
                <a:gd name="T11" fmla="*/ 82 h 114"/>
                <a:gd name="T12" fmla="*/ 43 w 84"/>
                <a:gd name="T13" fmla="*/ 102 h 114"/>
                <a:gd name="T14" fmla="*/ 60 w 84"/>
                <a:gd name="T15" fmla="*/ 113 h 114"/>
                <a:gd name="T16" fmla="*/ 68 w 84"/>
                <a:gd name="T17" fmla="*/ 110 h 114"/>
                <a:gd name="T18" fmla="*/ 77 w 84"/>
                <a:gd name="T19" fmla="*/ 82 h 114"/>
                <a:gd name="T20" fmla="*/ 68 w 84"/>
                <a:gd name="T21" fmla="*/ 65 h 114"/>
                <a:gd name="T22" fmla="*/ 43 w 84"/>
                <a:gd name="T23" fmla="*/ 12 h 114"/>
                <a:gd name="T24" fmla="*/ 23 w 84"/>
                <a:gd name="T2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14">
                  <a:moveTo>
                    <a:pt x="23" y="0"/>
                  </a:moveTo>
                  <a:lnTo>
                    <a:pt x="23" y="0"/>
                  </a:lnTo>
                  <a:cubicBezTo>
                    <a:pt x="20" y="0"/>
                    <a:pt x="17" y="0"/>
                    <a:pt x="14" y="3"/>
                  </a:cubicBezTo>
                  <a:lnTo>
                    <a:pt x="14" y="3"/>
                  </a:lnTo>
                  <a:cubicBezTo>
                    <a:pt x="6" y="9"/>
                    <a:pt x="0" y="20"/>
                    <a:pt x="6" y="28"/>
                  </a:cubicBezTo>
                  <a:cubicBezTo>
                    <a:pt x="31" y="82"/>
                    <a:pt x="31" y="82"/>
                    <a:pt x="31" y="82"/>
                  </a:cubicBezTo>
                  <a:cubicBezTo>
                    <a:pt x="43" y="102"/>
                    <a:pt x="43" y="102"/>
                    <a:pt x="43" y="102"/>
                  </a:cubicBezTo>
                  <a:cubicBezTo>
                    <a:pt x="46" y="107"/>
                    <a:pt x="54" y="113"/>
                    <a:pt x="60" y="113"/>
                  </a:cubicBezTo>
                  <a:cubicBezTo>
                    <a:pt x="63" y="113"/>
                    <a:pt x="65" y="110"/>
                    <a:pt x="68" y="110"/>
                  </a:cubicBezTo>
                  <a:cubicBezTo>
                    <a:pt x="80" y="105"/>
                    <a:pt x="83" y="93"/>
                    <a:pt x="77" y="82"/>
                  </a:cubicBezTo>
                  <a:cubicBezTo>
                    <a:pt x="68" y="65"/>
                    <a:pt x="68" y="65"/>
                    <a:pt x="68" y="65"/>
                  </a:cubicBezTo>
                  <a:cubicBezTo>
                    <a:pt x="43" y="12"/>
                    <a:pt x="43" y="12"/>
                    <a:pt x="43" y="12"/>
                  </a:cubicBezTo>
                  <a:cubicBezTo>
                    <a:pt x="37" y="3"/>
                    <a:pt x="31" y="0"/>
                    <a:pt x="2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3" name="Freeform 128"/>
            <p:cNvSpPr>
              <a:spLocks noChangeArrowheads="1"/>
            </p:cNvSpPr>
            <p:nvPr/>
          </p:nvSpPr>
          <p:spPr bwMode="auto">
            <a:xfrm>
              <a:off x="5163" y="1607"/>
              <a:ext cx="53" cy="49"/>
            </a:xfrm>
            <a:custGeom>
              <a:avLst/>
              <a:gdLst>
                <a:gd name="T0" fmla="*/ 116 w 236"/>
                <a:gd name="T1" fmla="*/ 0 h 221"/>
                <a:gd name="T2" fmla="*/ 116 w 236"/>
                <a:gd name="T3" fmla="*/ 0 h 221"/>
                <a:gd name="T4" fmla="*/ 34 w 236"/>
                <a:gd name="T5" fmla="*/ 37 h 221"/>
                <a:gd name="T6" fmla="*/ 8 w 236"/>
                <a:gd name="T7" fmla="*/ 133 h 221"/>
                <a:gd name="T8" fmla="*/ 45 w 236"/>
                <a:gd name="T9" fmla="*/ 116 h 221"/>
                <a:gd name="T10" fmla="*/ 65 w 236"/>
                <a:gd name="T11" fmla="*/ 152 h 221"/>
                <a:gd name="T12" fmla="*/ 113 w 236"/>
                <a:gd name="T13" fmla="*/ 178 h 221"/>
                <a:gd name="T14" fmla="*/ 96 w 236"/>
                <a:gd name="T15" fmla="*/ 217 h 221"/>
                <a:gd name="T16" fmla="*/ 116 w 236"/>
                <a:gd name="T17" fmla="*/ 220 h 221"/>
                <a:gd name="T18" fmla="*/ 198 w 236"/>
                <a:gd name="T19" fmla="*/ 183 h 221"/>
                <a:gd name="T20" fmla="*/ 206 w 236"/>
                <a:gd name="T21" fmla="*/ 51 h 221"/>
                <a:gd name="T22" fmla="*/ 195 w 236"/>
                <a:gd name="T23" fmla="*/ 65 h 221"/>
                <a:gd name="T24" fmla="*/ 181 w 236"/>
                <a:gd name="T25" fmla="*/ 71 h 221"/>
                <a:gd name="T26" fmla="*/ 167 w 236"/>
                <a:gd name="T27" fmla="*/ 65 h 221"/>
                <a:gd name="T28" fmla="*/ 164 w 236"/>
                <a:gd name="T29" fmla="*/ 37 h 221"/>
                <a:gd name="T30" fmla="*/ 181 w 236"/>
                <a:gd name="T31" fmla="*/ 19 h 221"/>
                <a:gd name="T32" fmla="*/ 116 w 236"/>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221">
                  <a:moveTo>
                    <a:pt x="116" y="0"/>
                  </a:moveTo>
                  <a:lnTo>
                    <a:pt x="116" y="0"/>
                  </a:lnTo>
                  <a:cubicBezTo>
                    <a:pt x="84" y="0"/>
                    <a:pt x="56" y="11"/>
                    <a:pt x="34" y="37"/>
                  </a:cubicBezTo>
                  <a:cubicBezTo>
                    <a:pt x="8" y="62"/>
                    <a:pt x="0" y="99"/>
                    <a:pt x="8" y="133"/>
                  </a:cubicBezTo>
                  <a:cubicBezTo>
                    <a:pt x="45" y="116"/>
                    <a:pt x="45" y="116"/>
                    <a:pt x="45" y="116"/>
                  </a:cubicBezTo>
                  <a:cubicBezTo>
                    <a:pt x="65" y="152"/>
                    <a:pt x="65" y="152"/>
                    <a:pt x="65" y="152"/>
                  </a:cubicBezTo>
                  <a:cubicBezTo>
                    <a:pt x="113" y="178"/>
                    <a:pt x="113" y="178"/>
                    <a:pt x="113" y="178"/>
                  </a:cubicBezTo>
                  <a:cubicBezTo>
                    <a:pt x="113" y="178"/>
                    <a:pt x="107" y="192"/>
                    <a:pt x="96" y="217"/>
                  </a:cubicBezTo>
                  <a:cubicBezTo>
                    <a:pt x="102" y="220"/>
                    <a:pt x="107" y="220"/>
                    <a:pt x="116" y="220"/>
                  </a:cubicBezTo>
                  <a:cubicBezTo>
                    <a:pt x="144" y="220"/>
                    <a:pt x="175" y="206"/>
                    <a:pt x="198" y="183"/>
                  </a:cubicBezTo>
                  <a:cubicBezTo>
                    <a:pt x="232" y="147"/>
                    <a:pt x="235" y="90"/>
                    <a:pt x="206" y="51"/>
                  </a:cubicBezTo>
                  <a:cubicBezTo>
                    <a:pt x="195" y="65"/>
                    <a:pt x="195" y="65"/>
                    <a:pt x="195" y="65"/>
                  </a:cubicBezTo>
                  <a:cubicBezTo>
                    <a:pt x="189" y="68"/>
                    <a:pt x="184" y="71"/>
                    <a:pt x="181" y="71"/>
                  </a:cubicBezTo>
                  <a:cubicBezTo>
                    <a:pt x="175" y="71"/>
                    <a:pt x="170" y="71"/>
                    <a:pt x="167" y="65"/>
                  </a:cubicBezTo>
                  <a:cubicBezTo>
                    <a:pt x="158" y="59"/>
                    <a:pt x="158" y="45"/>
                    <a:pt x="164" y="37"/>
                  </a:cubicBezTo>
                  <a:cubicBezTo>
                    <a:pt x="181" y="19"/>
                    <a:pt x="181" y="19"/>
                    <a:pt x="181" y="19"/>
                  </a:cubicBezTo>
                  <a:cubicBezTo>
                    <a:pt x="161" y="5"/>
                    <a:pt x="138" y="0"/>
                    <a:pt x="11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4" name="Freeform 129"/>
            <p:cNvSpPr>
              <a:spLocks noChangeArrowheads="1"/>
            </p:cNvSpPr>
            <p:nvPr/>
          </p:nvSpPr>
          <p:spPr bwMode="auto">
            <a:xfrm>
              <a:off x="5120" y="1641"/>
              <a:ext cx="68" cy="165"/>
            </a:xfrm>
            <a:custGeom>
              <a:avLst/>
              <a:gdLst>
                <a:gd name="T0" fmla="*/ 255 w 304"/>
                <a:gd name="T1" fmla="*/ 0 h 734"/>
                <a:gd name="T2" fmla="*/ 255 w 304"/>
                <a:gd name="T3" fmla="*/ 0 h 734"/>
                <a:gd name="T4" fmla="*/ 277 w 304"/>
                <a:gd name="T5" fmla="*/ 37 h 734"/>
                <a:gd name="T6" fmla="*/ 272 w 304"/>
                <a:gd name="T7" fmla="*/ 40 h 734"/>
                <a:gd name="T8" fmla="*/ 201 w 304"/>
                <a:gd name="T9" fmla="*/ 71 h 734"/>
                <a:gd name="T10" fmla="*/ 0 w 304"/>
                <a:gd name="T11" fmla="*/ 588 h 734"/>
                <a:gd name="T12" fmla="*/ 12 w 304"/>
                <a:gd name="T13" fmla="*/ 733 h 734"/>
                <a:gd name="T14" fmla="*/ 12 w 304"/>
                <a:gd name="T15" fmla="*/ 733 h 734"/>
                <a:gd name="T16" fmla="*/ 286 w 304"/>
                <a:gd name="T17" fmla="*/ 65 h 734"/>
                <a:gd name="T18" fmla="*/ 303 w 304"/>
                <a:gd name="T19" fmla="*/ 26 h 734"/>
                <a:gd name="T20" fmla="*/ 255 w 304"/>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4">
                  <a:moveTo>
                    <a:pt x="255" y="0"/>
                  </a:moveTo>
                  <a:lnTo>
                    <a:pt x="255" y="0"/>
                  </a:lnTo>
                  <a:cubicBezTo>
                    <a:pt x="277" y="37"/>
                    <a:pt x="277" y="37"/>
                    <a:pt x="277" y="37"/>
                  </a:cubicBezTo>
                  <a:cubicBezTo>
                    <a:pt x="272" y="40"/>
                    <a:pt x="272" y="40"/>
                    <a:pt x="272" y="40"/>
                  </a:cubicBezTo>
                  <a:cubicBezTo>
                    <a:pt x="201" y="71"/>
                    <a:pt x="201" y="71"/>
                    <a:pt x="201" y="71"/>
                  </a:cubicBezTo>
                  <a:cubicBezTo>
                    <a:pt x="136" y="235"/>
                    <a:pt x="0" y="588"/>
                    <a:pt x="0" y="588"/>
                  </a:cubicBezTo>
                  <a:cubicBezTo>
                    <a:pt x="0" y="588"/>
                    <a:pt x="3" y="727"/>
                    <a:pt x="12" y="733"/>
                  </a:cubicBezTo>
                  <a:lnTo>
                    <a:pt x="12" y="733"/>
                  </a:lnTo>
                  <a:cubicBezTo>
                    <a:pt x="20" y="733"/>
                    <a:pt x="227" y="215"/>
                    <a:pt x="286" y="65"/>
                  </a:cubicBezTo>
                  <a:cubicBezTo>
                    <a:pt x="297" y="40"/>
                    <a:pt x="303" y="26"/>
                    <a:pt x="303" y="26"/>
                  </a:cubicBezTo>
                  <a:cubicBezTo>
                    <a:pt x="255" y="0"/>
                    <a:pt x="255" y="0"/>
                    <a:pt x="25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5" name="Freeform 130"/>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6" name="Freeform 131"/>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7" name="Freeform 132"/>
            <p:cNvSpPr>
              <a:spLocks noChangeArrowheads="1"/>
            </p:cNvSpPr>
            <p:nvPr/>
          </p:nvSpPr>
          <p:spPr bwMode="auto">
            <a:xfrm>
              <a:off x="5199" y="1600"/>
              <a:ext cx="22" cy="22"/>
            </a:xfrm>
            <a:custGeom>
              <a:avLst/>
              <a:gdLst>
                <a:gd name="T0" fmla="*/ 77 w 100"/>
                <a:gd name="T1" fmla="*/ 0 h 101"/>
                <a:gd name="T2" fmla="*/ 77 w 100"/>
                <a:gd name="T3" fmla="*/ 0 h 101"/>
                <a:gd name="T4" fmla="*/ 60 w 100"/>
                <a:gd name="T5" fmla="*/ 6 h 101"/>
                <a:gd name="T6" fmla="*/ 23 w 100"/>
                <a:gd name="T7" fmla="*/ 48 h 101"/>
                <a:gd name="T8" fmla="*/ 6 w 100"/>
                <a:gd name="T9" fmla="*/ 66 h 101"/>
                <a:gd name="T10" fmla="*/ 9 w 100"/>
                <a:gd name="T11" fmla="*/ 94 h 101"/>
                <a:gd name="T12" fmla="*/ 23 w 100"/>
                <a:gd name="T13" fmla="*/ 100 h 101"/>
                <a:gd name="T14" fmla="*/ 37 w 100"/>
                <a:gd name="T15" fmla="*/ 94 h 101"/>
                <a:gd name="T16" fmla="*/ 48 w 100"/>
                <a:gd name="T17" fmla="*/ 80 h 101"/>
                <a:gd name="T18" fmla="*/ 91 w 100"/>
                <a:gd name="T19" fmla="*/ 34 h 101"/>
                <a:gd name="T20" fmla="*/ 88 w 100"/>
                <a:gd name="T21" fmla="*/ 6 h 101"/>
                <a:gd name="T22" fmla="*/ 77 w 100"/>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1">
                  <a:moveTo>
                    <a:pt x="77" y="0"/>
                  </a:moveTo>
                  <a:lnTo>
                    <a:pt x="77" y="0"/>
                  </a:lnTo>
                  <a:cubicBezTo>
                    <a:pt x="71" y="0"/>
                    <a:pt x="65" y="3"/>
                    <a:pt x="60" y="6"/>
                  </a:cubicBezTo>
                  <a:cubicBezTo>
                    <a:pt x="23" y="48"/>
                    <a:pt x="23" y="48"/>
                    <a:pt x="23" y="48"/>
                  </a:cubicBezTo>
                  <a:cubicBezTo>
                    <a:pt x="6" y="66"/>
                    <a:pt x="6" y="66"/>
                    <a:pt x="6" y="66"/>
                  </a:cubicBezTo>
                  <a:cubicBezTo>
                    <a:pt x="0" y="74"/>
                    <a:pt x="0" y="88"/>
                    <a:pt x="9" y="94"/>
                  </a:cubicBezTo>
                  <a:cubicBezTo>
                    <a:pt x="12" y="100"/>
                    <a:pt x="17" y="100"/>
                    <a:pt x="23" y="100"/>
                  </a:cubicBezTo>
                  <a:cubicBezTo>
                    <a:pt x="26" y="100"/>
                    <a:pt x="31" y="97"/>
                    <a:pt x="37" y="94"/>
                  </a:cubicBezTo>
                  <a:cubicBezTo>
                    <a:pt x="48" y="80"/>
                    <a:pt x="48" y="80"/>
                    <a:pt x="48" y="80"/>
                  </a:cubicBezTo>
                  <a:cubicBezTo>
                    <a:pt x="91" y="34"/>
                    <a:pt x="91" y="34"/>
                    <a:pt x="91" y="34"/>
                  </a:cubicBezTo>
                  <a:cubicBezTo>
                    <a:pt x="99" y="26"/>
                    <a:pt x="96" y="12"/>
                    <a:pt x="88" y="6"/>
                  </a:cubicBezTo>
                  <a:cubicBezTo>
                    <a:pt x="85" y="3"/>
                    <a:pt x="80" y="0"/>
                    <a:pt x="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8" name="Freeform 133"/>
            <p:cNvSpPr>
              <a:spLocks noChangeArrowheads="1"/>
            </p:cNvSpPr>
            <p:nvPr/>
          </p:nvSpPr>
          <p:spPr bwMode="auto">
            <a:xfrm>
              <a:off x="6797" y="1277"/>
              <a:ext cx="52" cy="49"/>
            </a:xfrm>
            <a:custGeom>
              <a:avLst/>
              <a:gdLst>
                <a:gd name="T0" fmla="*/ 114 w 233"/>
                <a:gd name="T1" fmla="*/ 0 h 221"/>
                <a:gd name="T2" fmla="*/ 114 w 233"/>
                <a:gd name="T3" fmla="*/ 0 h 221"/>
                <a:gd name="T4" fmla="*/ 32 w 233"/>
                <a:gd name="T5" fmla="*/ 36 h 221"/>
                <a:gd name="T6" fmla="*/ 6 w 233"/>
                <a:gd name="T7" fmla="*/ 132 h 221"/>
                <a:gd name="T8" fmla="*/ 43 w 233"/>
                <a:gd name="T9" fmla="*/ 115 h 221"/>
                <a:gd name="T10" fmla="*/ 66 w 233"/>
                <a:gd name="T11" fmla="*/ 152 h 221"/>
                <a:gd name="T12" fmla="*/ 111 w 233"/>
                <a:gd name="T13" fmla="*/ 178 h 221"/>
                <a:gd name="T14" fmla="*/ 94 w 233"/>
                <a:gd name="T15" fmla="*/ 217 h 221"/>
                <a:gd name="T16" fmla="*/ 114 w 233"/>
                <a:gd name="T17" fmla="*/ 220 h 221"/>
                <a:gd name="T18" fmla="*/ 195 w 233"/>
                <a:gd name="T19" fmla="*/ 183 h 221"/>
                <a:gd name="T20" fmla="*/ 207 w 233"/>
                <a:gd name="T21" fmla="*/ 50 h 221"/>
                <a:gd name="T22" fmla="*/ 193 w 233"/>
                <a:gd name="T23" fmla="*/ 64 h 221"/>
                <a:gd name="T24" fmla="*/ 178 w 233"/>
                <a:gd name="T25" fmla="*/ 70 h 221"/>
                <a:gd name="T26" fmla="*/ 164 w 233"/>
                <a:gd name="T27" fmla="*/ 64 h 221"/>
                <a:gd name="T28" fmla="*/ 164 w 233"/>
                <a:gd name="T29" fmla="*/ 36 h 221"/>
                <a:gd name="T30" fmla="*/ 178 w 233"/>
                <a:gd name="T31" fmla="*/ 22 h 221"/>
                <a:gd name="T32" fmla="*/ 114 w 233"/>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21">
                  <a:moveTo>
                    <a:pt x="114" y="0"/>
                  </a:moveTo>
                  <a:lnTo>
                    <a:pt x="114" y="0"/>
                  </a:lnTo>
                  <a:cubicBezTo>
                    <a:pt x="85" y="0"/>
                    <a:pt x="54" y="11"/>
                    <a:pt x="32" y="36"/>
                  </a:cubicBezTo>
                  <a:cubicBezTo>
                    <a:pt x="9" y="62"/>
                    <a:pt x="0" y="98"/>
                    <a:pt x="6" y="132"/>
                  </a:cubicBezTo>
                  <a:cubicBezTo>
                    <a:pt x="43" y="115"/>
                    <a:pt x="43" y="115"/>
                    <a:pt x="43" y="115"/>
                  </a:cubicBezTo>
                  <a:cubicBezTo>
                    <a:pt x="66" y="152"/>
                    <a:pt x="66" y="152"/>
                    <a:pt x="66" y="152"/>
                  </a:cubicBezTo>
                  <a:cubicBezTo>
                    <a:pt x="111" y="178"/>
                    <a:pt x="111" y="178"/>
                    <a:pt x="111" y="178"/>
                  </a:cubicBezTo>
                  <a:cubicBezTo>
                    <a:pt x="111" y="178"/>
                    <a:pt x="105" y="192"/>
                    <a:pt x="94" y="217"/>
                  </a:cubicBezTo>
                  <a:cubicBezTo>
                    <a:pt x="102" y="220"/>
                    <a:pt x="108" y="220"/>
                    <a:pt x="114" y="220"/>
                  </a:cubicBezTo>
                  <a:cubicBezTo>
                    <a:pt x="145" y="220"/>
                    <a:pt x="173" y="209"/>
                    <a:pt x="195" y="183"/>
                  </a:cubicBezTo>
                  <a:cubicBezTo>
                    <a:pt x="229" y="146"/>
                    <a:pt x="232" y="90"/>
                    <a:pt x="207" y="50"/>
                  </a:cubicBezTo>
                  <a:cubicBezTo>
                    <a:pt x="193" y="64"/>
                    <a:pt x="193" y="64"/>
                    <a:pt x="193" y="64"/>
                  </a:cubicBezTo>
                  <a:cubicBezTo>
                    <a:pt x="190" y="70"/>
                    <a:pt x="184" y="70"/>
                    <a:pt x="178" y="70"/>
                  </a:cubicBezTo>
                  <a:cubicBezTo>
                    <a:pt x="173" y="70"/>
                    <a:pt x="170" y="70"/>
                    <a:pt x="164" y="64"/>
                  </a:cubicBezTo>
                  <a:cubicBezTo>
                    <a:pt x="156" y="59"/>
                    <a:pt x="156" y="45"/>
                    <a:pt x="164" y="36"/>
                  </a:cubicBezTo>
                  <a:cubicBezTo>
                    <a:pt x="178" y="22"/>
                    <a:pt x="178" y="22"/>
                    <a:pt x="178" y="22"/>
                  </a:cubicBezTo>
                  <a:cubicBezTo>
                    <a:pt x="159" y="8"/>
                    <a:pt x="136" y="0"/>
                    <a:pt x="11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9" name="Freeform 134"/>
            <p:cNvSpPr>
              <a:spLocks noChangeArrowheads="1"/>
            </p:cNvSpPr>
            <p:nvPr/>
          </p:nvSpPr>
          <p:spPr bwMode="auto">
            <a:xfrm>
              <a:off x="6753" y="1312"/>
              <a:ext cx="68" cy="165"/>
            </a:xfrm>
            <a:custGeom>
              <a:avLst/>
              <a:gdLst>
                <a:gd name="T0" fmla="*/ 258 w 304"/>
                <a:gd name="T1" fmla="*/ 0 h 733"/>
                <a:gd name="T2" fmla="*/ 258 w 304"/>
                <a:gd name="T3" fmla="*/ 0 h 733"/>
                <a:gd name="T4" fmla="*/ 280 w 304"/>
                <a:gd name="T5" fmla="*/ 40 h 733"/>
                <a:gd name="T6" fmla="*/ 272 w 304"/>
                <a:gd name="T7" fmla="*/ 43 h 733"/>
                <a:gd name="T8" fmla="*/ 201 w 304"/>
                <a:gd name="T9" fmla="*/ 71 h 733"/>
                <a:gd name="T10" fmla="*/ 0 w 304"/>
                <a:gd name="T11" fmla="*/ 588 h 733"/>
                <a:gd name="T12" fmla="*/ 11 w 304"/>
                <a:gd name="T13" fmla="*/ 732 h 733"/>
                <a:gd name="T14" fmla="*/ 11 w 304"/>
                <a:gd name="T15" fmla="*/ 732 h 733"/>
                <a:gd name="T16" fmla="*/ 286 w 304"/>
                <a:gd name="T17" fmla="*/ 65 h 733"/>
                <a:gd name="T18" fmla="*/ 303 w 304"/>
                <a:gd name="T19" fmla="*/ 26 h 733"/>
                <a:gd name="T20" fmla="*/ 258 w 304"/>
                <a:gd name="T21"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3">
                  <a:moveTo>
                    <a:pt x="258" y="0"/>
                  </a:moveTo>
                  <a:lnTo>
                    <a:pt x="258" y="0"/>
                  </a:lnTo>
                  <a:cubicBezTo>
                    <a:pt x="280" y="40"/>
                    <a:pt x="280" y="40"/>
                    <a:pt x="280" y="40"/>
                  </a:cubicBezTo>
                  <a:cubicBezTo>
                    <a:pt x="272" y="43"/>
                    <a:pt x="272" y="43"/>
                    <a:pt x="272" y="43"/>
                  </a:cubicBezTo>
                  <a:cubicBezTo>
                    <a:pt x="201" y="71"/>
                    <a:pt x="201" y="71"/>
                    <a:pt x="201" y="71"/>
                  </a:cubicBezTo>
                  <a:cubicBezTo>
                    <a:pt x="136" y="235"/>
                    <a:pt x="0" y="588"/>
                    <a:pt x="0" y="588"/>
                  </a:cubicBezTo>
                  <a:cubicBezTo>
                    <a:pt x="0" y="588"/>
                    <a:pt x="3" y="727"/>
                    <a:pt x="11" y="732"/>
                  </a:cubicBezTo>
                  <a:lnTo>
                    <a:pt x="11" y="732"/>
                  </a:lnTo>
                  <a:cubicBezTo>
                    <a:pt x="20" y="732"/>
                    <a:pt x="226" y="218"/>
                    <a:pt x="286" y="65"/>
                  </a:cubicBezTo>
                  <a:cubicBezTo>
                    <a:pt x="297" y="40"/>
                    <a:pt x="303" y="26"/>
                    <a:pt x="303" y="26"/>
                  </a:cubicBezTo>
                  <a:cubicBezTo>
                    <a:pt x="258" y="0"/>
                    <a:pt x="258" y="0"/>
                    <a:pt x="25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0" name="Freeform 135"/>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1" name="Freeform 136"/>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2" name="Freeform 137"/>
            <p:cNvSpPr>
              <a:spLocks noChangeArrowheads="1"/>
            </p:cNvSpPr>
            <p:nvPr/>
          </p:nvSpPr>
          <p:spPr bwMode="auto">
            <a:xfrm>
              <a:off x="6832" y="1271"/>
              <a:ext cx="22" cy="22"/>
            </a:xfrm>
            <a:custGeom>
              <a:avLst/>
              <a:gdLst>
                <a:gd name="T0" fmla="*/ 76 w 100"/>
                <a:gd name="T1" fmla="*/ 0 h 100"/>
                <a:gd name="T2" fmla="*/ 76 w 100"/>
                <a:gd name="T3" fmla="*/ 0 h 100"/>
                <a:gd name="T4" fmla="*/ 62 w 100"/>
                <a:gd name="T5" fmla="*/ 6 h 100"/>
                <a:gd name="T6" fmla="*/ 22 w 100"/>
                <a:gd name="T7" fmla="*/ 51 h 100"/>
                <a:gd name="T8" fmla="*/ 8 w 100"/>
                <a:gd name="T9" fmla="*/ 65 h 100"/>
                <a:gd name="T10" fmla="*/ 8 w 100"/>
                <a:gd name="T11" fmla="*/ 93 h 100"/>
                <a:gd name="T12" fmla="*/ 22 w 100"/>
                <a:gd name="T13" fmla="*/ 99 h 100"/>
                <a:gd name="T14" fmla="*/ 37 w 100"/>
                <a:gd name="T15" fmla="*/ 93 h 100"/>
                <a:gd name="T16" fmla="*/ 51 w 100"/>
                <a:gd name="T17" fmla="*/ 79 h 100"/>
                <a:gd name="T18" fmla="*/ 90 w 100"/>
                <a:gd name="T19" fmla="*/ 34 h 100"/>
                <a:gd name="T20" fmla="*/ 90 w 100"/>
                <a:gd name="T21" fmla="*/ 6 h 100"/>
                <a:gd name="T22" fmla="*/ 76 w 10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0">
                  <a:moveTo>
                    <a:pt x="76" y="0"/>
                  </a:moveTo>
                  <a:lnTo>
                    <a:pt x="76" y="0"/>
                  </a:lnTo>
                  <a:cubicBezTo>
                    <a:pt x="71" y="0"/>
                    <a:pt x="65" y="3"/>
                    <a:pt x="62" y="6"/>
                  </a:cubicBezTo>
                  <a:cubicBezTo>
                    <a:pt x="22" y="51"/>
                    <a:pt x="22" y="51"/>
                    <a:pt x="22" y="51"/>
                  </a:cubicBezTo>
                  <a:cubicBezTo>
                    <a:pt x="8" y="65"/>
                    <a:pt x="8" y="65"/>
                    <a:pt x="8" y="65"/>
                  </a:cubicBezTo>
                  <a:cubicBezTo>
                    <a:pt x="0" y="74"/>
                    <a:pt x="0" y="88"/>
                    <a:pt x="8" y="93"/>
                  </a:cubicBezTo>
                  <a:cubicBezTo>
                    <a:pt x="14" y="99"/>
                    <a:pt x="17" y="99"/>
                    <a:pt x="22" y="99"/>
                  </a:cubicBezTo>
                  <a:cubicBezTo>
                    <a:pt x="28" y="99"/>
                    <a:pt x="34" y="99"/>
                    <a:pt x="37" y="93"/>
                  </a:cubicBezTo>
                  <a:cubicBezTo>
                    <a:pt x="51" y="79"/>
                    <a:pt x="51" y="79"/>
                    <a:pt x="51" y="79"/>
                  </a:cubicBezTo>
                  <a:cubicBezTo>
                    <a:pt x="90" y="34"/>
                    <a:pt x="90" y="34"/>
                    <a:pt x="90" y="34"/>
                  </a:cubicBezTo>
                  <a:cubicBezTo>
                    <a:pt x="99" y="26"/>
                    <a:pt x="99" y="14"/>
                    <a:pt x="90" y="6"/>
                  </a:cubicBezTo>
                  <a:cubicBezTo>
                    <a:pt x="88" y="3"/>
                    <a:pt x="82" y="0"/>
                    <a:pt x="7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3" name="Freeform 138"/>
            <p:cNvSpPr>
              <a:spLocks noChangeArrowheads="1"/>
            </p:cNvSpPr>
            <p:nvPr/>
          </p:nvSpPr>
          <p:spPr bwMode="auto">
            <a:xfrm>
              <a:off x="5699" y="1805"/>
              <a:ext cx="53" cy="49"/>
            </a:xfrm>
            <a:custGeom>
              <a:avLst/>
              <a:gdLst>
                <a:gd name="T0" fmla="*/ 121 w 238"/>
                <a:gd name="T1" fmla="*/ 0 h 219"/>
                <a:gd name="T2" fmla="*/ 121 w 238"/>
                <a:gd name="T3" fmla="*/ 0 h 219"/>
                <a:gd name="T4" fmla="*/ 87 w 238"/>
                <a:gd name="T5" fmla="*/ 6 h 219"/>
                <a:gd name="T6" fmla="*/ 99 w 238"/>
                <a:gd name="T7" fmla="*/ 20 h 219"/>
                <a:gd name="T8" fmla="*/ 93 w 238"/>
                <a:gd name="T9" fmla="*/ 48 h 219"/>
                <a:gd name="T10" fmla="*/ 82 w 238"/>
                <a:gd name="T11" fmla="*/ 51 h 219"/>
                <a:gd name="T12" fmla="*/ 65 w 238"/>
                <a:gd name="T13" fmla="*/ 43 h 219"/>
                <a:gd name="T14" fmla="*/ 53 w 238"/>
                <a:gd name="T15" fmla="*/ 26 h 219"/>
                <a:gd name="T16" fmla="*/ 31 w 238"/>
                <a:gd name="T17" fmla="*/ 170 h 219"/>
                <a:gd name="T18" fmla="*/ 119 w 238"/>
                <a:gd name="T19" fmla="*/ 218 h 219"/>
                <a:gd name="T20" fmla="*/ 110 w 238"/>
                <a:gd name="T21" fmla="*/ 179 h 219"/>
                <a:gd name="T22" fmla="*/ 153 w 238"/>
                <a:gd name="T23" fmla="*/ 167 h 219"/>
                <a:gd name="T24" fmla="*/ 186 w 238"/>
                <a:gd name="T25" fmla="*/ 130 h 219"/>
                <a:gd name="T26" fmla="*/ 223 w 238"/>
                <a:gd name="T27" fmla="*/ 156 h 219"/>
                <a:gd name="T28" fmla="*/ 214 w 238"/>
                <a:gd name="T29" fmla="*/ 48 h 219"/>
                <a:gd name="T30" fmla="*/ 121 w 238"/>
                <a:gd name="T3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19">
                  <a:moveTo>
                    <a:pt x="121" y="0"/>
                  </a:moveTo>
                  <a:lnTo>
                    <a:pt x="121" y="0"/>
                  </a:lnTo>
                  <a:cubicBezTo>
                    <a:pt x="110" y="0"/>
                    <a:pt x="99" y="0"/>
                    <a:pt x="87" y="6"/>
                  </a:cubicBezTo>
                  <a:cubicBezTo>
                    <a:pt x="99" y="20"/>
                    <a:pt x="99" y="20"/>
                    <a:pt x="99" y="20"/>
                  </a:cubicBezTo>
                  <a:cubicBezTo>
                    <a:pt x="104" y="31"/>
                    <a:pt x="102" y="43"/>
                    <a:pt x="93" y="48"/>
                  </a:cubicBezTo>
                  <a:cubicBezTo>
                    <a:pt x="90" y="51"/>
                    <a:pt x="85" y="51"/>
                    <a:pt x="82" y="51"/>
                  </a:cubicBezTo>
                  <a:cubicBezTo>
                    <a:pt x="76" y="51"/>
                    <a:pt x="70" y="48"/>
                    <a:pt x="65" y="43"/>
                  </a:cubicBezTo>
                  <a:cubicBezTo>
                    <a:pt x="53" y="26"/>
                    <a:pt x="53" y="26"/>
                    <a:pt x="53" y="26"/>
                  </a:cubicBezTo>
                  <a:cubicBezTo>
                    <a:pt x="11" y="59"/>
                    <a:pt x="0" y="122"/>
                    <a:pt x="31" y="170"/>
                  </a:cubicBezTo>
                  <a:cubicBezTo>
                    <a:pt x="50" y="201"/>
                    <a:pt x="85" y="218"/>
                    <a:pt x="119" y="218"/>
                  </a:cubicBezTo>
                  <a:cubicBezTo>
                    <a:pt x="110" y="179"/>
                    <a:pt x="110" y="179"/>
                    <a:pt x="110" y="179"/>
                  </a:cubicBezTo>
                  <a:cubicBezTo>
                    <a:pt x="153" y="167"/>
                    <a:pt x="153" y="167"/>
                    <a:pt x="153" y="167"/>
                  </a:cubicBezTo>
                  <a:cubicBezTo>
                    <a:pt x="186" y="130"/>
                    <a:pt x="186" y="130"/>
                    <a:pt x="186" y="130"/>
                  </a:cubicBezTo>
                  <a:cubicBezTo>
                    <a:pt x="186" y="130"/>
                    <a:pt x="200" y="139"/>
                    <a:pt x="223" y="156"/>
                  </a:cubicBezTo>
                  <a:cubicBezTo>
                    <a:pt x="237" y="122"/>
                    <a:pt x="237" y="82"/>
                    <a:pt x="214" y="48"/>
                  </a:cubicBezTo>
                  <a:cubicBezTo>
                    <a:pt x="195" y="18"/>
                    <a:pt x="158" y="0"/>
                    <a:pt x="12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4" name="Freeform 139"/>
            <p:cNvSpPr>
              <a:spLocks noChangeArrowheads="1"/>
            </p:cNvSpPr>
            <p:nvPr/>
          </p:nvSpPr>
          <p:spPr bwMode="auto">
            <a:xfrm>
              <a:off x="5733" y="1835"/>
              <a:ext cx="147" cy="104"/>
            </a:xfrm>
            <a:custGeom>
              <a:avLst/>
              <a:gdLst>
                <a:gd name="T0" fmla="*/ 33 w 653"/>
                <a:gd name="T1" fmla="*/ 0 h 462"/>
                <a:gd name="T2" fmla="*/ 33 w 653"/>
                <a:gd name="T3" fmla="*/ 0 h 462"/>
                <a:gd name="T4" fmla="*/ 0 w 653"/>
                <a:gd name="T5" fmla="*/ 37 h 462"/>
                <a:gd name="T6" fmla="*/ 42 w 653"/>
                <a:gd name="T7" fmla="*/ 26 h 462"/>
                <a:gd name="T8" fmla="*/ 42 w 653"/>
                <a:gd name="T9" fmla="*/ 34 h 462"/>
                <a:gd name="T10" fmla="*/ 53 w 653"/>
                <a:gd name="T11" fmla="*/ 110 h 462"/>
                <a:gd name="T12" fmla="*/ 503 w 653"/>
                <a:gd name="T13" fmla="*/ 433 h 462"/>
                <a:gd name="T14" fmla="*/ 641 w 653"/>
                <a:gd name="T15" fmla="*/ 461 h 462"/>
                <a:gd name="T16" fmla="*/ 647 w 653"/>
                <a:gd name="T17" fmla="*/ 459 h 462"/>
                <a:gd name="T18" fmla="*/ 70 w 653"/>
                <a:gd name="T19" fmla="*/ 26 h 462"/>
                <a:gd name="T20" fmla="*/ 33 w 653"/>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462">
                  <a:moveTo>
                    <a:pt x="33" y="0"/>
                  </a:moveTo>
                  <a:lnTo>
                    <a:pt x="33" y="0"/>
                  </a:lnTo>
                  <a:cubicBezTo>
                    <a:pt x="0" y="37"/>
                    <a:pt x="0" y="37"/>
                    <a:pt x="0" y="37"/>
                  </a:cubicBezTo>
                  <a:cubicBezTo>
                    <a:pt x="42" y="26"/>
                    <a:pt x="42" y="26"/>
                    <a:pt x="42" y="26"/>
                  </a:cubicBezTo>
                  <a:cubicBezTo>
                    <a:pt x="42" y="34"/>
                    <a:pt x="42" y="34"/>
                    <a:pt x="42" y="34"/>
                  </a:cubicBezTo>
                  <a:cubicBezTo>
                    <a:pt x="53" y="110"/>
                    <a:pt x="53" y="110"/>
                    <a:pt x="53" y="110"/>
                  </a:cubicBezTo>
                  <a:cubicBezTo>
                    <a:pt x="198" y="212"/>
                    <a:pt x="503" y="433"/>
                    <a:pt x="503" y="433"/>
                  </a:cubicBezTo>
                  <a:cubicBezTo>
                    <a:pt x="503" y="433"/>
                    <a:pt x="616" y="461"/>
                    <a:pt x="641" y="461"/>
                  </a:cubicBezTo>
                  <a:cubicBezTo>
                    <a:pt x="644" y="461"/>
                    <a:pt x="644" y="459"/>
                    <a:pt x="647" y="459"/>
                  </a:cubicBezTo>
                  <a:cubicBezTo>
                    <a:pt x="652" y="456"/>
                    <a:pt x="200" y="122"/>
                    <a:pt x="70" y="26"/>
                  </a:cubicBezTo>
                  <a:cubicBezTo>
                    <a:pt x="47" y="9"/>
                    <a:pt x="33" y="0"/>
                    <a:pt x="3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5" name="Freeform 140"/>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6" name="Freeform 141"/>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7" name="Freeform 142"/>
            <p:cNvSpPr>
              <a:spLocks noChangeArrowheads="1"/>
            </p:cNvSpPr>
            <p:nvPr/>
          </p:nvSpPr>
          <p:spPr bwMode="auto">
            <a:xfrm>
              <a:off x="5702" y="1793"/>
              <a:ext cx="20" cy="23"/>
            </a:xfrm>
            <a:custGeom>
              <a:avLst/>
              <a:gdLst>
                <a:gd name="T0" fmla="*/ 25 w 91"/>
                <a:gd name="T1" fmla="*/ 0 h 108"/>
                <a:gd name="T2" fmla="*/ 25 w 91"/>
                <a:gd name="T3" fmla="*/ 0 h 108"/>
                <a:gd name="T4" fmla="*/ 14 w 91"/>
                <a:gd name="T5" fmla="*/ 6 h 108"/>
                <a:gd name="T6" fmla="*/ 8 w 91"/>
                <a:gd name="T7" fmla="*/ 31 h 108"/>
                <a:gd name="T8" fmla="*/ 39 w 91"/>
                <a:gd name="T9" fmla="*/ 82 h 108"/>
                <a:gd name="T10" fmla="*/ 51 w 91"/>
                <a:gd name="T11" fmla="*/ 99 h 108"/>
                <a:gd name="T12" fmla="*/ 68 w 91"/>
                <a:gd name="T13" fmla="*/ 107 h 108"/>
                <a:gd name="T14" fmla="*/ 79 w 91"/>
                <a:gd name="T15" fmla="*/ 104 h 108"/>
                <a:gd name="T16" fmla="*/ 85 w 91"/>
                <a:gd name="T17" fmla="*/ 76 h 108"/>
                <a:gd name="T18" fmla="*/ 73 w 91"/>
                <a:gd name="T19" fmla="*/ 62 h 108"/>
                <a:gd name="T20" fmla="*/ 39 w 91"/>
                <a:gd name="T21" fmla="*/ 11 h 108"/>
                <a:gd name="T22" fmla="*/ 25 w 91"/>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8">
                  <a:moveTo>
                    <a:pt x="25" y="0"/>
                  </a:moveTo>
                  <a:lnTo>
                    <a:pt x="25" y="0"/>
                  </a:lnTo>
                  <a:cubicBezTo>
                    <a:pt x="20" y="0"/>
                    <a:pt x="17" y="3"/>
                    <a:pt x="14" y="6"/>
                  </a:cubicBezTo>
                  <a:cubicBezTo>
                    <a:pt x="2" y="11"/>
                    <a:pt x="0" y="22"/>
                    <a:pt x="8" y="31"/>
                  </a:cubicBezTo>
                  <a:cubicBezTo>
                    <a:pt x="39" y="82"/>
                    <a:pt x="39" y="82"/>
                    <a:pt x="39" y="82"/>
                  </a:cubicBezTo>
                  <a:cubicBezTo>
                    <a:pt x="51" y="99"/>
                    <a:pt x="51" y="99"/>
                    <a:pt x="51" y="99"/>
                  </a:cubicBezTo>
                  <a:cubicBezTo>
                    <a:pt x="56" y="104"/>
                    <a:pt x="62" y="107"/>
                    <a:pt x="68" y="107"/>
                  </a:cubicBezTo>
                  <a:cubicBezTo>
                    <a:pt x="71" y="107"/>
                    <a:pt x="76" y="107"/>
                    <a:pt x="79" y="104"/>
                  </a:cubicBezTo>
                  <a:cubicBezTo>
                    <a:pt x="88" y="99"/>
                    <a:pt x="90" y="87"/>
                    <a:pt x="85" y="76"/>
                  </a:cubicBezTo>
                  <a:cubicBezTo>
                    <a:pt x="73" y="62"/>
                    <a:pt x="73" y="62"/>
                    <a:pt x="73" y="62"/>
                  </a:cubicBezTo>
                  <a:cubicBezTo>
                    <a:pt x="39" y="11"/>
                    <a:pt x="39" y="11"/>
                    <a:pt x="39" y="11"/>
                  </a:cubicBezTo>
                  <a:cubicBezTo>
                    <a:pt x="36" y="6"/>
                    <a:pt x="31" y="0"/>
                    <a:pt x="2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8" name="Freeform 143"/>
            <p:cNvSpPr>
              <a:spLocks noChangeArrowheads="1"/>
            </p:cNvSpPr>
            <p:nvPr/>
          </p:nvSpPr>
          <p:spPr bwMode="auto">
            <a:xfrm>
              <a:off x="5048" y="1267"/>
              <a:ext cx="90" cy="246"/>
            </a:xfrm>
            <a:custGeom>
              <a:avLst/>
              <a:gdLst>
                <a:gd name="T0" fmla="*/ 312 w 400"/>
                <a:gd name="T1" fmla="*/ 882 h 1087"/>
                <a:gd name="T2" fmla="*/ 88 w 400"/>
                <a:gd name="T3" fmla="*/ 882 h 1087"/>
                <a:gd name="T4" fmla="*/ 198 w 400"/>
                <a:gd name="T5" fmla="*/ 1086 h 1087"/>
                <a:gd name="T6" fmla="*/ 312 w 400"/>
                <a:gd name="T7" fmla="*/ 882 h 1087"/>
                <a:gd name="T8" fmla="*/ 388 w 400"/>
                <a:gd name="T9" fmla="*/ 729 h 1087"/>
                <a:gd name="T10" fmla="*/ 326 w 400"/>
                <a:gd name="T11" fmla="*/ 846 h 1087"/>
                <a:gd name="T12" fmla="*/ 388 w 400"/>
                <a:gd name="T13" fmla="*/ 729 h 1087"/>
                <a:gd name="T14" fmla="*/ 12 w 400"/>
                <a:gd name="T15" fmla="*/ 729 h 1087"/>
                <a:gd name="T16" fmla="*/ 74 w 400"/>
                <a:gd name="T17" fmla="*/ 846 h 1087"/>
                <a:gd name="T18" fmla="*/ 12 w 400"/>
                <a:gd name="T19" fmla="*/ 729 h 1087"/>
                <a:gd name="T20" fmla="*/ 396 w 400"/>
                <a:gd name="T21" fmla="*/ 625 h 1087"/>
                <a:gd name="T22" fmla="*/ 357 w 400"/>
                <a:gd name="T23" fmla="*/ 698 h 1087"/>
                <a:gd name="T24" fmla="*/ 396 w 400"/>
                <a:gd name="T25" fmla="*/ 625 h 1087"/>
                <a:gd name="T26" fmla="*/ 3 w 400"/>
                <a:gd name="T27" fmla="*/ 625 h 1087"/>
                <a:gd name="T28" fmla="*/ 43 w 400"/>
                <a:gd name="T29" fmla="*/ 698 h 1087"/>
                <a:gd name="T30" fmla="*/ 3 w 400"/>
                <a:gd name="T31" fmla="*/ 625 h 1087"/>
                <a:gd name="T32" fmla="*/ 365 w 400"/>
                <a:gd name="T33" fmla="*/ 475 h 1087"/>
                <a:gd name="T34" fmla="*/ 365 w 400"/>
                <a:gd name="T35" fmla="*/ 611 h 1087"/>
                <a:gd name="T36" fmla="*/ 399 w 400"/>
                <a:gd name="T37" fmla="*/ 543 h 1087"/>
                <a:gd name="T38" fmla="*/ 365 w 400"/>
                <a:gd name="T39" fmla="*/ 475 h 1087"/>
                <a:gd name="T40" fmla="*/ 34 w 400"/>
                <a:gd name="T41" fmla="*/ 475 h 1087"/>
                <a:gd name="T42" fmla="*/ 0 w 400"/>
                <a:gd name="T43" fmla="*/ 543 h 1087"/>
                <a:gd name="T44" fmla="*/ 34 w 400"/>
                <a:gd name="T45" fmla="*/ 611 h 1087"/>
                <a:gd name="T46" fmla="*/ 34 w 400"/>
                <a:gd name="T47" fmla="*/ 475 h 1087"/>
                <a:gd name="T48" fmla="*/ 357 w 400"/>
                <a:gd name="T49" fmla="*/ 385 h 1087"/>
                <a:gd name="T50" fmla="*/ 396 w 400"/>
                <a:gd name="T51" fmla="*/ 461 h 1087"/>
                <a:gd name="T52" fmla="*/ 357 w 400"/>
                <a:gd name="T53" fmla="*/ 385 h 1087"/>
                <a:gd name="T54" fmla="*/ 43 w 400"/>
                <a:gd name="T55" fmla="*/ 385 h 1087"/>
                <a:gd name="T56" fmla="*/ 3 w 400"/>
                <a:gd name="T57" fmla="*/ 461 h 1087"/>
                <a:gd name="T58" fmla="*/ 43 w 400"/>
                <a:gd name="T59" fmla="*/ 385 h 1087"/>
                <a:gd name="T60" fmla="*/ 363 w 400"/>
                <a:gd name="T61" fmla="*/ 223 h 1087"/>
                <a:gd name="T62" fmla="*/ 351 w 400"/>
                <a:gd name="T63" fmla="*/ 351 h 1087"/>
                <a:gd name="T64" fmla="*/ 363 w 400"/>
                <a:gd name="T65" fmla="*/ 223 h 1087"/>
                <a:gd name="T66" fmla="*/ 37 w 400"/>
                <a:gd name="T67" fmla="*/ 223 h 1087"/>
                <a:gd name="T68" fmla="*/ 48 w 400"/>
                <a:gd name="T69" fmla="*/ 351 h 1087"/>
                <a:gd name="T70" fmla="*/ 37 w 400"/>
                <a:gd name="T71" fmla="*/ 223 h 1087"/>
                <a:gd name="T72" fmla="*/ 198 w 400"/>
                <a:gd name="T73" fmla="*/ 0 h 1087"/>
                <a:gd name="T74" fmla="*/ 88 w 400"/>
                <a:gd name="T75" fmla="*/ 204 h 1087"/>
                <a:gd name="T76" fmla="*/ 312 w 400"/>
                <a:gd name="T77" fmla="*/ 204 h 1087"/>
                <a:gd name="T78" fmla="*/ 198 w 400"/>
                <a:gd name="T7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7">
                  <a:moveTo>
                    <a:pt x="312" y="882"/>
                  </a:moveTo>
                  <a:lnTo>
                    <a:pt x="312" y="882"/>
                  </a:lnTo>
                  <a:cubicBezTo>
                    <a:pt x="280" y="953"/>
                    <a:pt x="241" y="995"/>
                    <a:pt x="198" y="995"/>
                  </a:cubicBezTo>
                  <a:cubicBezTo>
                    <a:pt x="156" y="995"/>
                    <a:pt x="119" y="953"/>
                    <a:pt x="88" y="882"/>
                  </a:cubicBezTo>
                  <a:cubicBezTo>
                    <a:pt x="77" y="891"/>
                    <a:pt x="63" y="896"/>
                    <a:pt x="51" y="902"/>
                  </a:cubicBezTo>
                  <a:cubicBezTo>
                    <a:pt x="88" y="1015"/>
                    <a:pt x="139" y="1086"/>
                    <a:pt x="198" y="1086"/>
                  </a:cubicBezTo>
                  <a:cubicBezTo>
                    <a:pt x="258" y="1086"/>
                    <a:pt x="312" y="1015"/>
                    <a:pt x="348" y="902"/>
                  </a:cubicBezTo>
                  <a:cubicBezTo>
                    <a:pt x="337" y="896"/>
                    <a:pt x="323" y="891"/>
                    <a:pt x="312" y="882"/>
                  </a:cubicBezTo>
                  <a:lnTo>
                    <a:pt x="388" y="729"/>
                  </a:lnTo>
                  <a:lnTo>
                    <a:pt x="388" y="729"/>
                  </a:lnTo>
                  <a:cubicBezTo>
                    <a:pt x="376" y="732"/>
                    <a:pt x="363" y="732"/>
                    <a:pt x="351" y="735"/>
                  </a:cubicBezTo>
                  <a:cubicBezTo>
                    <a:pt x="346" y="775"/>
                    <a:pt x="334" y="812"/>
                    <a:pt x="326" y="846"/>
                  </a:cubicBezTo>
                  <a:cubicBezTo>
                    <a:pt x="337" y="851"/>
                    <a:pt x="348" y="857"/>
                    <a:pt x="363" y="862"/>
                  </a:cubicBezTo>
                  <a:cubicBezTo>
                    <a:pt x="371" y="820"/>
                    <a:pt x="379" y="778"/>
                    <a:pt x="388" y="729"/>
                  </a:cubicBezTo>
                  <a:lnTo>
                    <a:pt x="12" y="729"/>
                  </a:lnTo>
                  <a:lnTo>
                    <a:pt x="12" y="729"/>
                  </a:lnTo>
                  <a:cubicBezTo>
                    <a:pt x="17" y="778"/>
                    <a:pt x="26" y="820"/>
                    <a:pt x="37" y="862"/>
                  </a:cubicBezTo>
                  <a:cubicBezTo>
                    <a:pt x="48" y="857"/>
                    <a:pt x="63" y="851"/>
                    <a:pt x="74" y="846"/>
                  </a:cubicBezTo>
                  <a:cubicBezTo>
                    <a:pt x="63" y="812"/>
                    <a:pt x="54" y="775"/>
                    <a:pt x="48" y="735"/>
                  </a:cubicBezTo>
                  <a:cubicBezTo>
                    <a:pt x="34" y="732"/>
                    <a:pt x="23" y="732"/>
                    <a:pt x="12" y="729"/>
                  </a:cubicBezTo>
                  <a:lnTo>
                    <a:pt x="396" y="625"/>
                  </a:lnTo>
                  <a:lnTo>
                    <a:pt x="396" y="625"/>
                  </a:lnTo>
                  <a:cubicBezTo>
                    <a:pt x="385" y="636"/>
                    <a:pt x="374" y="651"/>
                    <a:pt x="360" y="665"/>
                  </a:cubicBezTo>
                  <a:cubicBezTo>
                    <a:pt x="360" y="676"/>
                    <a:pt x="357" y="687"/>
                    <a:pt x="357" y="698"/>
                  </a:cubicBezTo>
                  <a:cubicBezTo>
                    <a:pt x="368" y="698"/>
                    <a:pt x="379" y="695"/>
                    <a:pt x="391" y="695"/>
                  </a:cubicBezTo>
                  <a:cubicBezTo>
                    <a:pt x="393" y="673"/>
                    <a:pt x="396" y="648"/>
                    <a:pt x="396" y="625"/>
                  </a:cubicBezTo>
                  <a:lnTo>
                    <a:pt x="3" y="625"/>
                  </a:lnTo>
                  <a:lnTo>
                    <a:pt x="3" y="625"/>
                  </a:lnTo>
                  <a:cubicBezTo>
                    <a:pt x="3" y="648"/>
                    <a:pt x="6" y="673"/>
                    <a:pt x="9" y="695"/>
                  </a:cubicBezTo>
                  <a:cubicBezTo>
                    <a:pt x="20" y="695"/>
                    <a:pt x="31" y="698"/>
                    <a:pt x="43" y="698"/>
                  </a:cubicBezTo>
                  <a:cubicBezTo>
                    <a:pt x="40" y="687"/>
                    <a:pt x="40" y="676"/>
                    <a:pt x="37" y="665"/>
                  </a:cubicBezTo>
                  <a:cubicBezTo>
                    <a:pt x="26" y="651"/>
                    <a:pt x="14" y="636"/>
                    <a:pt x="3" y="625"/>
                  </a:cubicBezTo>
                  <a:lnTo>
                    <a:pt x="365" y="475"/>
                  </a:lnTo>
                  <a:lnTo>
                    <a:pt x="365" y="475"/>
                  </a:lnTo>
                  <a:cubicBezTo>
                    <a:pt x="365" y="497"/>
                    <a:pt x="368" y="520"/>
                    <a:pt x="368" y="543"/>
                  </a:cubicBezTo>
                  <a:cubicBezTo>
                    <a:pt x="368" y="565"/>
                    <a:pt x="365" y="588"/>
                    <a:pt x="365" y="611"/>
                  </a:cubicBezTo>
                  <a:cubicBezTo>
                    <a:pt x="376" y="597"/>
                    <a:pt x="388" y="585"/>
                    <a:pt x="399" y="571"/>
                  </a:cubicBezTo>
                  <a:cubicBezTo>
                    <a:pt x="399" y="563"/>
                    <a:pt x="399" y="551"/>
                    <a:pt x="399" y="543"/>
                  </a:cubicBezTo>
                  <a:cubicBezTo>
                    <a:pt x="399" y="534"/>
                    <a:pt x="399" y="523"/>
                    <a:pt x="399" y="514"/>
                  </a:cubicBezTo>
                  <a:cubicBezTo>
                    <a:pt x="388" y="500"/>
                    <a:pt x="376" y="486"/>
                    <a:pt x="365" y="475"/>
                  </a:cubicBezTo>
                  <a:lnTo>
                    <a:pt x="34" y="475"/>
                  </a:lnTo>
                  <a:lnTo>
                    <a:pt x="34" y="475"/>
                  </a:lnTo>
                  <a:cubicBezTo>
                    <a:pt x="23" y="486"/>
                    <a:pt x="12" y="500"/>
                    <a:pt x="0" y="514"/>
                  </a:cubicBezTo>
                  <a:cubicBezTo>
                    <a:pt x="0" y="523"/>
                    <a:pt x="0" y="534"/>
                    <a:pt x="0" y="543"/>
                  </a:cubicBezTo>
                  <a:cubicBezTo>
                    <a:pt x="0" y="551"/>
                    <a:pt x="0" y="563"/>
                    <a:pt x="0" y="571"/>
                  </a:cubicBezTo>
                  <a:cubicBezTo>
                    <a:pt x="12" y="585"/>
                    <a:pt x="23" y="597"/>
                    <a:pt x="34" y="611"/>
                  </a:cubicBezTo>
                  <a:cubicBezTo>
                    <a:pt x="31" y="588"/>
                    <a:pt x="31" y="565"/>
                    <a:pt x="31" y="543"/>
                  </a:cubicBezTo>
                  <a:cubicBezTo>
                    <a:pt x="31" y="520"/>
                    <a:pt x="31" y="497"/>
                    <a:pt x="34" y="475"/>
                  </a:cubicBezTo>
                  <a:lnTo>
                    <a:pt x="357" y="385"/>
                  </a:lnTo>
                  <a:lnTo>
                    <a:pt x="357" y="385"/>
                  </a:lnTo>
                  <a:cubicBezTo>
                    <a:pt x="357" y="399"/>
                    <a:pt x="360" y="410"/>
                    <a:pt x="360" y="421"/>
                  </a:cubicBezTo>
                  <a:cubicBezTo>
                    <a:pt x="374" y="436"/>
                    <a:pt x="385" y="447"/>
                    <a:pt x="396" y="461"/>
                  </a:cubicBezTo>
                  <a:cubicBezTo>
                    <a:pt x="396" y="438"/>
                    <a:pt x="393" y="413"/>
                    <a:pt x="391" y="390"/>
                  </a:cubicBezTo>
                  <a:cubicBezTo>
                    <a:pt x="379" y="390"/>
                    <a:pt x="368" y="387"/>
                    <a:pt x="357" y="385"/>
                  </a:cubicBezTo>
                  <a:lnTo>
                    <a:pt x="43" y="385"/>
                  </a:lnTo>
                  <a:lnTo>
                    <a:pt x="43" y="385"/>
                  </a:lnTo>
                  <a:cubicBezTo>
                    <a:pt x="31" y="387"/>
                    <a:pt x="20" y="390"/>
                    <a:pt x="9" y="390"/>
                  </a:cubicBezTo>
                  <a:cubicBezTo>
                    <a:pt x="6" y="413"/>
                    <a:pt x="3" y="438"/>
                    <a:pt x="3" y="461"/>
                  </a:cubicBezTo>
                  <a:cubicBezTo>
                    <a:pt x="14" y="447"/>
                    <a:pt x="26" y="436"/>
                    <a:pt x="37" y="421"/>
                  </a:cubicBezTo>
                  <a:cubicBezTo>
                    <a:pt x="40" y="410"/>
                    <a:pt x="40" y="399"/>
                    <a:pt x="43" y="385"/>
                  </a:cubicBezTo>
                  <a:lnTo>
                    <a:pt x="363" y="223"/>
                  </a:lnTo>
                  <a:lnTo>
                    <a:pt x="363" y="223"/>
                  </a:lnTo>
                  <a:cubicBezTo>
                    <a:pt x="348" y="229"/>
                    <a:pt x="337" y="235"/>
                    <a:pt x="326" y="241"/>
                  </a:cubicBezTo>
                  <a:cubicBezTo>
                    <a:pt x="334" y="275"/>
                    <a:pt x="346" y="311"/>
                    <a:pt x="351" y="351"/>
                  </a:cubicBezTo>
                  <a:cubicBezTo>
                    <a:pt x="363" y="353"/>
                    <a:pt x="376" y="353"/>
                    <a:pt x="388" y="356"/>
                  </a:cubicBezTo>
                  <a:cubicBezTo>
                    <a:pt x="379" y="308"/>
                    <a:pt x="371" y="263"/>
                    <a:pt x="363" y="223"/>
                  </a:cubicBezTo>
                  <a:lnTo>
                    <a:pt x="37" y="223"/>
                  </a:lnTo>
                  <a:lnTo>
                    <a:pt x="37" y="223"/>
                  </a:lnTo>
                  <a:cubicBezTo>
                    <a:pt x="26" y="263"/>
                    <a:pt x="17" y="308"/>
                    <a:pt x="12" y="356"/>
                  </a:cubicBezTo>
                  <a:cubicBezTo>
                    <a:pt x="23" y="353"/>
                    <a:pt x="34" y="353"/>
                    <a:pt x="48" y="351"/>
                  </a:cubicBezTo>
                  <a:cubicBezTo>
                    <a:pt x="54" y="311"/>
                    <a:pt x="63" y="275"/>
                    <a:pt x="74" y="241"/>
                  </a:cubicBezTo>
                  <a:cubicBezTo>
                    <a:pt x="63" y="235"/>
                    <a:pt x="48" y="229"/>
                    <a:pt x="37" y="223"/>
                  </a:cubicBezTo>
                  <a:lnTo>
                    <a:pt x="198" y="0"/>
                  </a:lnTo>
                  <a:lnTo>
                    <a:pt x="198" y="0"/>
                  </a:lnTo>
                  <a:cubicBezTo>
                    <a:pt x="139" y="0"/>
                    <a:pt x="88" y="71"/>
                    <a:pt x="51" y="184"/>
                  </a:cubicBezTo>
                  <a:cubicBezTo>
                    <a:pt x="63" y="189"/>
                    <a:pt x="77" y="195"/>
                    <a:pt x="88" y="204"/>
                  </a:cubicBezTo>
                  <a:cubicBezTo>
                    <a:pt x="119" y="133"/>
                    <a:pt x="156" y="88"/>
                    <a:pt x="198" y="88"/>
                  </a:cubicBezTo>
                  <a:cubicBezTo>
                    <a:pt x="241" y="88"/>
                    <a:pt x="280" y="133"/>
                    <a:pt x="312" y="204"/>
                  </a:cubicBezTo>
                  <a:cubicBezTo>
                    <a:pt x="323" y="195"/>
                    <a:pt x="337" y="189"/>
                    <a:pt x="348" y="184"/>
                  </a:cubicBezTo>
                  <a:cubicBezTo>
                    <a:pt x="312" y="71"/>
                    <a:pt x="258" y="0"/>
                    <a:pt x="198"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9" name="Freeform 144"/>
            <p:cNvSpPr>
              <a:spLocks noChangeArrowheads="1"/>
            </p:cNvSpPr>
            <p:nvPr/>
          </p:nvSpPr>
          <p:spPr bwMode="auto">
            <a:xfrm>
              <a:off x="4971" y="1345"/>
              <a:ext cx="245" cy="90"/>
            </a:xfrm>
            <a:custGeom>
              <a:avLst/>
              <a:gdLst>
                <a:gd name="T0" fmla="*/ 611 w 1085"/>
                <a:gd name="T1" fmla="*/ 365 h 403"/>
                <a:gd name="T2" fmla="*/ 473 w 1085"/>
                <a:gd name="T3" fmla="*/ 365 h 403"/>
                <a:gd name="T4" fmla="*/ 540 w 1085"/>
                <a:gd name="T5" fmla="*/ 402 h 403"/>
                <a:gd name="T6" fmla="*/ 611 w 1085"/>
                <a:gd name="T7" fmla="*/ 365 h 403"/>
                <a:gd name="T8" fmla="*/ 241 w 1085"/>
                <a:gd name="T9" fmla="*/ 325 h 403"/>
                <a:gd name="T10" fmla="*/ 354 w 1085"/>
                <a:gd name="T11" fmla="*/ 387 h 403"/>
                <a:gd name="T12" fmla="*/ 458 w 1085"/>
                <a:gd name="T13" fmla="*/ 399 h 403"/>
                <a:gd name="T14" fmla="*/ 385 w 1085"/>
                <a:gd name="T15" fmla="*/ 356 h 403"/>
                <a:gd name="T16" fmla="*/ 241 w 1085"/>
                <a:gd name="T17" fmla="*/ 325 h 403"/>
                <a:gd name="T18" fmla="*/ 843 w 1085"/>
                <a:gd name="T19" fmla="*/ 325 h 403"/>
                <a:gd name="T20" fmla="*/ 699 w 1085"/>
                <a:gd name="T21" fmla="*/ 356 h 403"/>
                <a:gd name="T22" fmla="*/ 622 w 1085"/>
                <a:gd name="T23" fmla="*/ 399 h 403"/>
                <a:gd name="T24" fmla="*/ 730 w 1085"/>
                <a:gd name="T25" fmla="*/ 387 h 403"/>
                <a:gd name="T26" fmla="*/ 843 w 1085"/>
                <a:gd name="T27" fmla="*/ 325 h 403"/>
                <a:gd name="T28" fmla="*/ 902 w 1085"/>
                <a:gd name="T29" fmla="*/ 51 h 403"/>
                <a:gd name="T30" fmla="*/ 996 w 1085"/>
                <a:gd name="T31" fmla="*/ 201 h 403"/>
                <a:gd name="T32" fmla="*/ 902 w 1085"/>
                <a:gd name="T33" fmla="*/ 351 h 403"/>
                <a:gd name="T34" fmla="*/ 902 w 1085"/>
                <a:gd name="T35" fmla="*/ 51 h 403"/>
                <a:gd name="T36" fmla="*/ 181 w 1085"/>
                <a:gd name="T37" fmla="*/ 51 h 403"/>
                <a:gd name="T38" fmla="*/ 181 w 1085"/>
                <a:gd name="T39" fmla="*/ 351 h 403"/>
                <a:gd name="T40" fmla="*/ 88 w 1085"/>
                <a:gd name="T41" fmla="*/ 201 h 403"/>
                <a:gd name="T42" fmla="*/ 181 w 1085"/>
                <a:gd name="T43" fmla="*/ 51 h 403"/>
                <a:gd name="T44" fmla="*/ 622 w 1085"/>
                <a:gd name="T45" fmla="*/ 3 h 403"/>
                <a:gd name="T46" fmla="*/ 699 w 1085"/>
                <a:gd name="T47" fmla="*/ 43 h 403"/>
                <a:gd name="T48" fmla="*/ 843 w 1085"/>
                <a:gd name="T49" fmla="*/ 77 h 403"/>
                <a:gd name="T50" fmla="*/ 730 w 1085"/>
                <a:gd name="T51" fmla="*/ 14 h 403"/>
                <a:gd name="T52" fmla="*/ 622 w 1085"/>
                <a:gd name="T53" fmla="*/ 3 h 403"/>
                <a:gd name="T54" fmla="*/ 458 w 1085"/>
                <a:gd name="T55" fmla="*/ 3 h 403"/>
                <a:gd name="T56" fmla="*/ 354 w 1085"/>
                <a:gd name="T57" fmla="*/ 14 h 403"/>
                <a:gd name="T58" fmla="*/ 241 w 1085"/>
                <a:gd name="T59" fmla="*/ 77 h 403"/>
                <a:gd name="T60" fmla="*/ 385 w 1085"/>
                <a:gd name="T61" fmla="*/ 43 h 403"/>
                <a:gd name="T62" fmla="*/ 458 w 1085"/>
                <a:gd name="T63" fmla="*/ 3 h 403"/>
                <a:gd name="T64" fmla="*/ 540 w 1085"/>
                <a:gd name="T65" fmla="*/ 0 h 403"/>
                <a:gd name="T66" fmla="*/ 473 w 1085"/>
                <a:gd name="T67" fmla="*/ 34 h 403"/>
                <a:gd name="T68" fmla="*/ 611 w 1085"/>
                <a:gd name="T69" fmla="*/ 34 h 403"/>
                <a:gd name="T70" fmla="*/ 540 w 1085"/>
                <a:gd name="T7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5" h="403">
                  <a:moveTo>
                    <a:pt x="611" y="365"/>
                  </a:moveTo>
                  <a:lnTo>
                    <a:pt x="611" y="365"/>
                  </a:lnTo>
                  <a:cubicBezTo>
                    <a:pt x="588" y="368"/>
                    <a:pt x="566" y="368"/>
                    <a:pt x="540" y="368"/>
                  </a:cubicBezTo>
                  <a:cubicBezTo>
                    <a:pt x="518" y="368"/>
                    <a:pt x="495" y="368"/>
                    <a:pt x="473" y="365"/>
                  </a:cubicBezTo>
                  <a:cubicBezTo>
                    <a:pt x="487" y="379"/>
                    <a:pt x="501" y="390"/>
                    <a:pt x="512" y="399"/>
                  </a:cubicBezTo>
                  <a:cubicBezTo>
                    <a:pt x="523" y="402"/>
                    <a:pt x="532" y="402"/>
                    <a:pt x="540" y="402"/>
                  </a:cubicBezTo>
                  <a:cubicBezTo>
                    <a:pt x="552" y="402"/>
                    <a:pt x="560" y="402"/>
                    <a:pt x="571" y="399"/>
                  </a:cubicBezTo>
                  <a:cubicBezTo>
                    <a:pt x="583" y="390"/>
                    <a:pt x="597" y="379"/>
                    <a:pt x="611" y="365"/>
                  </a:cubicBezTo>
                  <a:lnTo>
                    <a:pt x="241" y="325"/>
                  </a:lnTo>
                  <a:lnTo>
                    <a:pt x="241" y="325"/>
                  </a:lnTo>
                  <a:cubicBezTo>
                    <a:pt x="232" y="339"/>
                    <a:pt x="227" y="351"/>
                    <a:pt x="224" y="362"/>
                  </a:cubicBezTo>
                  <a:cubicBezTo>
                    <a:pt x="263" y="373"/>
                    <a:pt x="306" y="382"/>
                    <a:pt x="354" y="387"/>
                  </a:cubicBezTo>
                  <a:cubicBezTo>
                    <a:pt x="365" y="390"/>
                    <a:pt x="376" y="390"/>
                    <a:pt x="390" y="393"/>
                  </a:cubicBezTo>
                  <a:cubicBezTo>
                    <a:pt x="413" y="396"/>
                    <a:pt x="436" y="396"/>
                    <a:pt x="458" y="399"/>
                  </a:cubicBezTo>
                  <a:cubicBezTo>
                    <a:pt x="447" y="387"/>
                    <a:pt x="433" y="373"/>
                    <a:pt x="422" y="362"/>
                  </a:cubicBezTo>
                  <a:cubicBezTo>
                    <a:pt x="407" y="362"/>
                    <a:pt x="396" y="359"/>
                    <a:pt x="385" y="356"/>
                  </a:cubicBezTo>
                  <a:cubicBezTo>
                    <a:pt x="373" y="356"/>
                    <a:pt x="362" y="353"/>
                    <a:pt x="351" y="353"/>
                  </a:cubicBezTo>
                  <a:cubicBezTo>
                    <a:pt x="309" y="345"/>
                    <a:pt x="272" y="337"/>
                    <a:pt x="241" y="325"/>
                  </a:cubicBezTo>
                  <a:lnTo>
                    <a:pt x="843" y="325"/>
                  </a:lnTo>
                  <a:lnTo>
                    <a:pt x="843" y="325"/>
                  </a:lnTo>
                  <a:cubicBezTo>
                    <a:pt x="812" y="337"/>
                    <a:pt x="772" y="345"/>
                    <a:pt x="733" y="353"/>
                  </a:cubicBezTo>
                  <a:cubicBezTo>
                    <a:pt x="721" y="353"/>
                    <a:pt x="710" y="356"/>
                    <a:pt x="699" y="356"/>
                  </a:cubicBezTo>
                  <a:cubicBezTo>
                    <a:pt x="688" y="359"/>
                    <a:pt x="673" y="362"/>
                    <a:pt x="662" y="362"/>
                  </a:cubicBezTo>
                  <a:cubicBezTo>
                    <a:pt x="651" y="373"/>
                    <a:pt x="637" y="387"/>
                    <a:pt x="622" y="399"/>
                  </a:cubicBezTo>
                  <a:cubicBezTo>
                    <a:pt x="648" y="396"/>
                    <a:pt x="671" y="396"/>
                    <a:pt x="693" y="393"/>
                  </a:cubicBezTo>
                  <a:cubicBezTo>
                    <a:pt x="705" y="390"/>
                    <a:pt x="718" y="390"/>
                    <a:pt x="730" y="387"/>
                  </a:cubicBezTo>
                  <a:cubicBezTo>
                    <a:pt x="775" y="382"/>
                    <a:pt x="820" y="373"/>
                    <a:pt x="860" y="362"/>
                  </a:cubicBezTo>
                  <a:cubicBezTo>
                    <a:pt x="854" y="351"/>
                    <a:pt x="849" y="339"/>
                    <a:pt x="843" y="325"/>
                  </a:cubicBezTo>
                  <a:lnTo>
                    <a:pt x="902" y="51"/>
                  </a:lnTo>
                  <a:lnTo>
                    <a:pt x="902" y="51"/>
                  </a:lnTo>
                  <a:cubicBezTo>
                    <a:pt x="897" y="65"/>
                    <a:pt x="888" y="77"/>
                    <a:pt x="880" y="91"/>
                  </a:cubicBezTo>
                  <a:cubicBezTo>
                    <a:pt x="953" y="119"/>
                    <a:pt x="996" y="158"/>
                    <a:pt x="996" y="201"/>
                  </a:cubicBezTo>
                  <a:cubicBezTo>
                    <a:pt x="996" y="243"/>
                    <a:pt x="953" y="283"/>
                    <a:pt x="880" y="311"/>
                  </a:cubicBezTo>
                  <a:cubicBezTo>
                    <a:pt x="888" y="325"/>
                    <a:pt x="897" y="337"/>
                    <a:pt x="902" y="351"/>
                  </a:cubicBezTo>
                  <a:cubicBezTo>
                    <a:pt x="1013" y="314"/>
                    <a:pt x="1084" y="260"/>
                    <a:pt x="1084" y="201"/>
                  </a:cubicBezTo>
                  <a:cubicBezTo>
                    <a:pt x="1084" y="142"/>
                    <a:pt x="1013" y="88"/>
                    <a:pt x="902" y="51"/>
                  </a:cubicBezTo>
                  <a:lnTo>
                    <a:pt x="181" y="51"/>
                  </a:lnTo>
                  <a:lnTo>
                    <a:pt x="181" y="51"/>
                  </a:lnTo>
                  <a:cubicBezTo>
                    <a:pt x="71" y="88"/>
                    <a:pt x="0" y="142"/>
                    <a:pt x="0" y="201"/>
                  </a:cubicBezTo>
                  <a:cubicBezTo>
                    <a:pt x="0" y="260"/>
                    <a:pt x="71" y="314"/>
                    <a:pt x="181" y="351"/>
                  </a:cubicBezTo>
                  <a:cubicBezTo>
                    <a:pt x="187" y="337"/>
                    <a:pt x="195" y="325"/>
                    <a:pt x="201" y="311"/>
                  </a:cubicBezTo>
                  <a:cubicBezTo>
                    <a:pt x="130" y="283"/>
                    <a:pt x="88" y="243"/>
                    <a:pt x="88" y="201"/>
                  </a:cubicBezTo>
                  <a:cubicBezTo>
                    <a:pt x="88" y="158"/>
                    <a:pt x="130" y="119"/>
                    <a:pt x="201" y="91"/>
                  </a:cubicBezTo>
                  <a:cubicBezTo>
                    <a:pt x="195" y="77"/>
                    <a:pt x="187" y="65"/>
                    <a:pt x="181" y="51"/>
                  </a:cubicBezTo>
                  <a:lnTo>
                    <a:pt x="622" y="3"/>
                  </a:lnTo>
                  <a:lnTo>
                    <a:pt x="622" y="3"/>
                  </a:lnTo>
                  <a:cubicBezTo>
                    <a:pt x="637" y="14"/>
                    <a:pt x="651" y="28"/>
                    <a:pt x="662" y="40"/>
                  </a:cubicBezTo>
                  <a:cubicBezTo>
                    <a:pt x="673" y="40"/>
                    <a:pt x="688" y="43"/>
                    <a:pt x="699" y="43"/>
                  </a:cubicBezTo>
                  <a:cubicBezTo>
                    <a:pt x="710" y="45"/>
                    <a:pt x="721" y="48"/>
                    <a:pt x="733" y="48"/>
                  </a:cubicBezTo>
                  <a:cubicBezTo>
                    <a:pt x="772" y="57"/>
                    <a:pt x="812" y="65"/>
                    <a:pt x="843" y="77"/>
                  </a:cubicBezTo>
                  <a:cubicBezTo>
                    <a:pt x="849" y="62"/>
                    <a:pt x="854" y="51"/>
                    <a:pt x="860" y="40"/>
                  </a:cubicBezTo>
                  <a:cubicBezTo>
                    <a:pt x="820" y="28"/>
                    <a:pt x="775" y="20"/>
                    <a:pt x="730" y="14"/>
                  </a:cubicBezTo>
                  <a:cubicBezTo>
                    <a:pt x="718" y="11"/>
                    <a:pt x="705" y="11"/>
                    <a:pt x="693" y="9"/>
                  </a:cubicBezTo>
                  <a:cubicBezTo>
                    <a:pt x="671" y="6"/>
                    <a:pt x="648" y="6"/>
                    <a:pt x="622" y="3"/>
                  </a:cubicBezTo>
                  <a:lnTo>
                    <a:pt x="458" y="3"/>
                  </a:lnTo>
                  <a:lnTo>
                    <a:pt x="458" y="3"/>
                  </a:lnTo>
                  <a:cubicBezTo>
                    <a:pt x="436" y="6"/>
                    <a:pt x="413" y="6"/>
                    <a:pt x="390" y="9"/>
                  </a:cubicBezTo>
                  <a:cubicBezTo>
                    <a:pt x="376" y="11"/>
                    <a:pt x="365" y="11"/>
                    <a:pt x="354" y="14"/>
                  </a:cubicBezTo>
                  <a:cubicBezTo>
                    <a:pt x="306" y="20"/>
                    <a:pt x="263" y="28"/>
                    <a:pt x="224" y="40"/>
                  </a:cubicBezTo>
                  <a:cubicBezTo>
                    <a:pt x="227" y="51"/>
                    <a:pt x="232" y="62"/>
                    <a:pt x="241" y="77"/>
                  </a:cubicBezTo>
                  <a:cubicBezTo>
                    <a:pt x="272" y="65"/>
                    <a:pt x="309" y="57"/>
                    <a:pt x="351" y="48"/>
                  </a:cubicBezTo>
                  <a:cubicBezTo>
                    <a:pt x="362" y="48"/>
                    <a:pt x="373" y="45"/>
                    <a:pt x="385" y="43"/>
                  </a:cubicBezTo>
                  <a:cubicBezTo>
                    <a:pt x="396" y="43"/>
                    <a:pt x="407" y="40"/>
                    <a:pt x="422" y="40"/>
                  </a:cubicBezTo>
                  <a:cubicBezTo>
                    <a:pt x="433" y="28"/>
                    <a:pt x="447" y="14"/>
                    <a:pt x="458" y="3"/>
                  </a:cubicBezTo>
                  <a:lnTo>
                    <a:pt x="540" y="0"/>
                  </a:lnTo>
                  <a:lnTo>
                    <a:pt x="540" y="0"/>
                  </a:lnTo>
                  <a:cubicBezTo>
                    <a:pt x="532" y="0"/>
                    <a:pt x="523" y="0"/>
                    <a:pt x="512" y="0"/>
                  </a:cubicBezTo>
                  <a:cubicBezTo>
                    <a:pt x="501" y="11"/>
                    <a:pt x="487" y="23"/>
                    <a:pt x="473" y="34"/>
                  </a:cubicBezTo>
                  <a:cubicBezTo>
                    <a:pt x="495" y="34"/>
                    <a:pt x="518" y="34"/>
                    <a:pt x="540" y="34"/>
                  </a:cubicBezTo>
                  <a:cubicBezTo>
                    <a:pt x="566" y="34"/>
                    <a:pt x="588" y="34"/>
                    <a:pt x="611" y="34"/>
                  </a:cubicBezTo>
                  <a:cubicBezTo>
                    <a:pt x="597" y="23"/>
                    <a:pt x="583" y="11"/>
                    <a:pt x="571" y="0"/>
                  </a:cubicBezTo>
                  <a:cubicBezTo>
                    <a:pt x="560" y="0"/>
                    <a:pt x="552" y="0"/>
                    <a:pt x="540"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0" name="Freeform 145"/>
            <p:cNvSpPr>
              <a:spLocks noChangeArrowheads="1"/>
            </p:cNvSpPr>
            <p:nvPr/>
          </p:nvSpPr>
          <p:spPr bwMode="auto">
            <a:xfrm>
              <a:off x="4997" y="1298"/>
              <a:ext cx="192" cy="184"/>
            </a:xfrm>
            <a:custGeom>
              <a:avLst/>
              <a:gdLst>
                <a:gd name="T0" fmla="*/ 162 w 852"/>
                <a:gd name="T1" fmla="*/ 410 h 818"/>
                <a:gd name="T2" fmla="*/ 65 w 852"/>
                <a:gd name="T3" fmla="*/ 560 h 818"/>
                <a:gd name="T4" fmla="*/ 113 w 852"/>
                <a:gd name="T5" fmla="*/ 817 h 818"/>
                <a:gd name="T6" fmla="*/ 314 w 852"/>
                <a:gd name="T7" fmla="*/ 749 h 818"/>
                <a:gd name="T8" fmla="*/ 396 w 852"/>
                <a:gd name="T9" fmla="*/ 653 h 818"/>
                <a:gd name="T10" fmla="*/ 263 w 852"/>
                <a:gd name="T11" fmla="*/ 729 h 818"/>
                <a:gd name="T12" fmla="*/ 105 w 852"/>
                <a:gd name="T13" fmla="*/ 729 h 818"/>
                <a:gd name="T14" fmla="*/ 125 w 852"/>
                <a:gd name="T15" fmla="*/ 534 h 818"/>
                <a:gd name="T16" fmla="*/ 162 w 852"/>
                <a:gd name="T17" fmla="*/ 410 h 818"/>
                <a:gd name="T18" fmla="*/ 648 w 852"/>
                <a:gd name="T19" fmla="*/ 410 h 818"/>
                <a:gd name="T20" fmla="*/ 591 w 852"/>
                <a:gd name="T21" fmla="*/ 478 h 818"/>
                <a:gd name="T22" fmla="*/ 495 w 852"/>
                <a:gd name="T23" fmla="*/ 574 h 818"/>
                <a:gd name="T24" fmla="*/ 424 w 852"/>
                <a:gd name="T25" fmla="*/ 630 h 818"/>
                <a:gd name="T26" fmla="*/ 506 w 852"/>
                <a:gd name="T27" fmla="*/ 608 h 818"/>
                <a:gd name="T28" fmla="*/ 566 w 852"/>
                <a:gd name="T29" fmla="*/ 551 h 818"/>
                <a:gd name="T30" fmla="*/ 622 w 852"/>
                <a:gd name="T31" fmla="*/ 492 h 818"/>
                <a:gd name="T32" fmla="*/ 648 w 852"/>
                <a:gd name="T33" fmla="*/ 410 h 818"/>
                <a:gd name="T34" fmla="*/ 396 w 852"/>
                <a:gd name="T35" fmla="*/ 167 h 818"/>
                <a:gd name="T36" fmla="*/ 306 w 852"/>
                <a:gd name="T37" fmla="*/ 249 h 818"/>
                <a:gd name="T38" fmla="*/ 263 w 852"/>
                <a:gd name="T39" fmla="*/ 288 h 818"/>
                <a:gd name="T40" fmla="*/ 184 w 852"/>
                <a:gd name="T41" fmla="*/ 381 h 818"/>
                <a:gd name="T42" fmla="*/ 226 w 852"/>
                <a:gd name="T43" fmla="*/ 381 h 818"/>
                <a:gd name="T44" fmla="*/ 308 w 852"/>
                <a:gd name="T45" fmla="*/ 291 h 818"/>
                <a:gd name="T46" fmla="*/ 396 w 852"/>
                <a:gd name="T47" fmla="*/ 209 h 818"/>
                <a:gd name="T48" fmla="*/ 396 w 852"/>
                <a:gd name="T49" fmla="*/ 167 h 818"/>
                <a:gd name="T50" fmla="*/ 736 w 852"/>
                <a:gd name="T51" fmla="*/ 0 h 818"/>
                <a:gd name="T52" fmla="*/ 538 w 852"/>
                <a:gd name="T53" fmla="*/ 71 h 818"/>
                <a:gd name="T54" fmla="*/ 453 w 852"/>
                <a:gd name="T55" fmla="*/ 167 h 818"/>
                <a:gd name="T56" fmla="*/ 589 w 852"/>
                <a:gd name="T57" fmla="*/ 90 h 818"/>
                <a:gd name="T58" fmla="*/ 747 w 852"/>
                <a:gd name="T59" fmla="*/ 88 h 818"/>
                <a:gd name="T60" fmla="*/ 727 w 852"/>
                <a:gd name="T61" fmla="*/ 286 h 818"/>
                <a:gd name="T62" fmla="*/ 690 w 852"/>
                <a:gd name="T63" fmla="*/ 410 h 818"/>
                <a:gd name="T64" fmla="*/ 786 w 852"/>
                <a:gd name="T65" fmla="*/ 260 h 818"/>
                <a:gd name="T66" fmla="*/ 736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0" y="447"/>
                    <a:pt x="108" y="486"/>
                    <a:pt x="85" y="520"/>
                  </a:cubicBezTo>
                  <a:cubicBezTo>
                    <a:pt x="79" y="534"/>
                    <a:pt x="71" y="546"/>
                    <a:pt x="65" y="560"/>
                  </a:cubicBezTo>
                  <a:cubicBezTo>
                    <a:pt x="12" y="664"/>
                    <a:pt x="0" y="752"/>
                    <a:pt x="43" y="794"/>
                  </a:cubicBezTo>
                  <a:cubicBezTo>
                    <a:pt x="59" y="811"/>
                    <a:pt x="85" y="817"/>
                    <a:pt x="113" y="817"/>
                  </a:cubicBezTo>
                  <a:cubicBezTo>
                    <a:pt x="159" y="817"/>
                    <a:pt x="215" y="800"/>
                    <a:pt x="277" y="769"/>
                  </a:cubicBezTo>
                  <a:cubicBezTo>
                    <a:pt x="289" y="763"/>
                    <a:pt x="303" y="758"/>
                    <a:pt x="314" y="749"/>
                  </a:cubicBezTo>
                  <a:cubicBezTo>
                    <a:pt x="351" y="729"/>
                    <a:pt x="388" y="704"/>
                    <a:pt x="424" y="676"/>
                  </a:cubicBezTo>
                  <a:cubicBezTo>
                    <a:pt x="416" y="667"/>
                    <a:pt x="407" y="662"/>
                    <a:pt x="396" y="653"/>
                  </a:cubicBezTo>
                  <a:cubicBezTo>
                    <a:pt x="365" y="676"/>
                    <a:pt x="331" y="696"/>
                    <a:pt x="300" y="713"/>
                  </a:cubicBezTo>
                  <a:cubicBezTo>
                    <a:pt x="289" y="718"/>
                    <a:pt x="274" y="724"/>
                    <a:pt x="263" y="729"/>
                  </a:cubicBezTo>
                  <a:cubicBezTo>
                    <a:pt x="226" y="743"/>
                    <a:pt x="193" y="752"/>
                    <a:pt x="164" y="752"/>
                  </a:cubicBezTo>
                  <a:cubicBezTo>
                    <a:pt x="139" y="752"/>
                    <a:pt x="119" y="746"/>
                    <a:pt x="105" y="729"/>
                  </a:cubicBezTo>
                  <a:cubicBezTo>
                    <a:pt x="74" y="701"/>
                    <a:pt x="77" y="642"/>
                    <a:pt x="108" y="571"/>
                  </a:cubicBezTo>
                  <a:cubicBezTo>
                    <a:pt x="111" y="560"/>
                    <a:pt x="116" y="548"/>
                    <a:pt x="125" y="534"/>
                  </a:cubicBezTo>
                  <a:cubicBezTo>
                    <a:pt x="139" y="503"/>
                    <a:pt x="159" y="472"/>
                    <a:pt x="184" y="438"/>
                  </a:cubicBezTo>
                  <a:cubicBezTo>
                    <a:pt x="176" y="430"/>
                    <a:pt x="167" y="418"/>
                    <a:pt x="162" y="410"/>
                  </a:cubicBezTo>
                  <a:lnTo>
                    <a:pt x="648" y="410"/>
                  </a:lnTo>
                  <a:lnTo>
                    <a:pt x="648" y="410"/>
                  </a:lnTo>
                  <a:cubicBezTo>
                    <a:pt x="639" y="418"/>
                    <a:pt x="634" y="430"/>
                    <a:pt x="625" y="438"/>
                  </a:cubicBezTo>
                  <a:cubicBezTo>
                    <a:pt x="614" y="452"/>
                    <a:pt x="602" y="464"/>
                    <a:pt x="591" y="478"/>
                  </a:cubicBezTo>
                  <a:cubicBezTo>
                    <a:pt x="577" y="495"/>
                    <a:pt x="560" y="512"/>
                    <a:pt x="543" y="529"/>
                  </a:cubicBezTo>
                  <a:cubicBezTo>
                    <a:pt x="526" y="546"/>
                    <a:pt x="512" y="560"/>
                    <a:pt x="495" y="574"/>
                  </a:cubicBezTo>
                  <a:cubicBezTo>
                    <a:pt x="481" y="588"/>
                    <a:pt x="467" y="599"/>
                    <a:pt x="455" y="608"/>
                  </a:cubicBezTo>
                  <a:cubicBezTo>
                    <a:pt x="444" y="616"/>
                    <a:pt x="436" y="625"/>
                    <a:pt x="424" y="630"/>
                  </a:cubicBezTo>
                  <a:cubicBezTo>
                    <a:pt x="436" y="639"/>
                    <a:pt x="444" y="645"/>
                    <a:pt x="453" y="653"/>
                  </a:cubicBezTo>
                  <a:cubicBezTo>
                    <a:pt x="472" y="639"/>
                    <a:pt x="489" y="622"/>
                    <a:pt x="506" y="608"/>
                  </a:cubicBezTo>
                  <a:cubicBezTo>
                    <a:pt x="521" y="596"/>
                    <a:pt x="535" y="582"/>
                    <a:pt x="546" y="571"/>
                  </a:cubicBezTo>
                  <a:cubicBezTo>
                    <a:pt x="555" y="565"/>
                    <a:pt x="560" y="557"/>
                    <a:pt x="566" y="551"/>
                  </a:cubicBezTo>
                  <a:cubicBezTo>
                    <a:pt x="574" y="543"/>
                    <a:pt x="580" y="537"/>
                    <a:pt x="586" y="532"/>
                  </a:cubicBezTo>
                  <a:cubicBezTo>
                    <a:pt x="600" y="518"/>
                    <a:pt x="611" y="503"/>
                    <a:pt x="622" y="492"/>
                  </a:cubicBezTo>
                  <a:cubicBezTo>
                    <a:pt x="639" y="475"/>
                    <a:pt x="653" y="455"/>
                    <a:pt x="668" y="438"/>
                  </a:cubicBezTo>
                  <a:cubicBezTo>
                    <a:pt x="662" y="430"/>
                    <a:pt x="653" y="418"/>
                    <a:pt x="648" y="410"/>
                  </a:cubicBezTo>
                  <a:lnTo>
                    <a:pt x="396" y="167"/>
                  </a:lnTo>
                  <a:lnTo>
                    <a:pt x="396" y="167"/>
                  </a:lnTo>
                  <a:cubicBezTo>
                    <a:pt x="379" y="181"/>
                    <a:pt x="362" y="195"/>
                    <a:pt x="342" y="212"/>
                  </a:cubicBezTo>
                  <a:cubicBezTo>
                    <a:pt x="331" y="223"/>
                    <a:pt x="317" y="237"/>
                    <a:pt x="306" y="249"/>
                  </a:cubicBezTo>
                  <a:cubicBezTo>
                    <a:pt x="297" y="254"/>
                    <a:pt x="291" y="263"/>
                    <a:pt x="283" y="269"/>
                  </a:cubicBezTo>
                  <a:cubicBezTo>
                    <a:pt x="277" y="274"/>
                    <a:pt x="272" y="283"/>
                    <a:pt x="263" y="288"/>
                  </a:cubicBezTo>
                  <a:cubicBezTo>
                    <a:pt x="252" y="303"/>
                    <a:pt x="240" y="314"/>
                    <a:pt x="229" y="328"/>
                  </a:cubicBezTo>
                  <a:cubicBezTo>
                    <a:pt x="212" y="345"/>
                    <a:pt x="198" y="364"/>
                    <a:pt x="184" y="381"/>
                  </a:cubicBezTo>
                  <a:cubicBezTo>
                    <a:pt x="190" y="390"/>
                    <a:pt x="196" y="401"/>
                    <a:pt x="204" y="410"/>
                  </a:cubicBezTo>
                  <a:cubicBezTo>
                    <a:pt x="210" y="401"/>
                    <a:pt x="218" y="390"/>
                    <a:pt x="226" y="381"/>
                  </a:cubicBezTo>
                  <a:cubicBezTo>
                    <a:pt x="238" y="367"/>
                    <a:pt x="249" y="353"/>
                    <a:pt x="260" y="342"/>
                  </a:cubicBezTo>
                  <a:cubicBezTo>
                    <a:pt x="274" y="325"/>
                    <a:pt x="291" y="308"/>
                    <a:pt x="308" y="291"/>
                  </a:cubicBezTo>
                  <a:cubicBezTo>
                    <a:pt x="323" y="274"/>
                    <a:pt x="340" y="260"/>
                    <a:pt x="357" y="243"/>
                  </a:cubicBezTo>
                  <a:cubicBezTo>
                    <a:pt x="371" y="232"/>
                    <a:pt x="385" y="220"/>
                    <a:pt x="396" y="209"/>
                  </a:cubicBezTo>
                  <a:cubicBezTo>
                    <a:pt x="407" y="203"/>
                    <a:pt x="416" y="195"/>
                    <a:pt x="424" y="186"/>
                  </a:cubicBezTo>
                  <a:cubicBezTo>
                    <a:pt x="416" y="181"/>
                    <a:pt x="407" y="172"/>
                    <a:pt x="396" y="167"/>
                  </a:cubicBezTo>
                  <a:lnTo>
                    <a:pt x="736" y="0"/>
                  </a:lnTo>
                  <a:lnTo>
                    <a:pt x="736" y="0"/>
                  </a:lnTo>
                  <a:cubicBezTo>
                    <a:pt x="693" y="0"/>
                    <a:pt x="636" y="17"/>
                    <a:pt x="574" y="51"/>
                  </a:cubicBezTo>
                  <a:cubicBezTo>
                    <a:pt x="563" y="56"/>
                    <a:pt x="549" y="62"/>
                    <a:pt x="538" y="71"/>
                  </a:cubicBezTo>
                  <a:cubicBezTo>
                    <a:pt x="501" y="90"/>
                    <a:pt x="464" y="116"/>
                    <a:pt x="424" y="144"/>
                  </a:cubicBezTo>
                  <a:cubicBezTo>
                    <a:pt x="436" y="153"/>
                    <a:pt x="444" y="158"/>
                    <a:pt x="453" y="167"/>
                  </a:cubicBezTo>
                  <a:cubicBezTo>
                    <a:pt x="487" y="144"/>
                    <a:pt x="521" y="124"/>
                    <a:pt x="552" y="108"/>
                  </a:cubicBezTo>
                  <a:cubicBezTo>
                    <a:pt x="563" y="102"/>
                    <a:pt x="574" y="96"/>
                    <a:pt x="589" y="90"/>
                  </a:cubicBezTo>
                  <a:cubicBezTo>
                    <a:pt x="625" y="76"/>
                    <a:pt x="659" y="68"/>
                    <a:pt x="685" y="68"/>
                  </a:cubicBezTo>
                  <a:cubicBezTo>
                    <a:pt x="713" y="68"/>
                    <a:pt x="733" y="74"/>
                    <a:pt x="747" y="88"/>
                  </a:cubicBezTo>
                  <a:cubicBezTo>
                    <a:pt x="778" y="119"/>
                    <a:pt x="772" y="178"/>
                    <a:pt x="744" y="249"/>
                  </a:cubicBezTo>
                  <a:cubicBezTo>
                    <a:pt x="738" y="260"/>
                    <a:pt x="733" y="271"/>
                    <a:pt x="727" y="286"/>
                  </a:cubicBezTo>
                  <a:cubicBezTo>
                    <a:pt x="713" y="317"/>
                    <a:pt x="693" y="348"/>
                    <a:pt x="668" y="381"/>
                  </a:cubicBezTo>
                  <a:cubicBezTo>
                    <a:pt x="676" y="390"/>
                    <a:pt x="685" y="401"/>
                    <a:pt x="690" y="410"/>
                  </a:cubicBezTo>
                  <a:cubicBezTo>
                    <a:pt x="718" y="373"/>
                    <a:pt x="744" y="334"/>
                    <a:pt x="764" y="300"/>
                  </a:cubicBezTo>
                  <a:cubicBezTo>
                    <a:pt x="772" y="286"/>
                    <a:pt x="781" y="274"/>
                    <a:pt x="786" y="260"/>
                  </a:cubicBezTo>
                  <a:cubicBezTo>
                    <a:pt x="840" y="155"/>
                    <a:pt x="851" y="68"/>
                    <a:pt x="809" y="25"/>
                  </a:cubicBezTo>
                  <a:cubicBezTo>
                    <a:pt x="792" y="8"/>
                    <a:pt x="767" y="0"/>
                    <a:pt x="736"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1" name="Freeform 146"/>
            <p:cNvSpPr>
              <a:spLocks noChangeArrowheads="1"/>
            </p:cNvSpPr>
            <p:nvPr/>
          </p:nvSpPr>
          <p:spPr bwMode="auto">
            <a:xfrm>
              <a:off x="4997" y="1298"/>
              <a:ext cx="192" cy="184"/>
            </a:xfrm>
            <a:custGeom>
              <a:avLst/>
              <a:gdLst>
                <a:gd name="T0" fmla="*/ 108 w 852"/>
                <a:gd name="T1" fmla="*/ 249 h 818"/>
                <a:gd name="T2" fmla="*/ 164 w 852"/>
                <a:gd name="T3" fmla="*/ 68 h 818"/>
                <a:gd name="T4" fmla="*/ 300 w 852"/>
                <a:gd name="T5" fmla="*/ 108 h 818"/>
                <a:gd name="T6" fmla="*/ 424 w 852"/>
                <a:gd name="T7" fmla="*/ 186 h 818"/>
                <a:gd name="T8" fmla="*/ 495 w 852"/>
                <a:gd name="T9" fmla="*/ 243 h 818"/>
                <a:gd name="T10" fmla="*/ 591 w 852"/>
                <a:gd name="T11" fmla="*/ 342 h 818"/>
                <a:gd name="T12" fmla="*/ 648 w 852"/>
                <a:gd name="T13" fmla="*/ 410 h 818"/>
                <a:gd name="T14" fmla="*/ 727 w 852"/>
                <a:gd name="T15" fmla="*/ 534 h 818"/>
                <a:gd name="T16" fmla="*/ 747 w 852"/>
                <a:gd name="T17" fmla="*/ 729 h 818"/>
                <a:gd name="T18" fmla="*/ 589 w 852"/>
                <a:gd name="T19" fmla="*/ 729 h 818"/>
                <a:gd name="T20" fmla="*/ 453 w 852"/>
                <a:gd name="T21" fmla="*/ 653 h 818"/>
                <a:gd name="T22" fmla="*/ 396 w 852"/>
                <a:gd name="T23" fmla="*/ 608 h 818"/>
                <a:gd name="T24" fmla="*/ 308 w 852"/>
                <a:gd name="T25" fmla="*/ 529 h 818"/>
                <a:gd name="T26" fmla="*/ 226 w 852"/>
                <a:gd name="T27" fmla="*/ 438 h 818"/>
                <a:gd name="T28" fmla="*/ 184 w 852"/>
                <a:gd name="T29" fmla="*/ 381 h 818"/>
                <a:gd name="T30" fmla="*/ 108 w 852"/>
                <a:gd name="T31" fmla="*/ 249 h 818"/>
                <a:gd name="T32" fmla="*/ 113 w 852"/>
                <a:gd name="T33" fmla="*/ 0 h 818"/>
                <a:gd name="T34" fmla="*/ 65 w 852"/>
                <a:gd name="T35" fmla="*/ 260 h 818"/>
                <a:gd name="T36" fmla="*/ 162 w 852"/>
                <a:gd name="T37" fmla="*/ 410 h 818"/>
                <a:gd name="T38" fmla="*/ 229 w 852"/>
                <a:gd name="T39" fmla="*/ 492 h 818"/>
                <a:gd name="T40" fmla="*/ 283 w 852"/>
                <a:gd name="T41" fmla="*/ 551 h 818"/>
                <a:gd name="T42" fmla="*/ 342 w 852"/>
                <a:gd name="T43" fmla="*/ 608 h 818"/>
                <a:gd name="T44" fmla="*/ 424 w 852"/>
                <a:gd name="T45" fmla="*/ 676 h 818"/>
                <a:gd name="T46" fmla="*/ 574 w 852"/>
                <a:gd name="T47" fmla="*/ 769 h 818"/>
                <a:gd name="T48" fmla="*/ 809 w 852"/>
                <a:gd name="T49" fmla="*/ 794 h 818"/>
                <a:gd name="T50" fmla="*/ 764 w 852"/>
                <a:gd name="T51" fmla="*/ 520 h 818"/>
                <a:gd name="T52" fmla="*/ 668 w 852"/>
                <a:gd name="T53" fmla="*/ 381 h 818"/>
                <a:gd name="T54" fmla="*/ 586 w 852"/>
                <a:gd name="T55" fmla="*/ 288 h 818"/>
                <a:gd name="T56" fmla="*/ 546 w 852"/>
                <a:gd name="T57" fmla="*/ 249 h 818"/>
                <a:gd name="T58" fmla="*/ 453 w 852"/>
                <a:gd name="T59" fmla="*/ 167 h 818"/>
                <a:gd name="T60" fmla="*/ 314 w 852"/>
                <a:gd name="T61" fmla="*/ 71 h 818"/>
                <a:gd name="T62" fmla="*/ 113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9"/>
                  </a:moveTo>
                  <a:lnTo>
                    <a:pt x="108" y="249"/>
                  </a:lnTo>
                  <a:cubicBezTo>
                    <a:pt x="77" y="178"/>
                    <a:pt x="74" y="119"/>
                    <a:pt x="105" y="88"/>
                  </a:cubicBezTo>
                  <a:cubicBezTo>
                    <a:pt x="119" y="74"/>
                    <a:pt x="139" y="68"/>
                    <a:pt x="164" y="68"/>
                  </a:cubicBezTo>
                  <a:cubicBezTo>
                    <a:pt x="193" y="68"/>
                    <a:pt x="226" y="76"/>
                    <a:pt x="263" y="90"/>
                  </a:cubicBezTo>
                  <a:cubicBezTo>
                    <a:pt x="274" y="96"/>
                    <a:pt x="289" y="102"/>
                    <a:pt x="300" y="108"/>
                  </a:cubicBezTo>
                  <a:cubicBezTo>
                    <a:pt x="331" y="124"/>
                    <a:pt x="365" y="144"/>
                    <a:pt x="396" y="167"/>
                  </a:cubicBezTo>
                  <a:cubicBezTo>
                    <a:pt x="407" y="172"/>
                    <a:pt x="416" y="181"/>
                    <a:pt x="424" y="186"/>
                  </a:cubicBezTo>
                  <a:cubicBezTo>
                    <a:pt x="436" y="195"/>
                    <a:pt x="444" y="203"/>
                    <a:pt x="455" y="209"/>
                  </a:cubicBezTo>
                  <a:cubicBezTo>
                    <a:pt x="467" y="220"/>
                    <a:pt x="481" y="232"/>
                    <a:pt x="495" y="243"/>
                  </a:cubicBezTo>
                  <a:cubicBezTo>
                    <a:pt x="512" y="260"/>
                    <a:pt x="526" y="274"/>
                    <a:pt x="543" y="291"/>
                  </a:cubicBezTo>
                  <a:cubicBezTo>
                    <a:pt x="560" y="308"/>
                    <a:pt x="577" y="325"/>
                    <a:pt x="591" y="342"/>
                  </a:cubicBezTo>
                  <a:cubicBezTo>
                    <a:pt x="602" y="353"/>
                    <a:pt x="614" y="367"/>
                    <a:pt x="625" y="381"/>
                  </a:cubicBezTo>
                  <a:cubicBezTo>
                    <a:pt x="634" y="390"/>
                    <a:pt x="639" y="401"/>
                    <a:pt x="648" y="410"/>
                  </a:cubicBezTo>
                  <a:cubicBezTo>
                    <a:pt x="653" y="418"/>
                    <a:pt x="662" y="430"/>
                    <a:pt x="668" y="438"/>
                  </a:cubicBezTo>
                  <a:cubicBezTo>
                    <a:pt x="693" y="472"/>
                    <a:pt x="713" y="503"/>
                    <a:pt x="727" y="534"/>
                  </a:cubicBezTo>
                  <a:cubicBezTo>
                    <a:pt x="733" y="548"/>
                    <a:pt x="738" y="560"/>
                    <a:pt x="744" y="571"/>
                  </a:cubicBezTo>
                  <a:cubicBezTo>
                    <a:pt x="772" y="642"/>
                    <a:pt x="778" y="701"/>
                    <a:pt x="747" y="729"/>
                  </a:cubicBezTo>
                  <a:cubicBezTo>
                    <a:pt x="733" y="746"/>
                    <a:pt x="713" y="752"/>
                    <a:pt x="685" y="752"/>
                  </a:cubicBezTo>
                  <a:cubicBezTo>
                    <a:pt x="659" y="752"/>
                    <a:pt x="625" y="743"/>
                    <a:pt x="589" y="729"/>
                  </a:cubicBezTo>
                  <a:cubicBezTo>
                    <a:pt x="574" y="724"/>
                    <a:pt x="563" y="718"/>
                    <a:pt x="552" y="713"/>
                  </a:cubicBezTo>
                  <a:cubicBezTo>
                    <a:pt x="521" y="696"/>
                    <a:pt x="487" y="676"/>
                    <a:pt x="453" y="653"/>
                  </a:cubicBezTo>
                  <a:cubicBezTo>
                    <a:pt x="444" y="645"/>
                    <a:pt x="436" y="639"/>
                    <a:pt x="424" y="630"/>
                  </a:cubicBezTo>
                  <a:cubicBezTo>
                    <a:pt x="416" y="625"/>
                    <a:pt x="407" y="616"/>
                    <a:pt x="396" y="608"/>
                  </a:cubicBezTo>
                  <a:cubicBezTo>
                    <a:pt x="385" y="599"/>
                    <a:pt x="371" y="588"/>
                    <a:pt x="357" y="574"/>
                  </a:cubicBezTo>
                  <a:cubicBezTo>
                    <a:pt x="340" y="560"/>
                    <a:pt x="323" y="546"/>
                    <a:pt x="308" y="529"/>
                  </a:cubicBezTo>
                  <a:cubicBezTo>
                    <a:pt x="291" y="512"/>
                    <a:pt x="274" y="495"/>
                    <a:pt x="260" y="478"/>
                  </a:cubicBezTo>
                  <a:cubicBezTo>
                    <a:pt x="249" y="464"/>
                    <a:pt x="238" y="452"/>
                    <a:pt x="226" y="438"/>
                  </a:cubicBezTo>
                  <a:cubicBezTo>
                    <a:pt x="218" y="430"/>
                    <a:pt x="210" y="418"/>
                    <a:pt x="204" y="410"/>
                  </a:cubicBezTo>
                  <a:cubicBezTo>
                    <a:pt x="196" y="401"/>
                    <a:pt x="190" y="390"/>
                    <a:pt x="184" y="381"/>
                  </a:cubicBezTo>
                  <a:cubicBezTo>
                    <a:pt x="159" y="348"/>
                    <a:pt x="139" y="317"/>
                    <a:pt x="125" y="286"/>
                  </a:cubicBezTo>
                  <a:cubicBezTo>
                    <a:pt x="116" y="271"/>
                    <a:pt x="111" y="260"/>
                    <a:pt x="108" y="249"/>
                  </a:cubicBezTo>
                  <a:lnTo>
                    <a:pt x="113" y="0"/>
                  </a:lnTo>
                  <a:lnTo>
                    <a:pt x="113" y="0"/>
                  </a:lnTo>
                  <a:cubicBezTo>
                    <a:pt x="85" y="0"/>
                    <a:pt x="59" y="8"/>
                    <a:pt x="43" y="25"/>
                  </a:cubicBezTo>
                  <a:cubicBezTo>
                    <a:pt x="0" y="68"/>
                    <a:pt x="12" y="155"/>
                    <a:pt x="65" y="260"/>
                  </a:cubicBezTo>
                  <a:cubicBezTo>
                    <a:pt x="71" y="274"/>
                    <a:pt x="79" y="286"/>
                    <a:pt x="85" y="300"/>
                  </a:cubicBezTo>
                  <a:cubicBezTo>
                    <a:pt x="108" y="334"/>
                    <a:pt x="130" y="373"/>
                    <a:pt x="162" y="410"/>
                  </a:cubicBezTo>
                  <a:cubicBezTo>
                    <a:pt x="167" y="418"/>
                    <a:pt x="176" y="430"/>
                    <a:pt x="184" y="438"/>
                  </a:cubicBezTo>
                  <a:cubicBezTo>
                    <a:pt x="198" y="455"/>
                    <a:pt x="212" y="475"/>
                    <a:pt x="229" y="492"/>
                  </a:cubicBezTo>
                  <a:cubicBezTo>
                    <a:pt x="240" y="503"/>
                    <a:pt x="252" y="518"/>
                    <a:pt x="263" y="532"/>
                  </a:cubicBezTo>
                  <a:cubicBezTo>
                    <a:pt x="272" y="537"/>
                    <a:pt x="277" y="543"/>
                    <a:pt x="283" y="551"/>
                  </a:cubicBezTo>
                  <a:cubicBezTo>
                    <a:pt x="291" y="557"/>
                    <a:pt x="297" y="565"/>
                    <a:pt x="306" y="571"/>
                  </a:cubicBezTo>
                  <a:cubicBezTo>
                    <a:pt x="317" y="582"/>
                    <a:pt x="331" y="596"/>
                    <a:pt x="342" y="608"/>
                  </a:cubicBezTo>
                  <a:cubicBezTo>
                    <a:pt x="362" y="622"/>
                    <a:pt x="379" y="639"/>
                    <a:pt x="396" y="653"/>
                  </a:cubicBezTo>
                  <a:cubicBezTo>
                    <a:pt x="407" y="662"/>
                    <a:pt x="416" y="667"/>
                    <a:pt x="424" y="676"/>
                  </a:cubicBezTo>
                  <a:cubicBezTo>
                    <a:pt x="464" y="704"/>
                    <a:pt x="501" y="729"/>
                    <a:pt x="538" y="749"/>
                  </a:cubicBezTo>
                  <a:cubicBezTo>
                    <a:pt x="549" y="758"/>
                    <a:pt x="563" y="763"/>
                    <a:pt x="574" y="769"/>
                  </a:cubicBezTo>
                  <a:cubicBezTo>
                    <a:pt x="636" y="800"/>
                    <a:pt x="693" y="817"/>
                    <a:pt x="736" y="817"/>
                  </a:cubicBezTo>
                  <a:cubicBezTo>
                    <a:pt x="767" y="817"/>
                    <a:pt x="792" y="811"/>
                    <a:pt x="809" y="794"/>
                  </a:cubicBezTo>
                  <a:cubicBezTo>
                    <a:pt x="851" y="752"/>
                    <a:pt x="840" y="664"/>
                    <a:pt x="786" y="560"/>
                  </a:cubicBezTo>
                  <a:cubicBezTo>
                    <a:pt x="781" y="546"/>
                    <a:pt x="772" y="534"/>
                    <a:pt x="764" y="520"/>
                  </a:cubicBezTo>
                  <a:cubicBezTo>
                    <a:pt x="744" y="486"/>
                    <a:pt x="718" y="447"/>
                    <a:pt x="690" y="410"/>
                  </a:cubicBezTo>
                  <a:cubicBezTo>
                    <a:pt x="685" y="401"/>
                    <a:pt x="676" y="390"/>
                    <a:pt x="668" y="381"/>
                  </a:cubicBezTo>
                  <a:cubicBezTo>
                    <a:pt x="653" y="364"/>
                    <a:pt x="639" y="345"/>
                    <a:pt x="622" y="328"/>
                  </a:cubicBezTo>
                  <a:cubicBezTo>
                    <a:pt x="611" y="314"/>
                    <a:pt x="600" y="303"/>
                    <a:pt x="586" y="288"/>
                  </a:cubicBezTo>
                  <a:cubicBezTo>
                    <a:pt x="580" y="283"/>
                    <a:pt x="574" y="274"/>
                    <a:pt x="566" y="269"/>
                  </a:cubicBezTo>
                  <a:cubicBezTo>
                    <a:pt x="560" y="263"/>
                    <a:pt x="555" y="254"/>
                    <a:pt x="546" y="249"/>
                  </a:cubicBezTo>
                  <a:cubicBezTo>
                    <a:pt x="535" y="237"/>
                    <a:pt x="521" y="223"/>
                    <a:pt x="506" y="212"/>
                  </a:cubicBezTo>
                  <a:cubicBezTo>
                    <a:pt x="489" y="195"/>
                    <a:pt x="472" y="181"/>
                    <a:pt x="453" y="167"/>
                  </a:cubicBezTo>
                  <a:cubicBezTo>
                    <a:pt x="444" y="158"/>
                    <a:pt x="436" y="153"/>
                    <a:pt x="424" y="144"/>
                  </a:cubicBezTo>
                  <a:cubicBezTo>
                    <a:pt x="388" y="116"/>
                    <a:pt x="351" y="90"/>
                    <a:pt x="314" y="71"/>
                  </a:cubicBezTo>
                  <a:cubicBezTo>
                    <a:pt x="303" y="62"/>
                    <a:pt x="289" y="56"/>
                    <a:pt x="277" y="51"/>
                  </a:cubicBezTo>
                  <a:cubicBezTo>
                    <a:pt x="215" y="17"/>
                    <a:pt x="159" y="0"/>
                    <a:pt x="113" y="0"/>
                  </a:cubicBezTo>
                  <a:lnTo>
                    <a:pt x="108" y="2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2" name="Freeform 147"/>
            <p:cNvSpPr>
              <a:spLocks noChangeArrowheads="1"/>
            </p:cNvSpPr>
            <p:nvPr/>
          </p:nvSpPr>
          <p:spPr bwMode="auto">
            <a:xfrm>
              <a:off x="5075" y="1371"/>
              <a:ext cx="37" cy="38"/>
            </a:xfrm>
            <a:custGeom>
              <a:avLst/>
              <a:gdLst>
                <a:gd name="T0" fmla="*/ 85 w 168"/>
                <a:gd name="T1" fmla="*/ 0 h 171"/>
                <a:gd name="T2" fmla="*/ 85 w 168"/>
                <a:gd name="T3" fmla="*/ 0 h 171"/>
                <a:gd name="T4" fmla="*/ 0 w 168"/>
                <a:gd name="T5" fmla="*/ 85 h 171"/>
                <a:gd name="T6" fmla="*/ 85 w 168"/>
                <a:gd name="T7" fmla="*/ 170 h 171"/>
                <a:gd name="T8" fmla="*/ 167 w 168"/>
                <a:gd name="T9" fmla="*/ 85 h 171"/>
                <a:gd name="T10" fmla="*/ 85 w 168"/>
                <a:gd name="T11" fmla="*/ 0 h 171"/>
              </a:gdLst>
              <a:ahLst/>
              <a:cxnLst>
                <a:cxn ang="0">
                  <a:pos x="T0" y="T1"/>
                </a:cxn>
                <a:cxn ang="0">
                  <a:pos x="T2" y="T3"/>
                </a:cxn>
                <a:cxn ang="0">
                  <a:pos x="T4" y="T5"/>
                </a:cxn>
                <a:cxn ang="0">
                  <a:pos x="T6" y="T7"/>
                </a:cxn>
                <a:cxn ang="0">
                  <a:pos x="T8" y="T9"/>
                </a:cxn>
                <a:cxn ang="0">
                  <a:pos x="T10" y="T11"/>
                </a:cxn>
              </a:cxnLst>
              <a:rect l="0" t="0" r="r" b="b"/>
              <a:pathLst>
                <a:path w="168" h="171">
                  <a:moveTo>
                    <a:pt x="85" y="0"/>
                  </a:moveTo>
                  <a:lnTo>
                    <a:pt x="85" y="0"/>
                  </a:lnTo>
                  <a:cubicBezTo>
                    <a:pt x="37" y="0"/>
                    <a:pt x="0" y="39"/>
                    <a:pt x="0" y="85"/>
                  </a:cubicBezTo>
                  <a:cubicBezTo>
                    <a:pt x="0" y="130"/>
                    <a:pt x="37" y="170"/>
                    <a:pt x="85" y="170"/>
                  </a:cubicBezTo>
                  <a:cubicBezTo>
                    <a:pt x="130" y="170"/>
                    <a:pt x="167" y="130"/>
                    <a:pt x="167" y="85"/>
                  </a:cubicBezTo>
                  <a:cubicBezTo>
                    <a:pt x="167" y="39"/>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3" name="Freeform 148"/>
            <p:cNvSpPr>
              <a:spLocks noChangeArrowheads="1"/>
            </p:cNvSpPr>
            <p:nvPr/>
          </p:nvSpPr>
          <p:spPr bwMode="auto">
            <a:xfrm>
              <a:off x="6072" y="1965"/>
              <a:ext cx="90" cy="245"/>
            </a:xfrm>
            <a:custGeom>
              <a:avLst/>
              <a:gdLst>
                <a:gd name="T0" fmla="*/ 311 w 400"/>
                <a:gd name="T1" fmla="*/ 882 h 1084"/>
                <a:gd name="T2" fmla="*/ 91 w 400"/>
                <a:gd name="T3" fmla="*/ 882 h 1084"/>
                <a:gd name="T4" fmla="*/ 201 w 400"/>
                <a:gd name="T5" fmla="*/ 1083 h 1084"/>
                <a:gd name="T6" fmla="*/ 311 w 400"/>
                <a:gd name="T7" fmla="*/ 882 h 1084"/>
                <a:gd name="T8" fmla="*/ 14 w 400"/>
                <a:gd name="T9" fmla="*/ 730 h 1084"/>
                <a:gd name="T10" fmla="*/ 77 w 400"/>
                <a:gd name="T11" fmla="*/ 843 h 1084"/>
                <a:gd name="T12" fmla="*/ 14 w 400"/>
                <a:gd name="T13" fmla="*/ 730 h 1084"/>
                <a:gd name="T14" fmla="*/ 388 w 400"/>
                <a:gd name="T15" fmla="*/ 730 h 1084"/>
                <a:gd name="T16" fmla="*/ 325 w 400"/>
                <a:gd name="T17" fmla="*/ 843 h 1084"/>
                <a:gd name="T18" fmla="*/ 388 w 400"/>
                <a:gd name="T19" fmla="*/ 730 h 1084"/>
                <a:gd name="T20" fmla="*/ 3 w 400"/>
                <a:gd name="T21" fmla="*/ 623 h 1084"/>
                <a:gd name="T22" fmla="*/ 43 w 400"/>
                <a:gd name="T23" fmla="*/ 699 h 1084"/>
                <a:gd name="T24" fmla="*/ 3 w 400"/>
                <a:gd name="T25" fmla="*/ 623 h 1084"/>
                <a:gd name="T26" fmla="*/ 399 w 400"/>
                <a:gd name="T27" fmla="*/ 623 h 1084"/>
                <a:gd name="T28" fmla="*/ 357 w 400"/>
                <a:gd name="T29" fmla="*/ 699 h 1084"/>
                <a:gd name="T30" fmla="*/ 399 w 400"/>
                <a:gd name="T31" fmla="*/ 623 h 1084"/>
                <a:gd name="T32" fmla="*/ 34 w 400"/>
                <a:gd name="T33" fmla="*/ 473 h 1084"/>
                <a:gd name="T34" fmla="*/ 0 w 400"/>
                <a:gd name="T35" fmla="*/ 543 h 1084"/>
                <a:gd name="T36" fmla="*/ 34 w 400"/>
                <a:gd name="T37" fmla="*/ 611 h 1084"/>
                <a:gd name="T38" fmla="*/ 34 w 400"/>
                <a:gd name="T39" fmla="*/ 473 h 1084"/>
                <a:gd name="T40" fmla="*/ 365 w 400"/>
                <a:gd name="T41" fmla="*/ 473 h 1084"/>
                <a:gd name="T42" fmla="*/ 365 w 400"/>
                <a:gd name="T43" fmla="*/ 611 h 1084"/>
                <a:gd name="T44" fmla="*/ 399 w 400"/>
                <a:gd name="T45" fmla="*/ 543 h 1084"/>
                <a:gd name="T46" fmla="*/ 365 w 400"/>
                <a:gd name="T47" fmla="*/ 473 h 1084"/>
                <a:gd name="T48" fmla="*/ 357 w 400"/>
                <a:gd name="T49" fmla="*/ 385 h 1084"/>
                <a:gd name="T50" fmla="*/ 399 w 400"/>
                <a:gd name="T51" fmla="*/ 461 h 1084"/>
                <a:gd name="T52" fmla="*/ 357 w 400"/>
                <a:gd name="T53" fmla="*/ 385 h 1084"/>
                <a:gd name="T54" fmla="*/ 43 w 400"/>
                <a:gd name="T55" fmla="*/ 385 h 1084"/>
                <a:gd name="T56" fmla="*/ 3 w 400"/>
                <a:gd name="T57" fmla="*/ 461 h 1084"/>
                <a:gd name="T58" fmla="*/ 43 w 400"/>
                <a:gd name="T59" fmla="*/ 385 h 1084"/>
                <a:gd name="T60" fmla="*/ 362 w 400"/>
                <a:gd name="T61" fmla="*/ 224 h 1084"/>
                <a:gd name="T62" fmla="*/ 351 w 400"/>
                <a:gd name="T63" fmla="*/ 351 h 1084"/>
                <a:gd name="T64" fmla="*/ 362 w 400"/>
                <a:gd name="T65" fmla="*/ 224 h 1084"/>
                <a:gd name="T66" fmla="*/ 40 w 400"/>
                <a:gd name="T67" fmla="*/ 224 h 1084"/>
                <a:gd name="T68" fmla="*/ 49 w 400"/>
                <a:gd name="T69" fmla="*/ 351 h 1084"/>
                <a:gd name="T70" fmla="*/ 40 w 400"/>
                <a:gd name="T71" fmla="*/ 224 h 1084"/>
                <a:gd name="T72" fmla="*/ 201 w 400"/>
                <a:gd name="T73" fmla="*/ 0 h 1084"/>
                <a:gd name="T74" fmla="*/ 91 w 400"/>
                <a:gd name="T75" fmla="*/ 201 h 1084"/>
                <a:gd name="T76" fmla="*/ 311 w 400"/>
                <a:gd name="T77" fmla="*/ 201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1" y="882"/>
                  </a:moveTo>
                  <a:lnTo>
                    <a:pt x="311" y="882"/>
                  </a:lnTo>
                  <a:cubicBezTo>
                    <a:pt x="283" y="953"/>
                    <a:pt x="244" y="996"/>
                    <a:pt x="201" y="996"/>
                  </a:cubicBezTo>
                  <a:cubicBezTo>
                    <a:pt x="159" y="996"/>
                    <a:pt x="119" y="953"/>
                    <a:pt x="91" y="882"/>
                  </a:cubicBezTo>
                  <a:cubicBezTo>
                    <a:pt x="77" y="888"/>
                    <a:pt x="65" y="897"/>
                    <a:pt x="51" y="902"/>
                  </a:cubicBezTo>
                  <a:cubicBezTo>
                    <a:pt x="88" y="1013"/>
                    <a:pt x="142" y="1083"/>
                    <a:pt x="201" y="1083"/>
                  </a:cubicBezTo>
                  <a:cubicBezTo>
                    <a:pt x="261" y="1083"/>
                    <a:pt x="314" y="1013"/>
                    <a:pt x="351" y="902"/>
                  </a:cubicBezTo>
                  <a:cubicBezTo>
                    <a:pt x="337" y="897"/>
                    <a:pt x="325" y="888"/>
                    <a:pt x="311" y="882"/>
                  </a:cubicBezTo>
                  <a:lnTo>
                    <a:pt x="14" y="730"/>
                  </a:lnTo>
                  <a:lnTo>
                    <a:pt x="14" y="730"/>
                  </a:lnTo>
                  <a:cubicBezTo>
                    <a:pt x="20" y="778"/>
                    <a:pt x="29" y="821"/>
                    <a:pt x="40" y="860"/>
                  </a:cubicBezTo>
                  <a:cubicBezTo>
                    <a:pt x="51" y="855"/>
                    <a:pt x="63" y="849"/>
                    <a:pt x="77" y="843"/>
                  </a:cubicBezTo>
                  <a:cubicBezTo>
                    <a:pt x="65" y="812"/>
                    <a:pt x="57" y="775"/>
                    <a:pt x="49" y="733"/>
                  </a:cubicBezTo>
                  <a:cubicBezTo>
                    <a:pt x="37" y="733"/>
                    <a:pt x="26" y="730"/>
                    <a:pt x="14" y="730"/>
                  </a:cubicBezTo>
                  <a:lnTo>
                    <a:pt x="388" y="730"/>
                  </a:lnTo>
                  <a:lnTo>
                    <a:pt x="388" y="730"/>
                  </a:lnTo>
                  <a:cubicBezTo>
                    <a:pt x="376" y="730"/>
                    <a:pt x="365" y="733"/>
                    <a:pt x="351" y="733"/>
                  </a:cubicBezTo>
                  <a:cubicBezTo>
                    <a:pt x="345" y="775"/>
                    <a:pt x="337" y="812"/>
                    <a:pt x="325" y="843"/>
                  </a:cubicBezTo>
                  <a:cubicBezTo>
                    <a:pt x="337" y="849"/>
                    <a:pt x="351" y="855"/>
                    <a:pt x="362" y="860"/>
                  </a:cubicBezTo>
                  <a:cubicBezTo>
                    <a:pt x="373" y="821"/>
                    <a:pt x="382" y="778"/>
                    <a:pt x="388" y="730"/>
                  </a:cubicBezTo>
                  <a:lnTo>
                    <a:pt x="3" y="623"/>
                  </a:lnTo>
                  <a:lnTo>
                    <a:pt x="3" y="623"/>
                  </a:lnTo>
                  <a:cubicBezTo>
                    <a:pt x="3" y="648"/>
                    <a:pt x="6" y="671"/>
                    <a:pt x="9" y="693"/>
                  </a:cubicBezTo>
                  <a:cubicBezTo>
                    <a:pt x="20" y="696"/>
                    <a:pt x="31" y="696"/>
                    <a:pt x="43" y="699"/>
                  </a:cubicBezTo>
                  <a:cubicBezTo>
                    <a:pt x="43" y="687"/>
                    <a:pt x="40" y="676"/>
                    <a:pt x="40" y="662"/>
                  </a:cubicBezTo>
                  <a:cubicBezTo>
                    <a:pt x="26" y="651"/>
                    <a:pt x="14" y="637"/>
                    <a:pt x="3" y="623"/>
                  </a:cubicBezTo>
                  <a:lnTo>
                    <a:pt x="399" y="623"/>
                  </a:lnTo>
                  <a:lnTo>
                    <a:pt x="399" y="623"/>
                  </a:lnTo>
                  <a:cubicBezTo>
                    <a:pt x="388" y="637"/>
                    <a:pt x="373" y="651"/>
                    <a:pt x="362" y="662"/>
                  </a:cubicBezTo>
                  <a:cubicBezTo>
                    <a:pt x="359" y="676"/>
                    <a:pt x="359" y="687"/>
                    <a:pt x="357" y="699"/>
                  </a:cubicBezTo>
                  <a:cubicBezTo>
                    <a:pt x="371" y="696"/>
                    <a:pt x="382" y="696"/>
                    <a:pt x="393" y="693"/>
                  </a:cubicBezTo>
                  <a:cubicBezTo>
                    <a:pt x="396" y="671"/>
                    <a:pt x="396" y="648"/>
                    <a:pt x="399" y="623"/>
                  </a:cubicBezTo>
                  <a:lnTo>
                    <a:pt x="34" y="473"/>
                  </a:lnTo>
                  <a:lnTo>
                    <a:pt x="34" y="473"/>
                  </a:lnTo>
                  <a:cubicBezTo>
                    <a:pt x="23" y="487"/>
                    <a:pt x="12" y="501"/>
                    <a:pt x="0" y="512"/>
                  </a:cubicBezTo>
                  <a:cubicBezTo>
                    <a:pt x="0" y="523"/>
                    <a:pt x="0" y="532"/>
                    <a:pt x="0" y="543"/>
                  </a:cubicBezTo>
                  <a:cubicBezTo>
                    <a:pt x="0" y="552"/>
                    <a:pt x="0" y="560"/>
                    <a:pt x="0" y="572"/>
                  </a:cubicBezTo>
                  <a:cubicBezTo>
                    <a:pt x="12" y="583"/>
                    <a:pt x="23" y="597"/>
                    <a:pt x="34" y="611"/>
                  </a:cubicBezTo>
                  <a:cubicBezTo>
                    <a:pt x="34" y="589"/>
                    <a:pt x="34" y="566"/>
                    <a:pt x="34" y="543"/>
                  </a:cubicBezTo>
                  <a:cubicBezTo>
                    <a:pt x="34" y="518"/>
                    <a:pt x="34" y="495"/>
                    <a:pt x="34" y="473"/>
                  </a:cubicBezTo>
                  <a:lnTo>
                    <a:pt x="365" y="473"/>
                  </a:lnTo>
                  <a:lnTo>
                    <a:pt x="365" y="473"/>
                  </a:lnTo>
                  <a:cubicBezTo>
                    <a:pt x="368" y="495"/>
                    <a:pt x="368" y="518"/>
                    <a:pt x="368" y="543"/>
                  </a:cubicBezTo>
                  <a:cubicBezTo>
                    <a:pt x="368" y="566"/>
                    <a:pt x="368" y="589"/>
                    <a:pt x="365" y="611"/>
                  </a:cubicBezTo>
                  <a:cubicBezTo>
                    <a:pt x="379" y="597"/>
                    <a:pt x="391" y="583"/>
                    <a:pt x="399" y="572"/>
                  </a:cubicBezTo>
                  <a:cubicBezTo>
                    <a:pt x="399" y="560"/>
                    <a:pt x="399" y="552"/>
                    <a:pt x="399" y="543"/>
                  </a:cubicBezTo>
                  <a:cubicBezTo>
                    <a:pt x="399" y="532"/>
                    <a:pt x="399" y="523"/>
                    <a:pt x="399" y="512"/>
                  </a:cubicBezTo>
                  <a:cubicBezTo>
                    <a:pt x="391" y="501"/>
                    <a:pt x="379" y="487"/>
                    <a:pt x="365" y="473"/>
                  </a:cubicBezTo>
                  <a:lnTo>
                    <a:pt x="357" y="385"/>
                  </a:lnTo>
                  <a:lnTo>
                    <a:pt x="357" y="385"/>
                  </a:lnTo>
                  <a:cubicBezTo>
                    <a:pt x="359" y="396"/>
                    <a:pt x="359" y="408"/>
                    <a:pt x="362" y="422"/>
                  </a:cubicBezTo>
                  <a:cubicBezTo>
                    <a:pt x="373" y="433"/>
                    <a:pt x="388" y="447"/>
                    <a:pt x="399" y="461"/>
                  </a:cubicBezTo>
                  <a:cubicBezTo>
                    <a:pt x="396" y="436"/>
                    <a:pt x="396" y="413"/>
                    <a:pt x="393" y="391"/>
                  </a:cubicBezTo>
                  <a:cubicBezTo>
                    <a:pt x="382" y="388"/>
                    <a:pt x="371" y="388"/>
                    <a:pt x="357" y="385"/>
                  </a:cubicBezTo>
                  <a:lnTo>
                    <a:pt x="43" y="385"/>
                  </a:lnTo>
                  <a:lnTo>
                    <a:pt x="43" y="385"/>
                  </a:lnTo>
                  <a:cubicBezTo>
                    <a:pt x="31" y="388"/>
                    <a:pt x="20" y="388"/>
                    <a:pt x="9" y="391"/>
                  </a:cubicBezTo>
                  <a:cubicBezTo>
                    <a:pt x="6" y="413"/>
                    <a:pt x="3" y="436"/>
                    <a:pt x="3" y="461"/>
                  </a:cubicBezTo>
                  <a:cubicBezTo>
                    <a:pt x="14" y="447"/>
                    <a:pt x="26" y="433"/>
                    <a:pt x="40" y="422"/>
                  </a:cubicBezTo>
                  <a:cubicBezTo>
                    <a:pt x="40" y="408"/>
                    <a:pt x="43" y="396"/>
                    <a:pt x="43" y="385"/>
                  </a:cubicBezTo>
                  <a:lnTo>
                    <a:pt x="362" y="224"/>
                  </a:lnTo>
                  <a:lnTo>
                    <a:pt x="362" y="224"/>
                  </a:lnTo>
                  <a:cubicBezTo>
                    <a:pt x="351" y="230"/>
                    <a:pt x="337" y="235"/>
                    <a:pt x="325" y="241"/>
                  </a:cubicBezTo>
                  <a:cubicBezTo>
                    <a:pt x="337" y="272"/>
                    <a:pt x="345" y="311"/>
                    <a:pt x="351" y="351"/>
                  </a:cubicBezTo>
                  <a:cubicBezTo>
                    <a:pt x="365" y="351"/>
                    <a:pt x="376" y="354"/>
                    <a:pt x="388" y="354"/>
                  </a:cubicBezTo>
                  <a:cubicBezTo>
                    <a:pt x="382" y="308"/>
                    <a:pt x="373" y="264"/>
                    <a:pt x="362" y="224"/>
                  </a:cubicBezTo>
                  <a:lnTo>
                    <a:pt x="40" y="224"/>
                  </a:lnTo>
                  <a:lnTo>
                    <a:pt x="40" y="224"/>
                  </a:lnTo>
                  <a:cubicBezTo>
                    <a:pt x="29" y="264"/>
                    <a:pt x="20" y="308"/>
                    <a:pt x="14" y="354"/>
                  </a:cubicBezTo>
                  <a:cubicBezTo>
                    <a:pt x="26" y="354"/>
                    <a:pt x="37" y="351"/>
                    <a:pt x="49" y="351"/>
                  </a:cubicBezTo>
                  <a:cubicBezTo>
                    <a:pt x="57" y="311"/>
                    <a:pt x="65" y="272"/>
                    <a:pt x="77" y="241"/>
                  </a:cubicBezTo>
                  <a:cubicBezTo>
                    <a:pt x="63" y="235"/>
                    <a:pt x="51" y="230"/>
                    <a:pt x="40" y="224"/>
                  </a:cubicBezTo>
                  <a:lnTo>
                    <a:pt x="201" y="0"/>
                  </a:lnTo>
                  <a:lnTo>
                    <a:pt x="201" y="0"/>
                  </a:lnTo>
                  <a:cubicBezTo>
                    <a:pt x="142" y="0"/>
                    <a:pt x="88" y="71"/>
                    <a:pt x="51" y="181"/>
                  </a:cubicBezTo>
                  <a:cubicBezTo>
                    <a:pt x="65" y="187"/>
                    <a:pt x="77" y="196"/>
                    <a:pt x="91" y="201"/>
                  </a:cubicBezTo>
                  <a:cubicBezTo>
                    <a:pt x="119" y="130"/>
                    <a:pt x="159" y="88"/>
                    <a:pt x="201" y="88"/>
                  </a:cubicBezTo>
                  <a:cubicBezTo>
                    <a:pt x="244" y="88"/>
                    <a:pt x="283" y="130"/>
                    <a:pt x="311" y="201"/>
                  </a:cubicBezTo>
                  <a:cubicBezTo>
                    <a:pt x="325" y="196"/>
                    <a:pt x="337" y="187"/>
                    <a:pt x="351" y="181"/>
                  </a:cubicBezTo>
                  <a:cubicBezTo>
                    <a:pt x="314" y="71"/>
                    <a:pt x="261" y="0"/>
                    <a:pt x="201" y="0"/>
                  </a:cubicBezTo>
                  <a:lnTo>
                    <a:pt x="311"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4" name="Freeform 149"/>
            <p:cNvSpPr>
              <a:spLocks noChangeArrowheads="1"/>
            </p:cNvSpPr>
            <p:nvPr/>
          </p:nvSpPr>
          <p:spPr bwMode="auto">
            <a:xfrm>
              <a:off x="5995" y="2043"/>
              <a:ext cx="246" cy="90"/>
            </a:xfrm>
            <a:custGeom>
              <a:avLst/>
              <a:gdLst>
                <a:gd name="T0" fmla="*/ 611 w 1087"/>
                <a:gd name="T1" fmla="*/ 365 h 400"/>
                <a:gd name="T2" fmla="*/ 475 w 1087"/>
                <a:gd name="T3" fmla="*/ 365 h 400"/>
                <a:gd name="T4" fmla="*/ 543 w 1087"/>
                <a:gd name="T5" fmla="*/ 399 h 400"/>
                <a:gd name="T6" fmla="*/ 611 w 1087"/>
                <a:gd name="T7" fmla="*/ 365 h 400"/>
                <a:gd name="T8" fmla="*/ 240 w 1087"/>
                <a:gd name="T9" fmla="*/ 326 h 400"/>
                <a:gd name="T10" fmla="*/ 356 w 1087"/>
                <a:gd name="T11" fmla="*/ 388 h 400"/>
                <a:gd name="T12" fmla="*/ 461 w 1087"/>
                <a:gd name="T13" fmla="*/ 396 h 400"/>
                <a:gd name="T14" fmla="*/ 385 w 1087"/>
                <a:gd name="T15" fmla="*/ 357 h 400"/>
                <a:gd name="T16" fmla="*/ 240 w 1087"/>
                <a:gd name="T17" fmla="*/ 326 h 400"/>
                <a:gd name="T18" fmla="*/ 845 w 1087"/>
                <a:gd name="T19" fmla="*/ 326 h 400"/>
                <a:gd name="T20" fmla="*/ 699 w 1087"/>
                <a:gd name="T21" fmla="*/ 357 h 400"/>
                <a:gd name="T22" fmla="*/ 625 w 1087"/>
                <a:gd name="T23" fmla="*/ 396 h 400"/>
                <a:gd name="T24" fmla="*/ 730 w 1087"/>
                <a:gd name="T25" fmla="*/ 388 h 400"/>
                <a:gd name="T26" fmla="*/ 845 w 1087"/>
                <a:gd name="T27" fmla="*/ 326 h 400"/>
                <a:gd name="T28" fmla="*/ 902 w 1087"/>
                <a:gd name="T29" fmla="*/ 51 h 400"/>
                <a:gd name="T30" fmla="*/ 995 w 1087"/>
                <a:gd name="T31" fmla="*/ 201 h 400"/>
                <a:gd name="T32" fmla="*/ 902 w 1087"/>
                <a:gd name="T33" fmla="*/ 348 h 400"/>
                <a:gd name="T34" fmla="*/ 902 w 1087"/>
                <a:gd name="T35" fmla="*/ 51 h 400"/>
                <a:gd name="T36" fmla="*/ 181 w 1087"/>
                <a:gd name="T37" fmla="*/ 51 h 400"/>
                <a:gd name="T38" fmla="*/ 181 w 1087"/>
                <a:gd name="T39" fmla="*/ 348 h 400"/>
                <a:gd name="T40" fmla="*/ 88 w 1087"/>
                <a:gd name="T41" fmla="*/ 201 h 400"/>
                <a:gd name="T42" fmla="*/ 181 w 1087"/>
                <a:gd name="T43" fmla="*/ 51 h 400"/>
                <a:gd name="T44" fmla="*/ 625 w 1087"/>
                <a:gd name="T45" fmla="*/ 3 h 400"/>
                <a:gd name="T46" fmla="*/ 699 w 1087"/>
                <a:gd name="T47" fmla="*/ 43 h 400"/>
                <a:gd name="T48" fmla="*/ 845 w 1087"/>
                <a:gd name="T49" fmla="*/ 74 h 400"/>
                <a:gd name="T50" fmla="*/ 730 w 1087"/>
                <a:gd name="T51" fmla="*/ 12 h 400"/>
                <a:gd name="T52" fmla="*/ 625 w 1087"/>
                <a:gd name="T53" fmla="*/ 3 h 400"/>
                <a:gd name="T54" fmla="*/ 461 w 1087"/>
                <a:gd name="T55" fmla="*/ 3 h 400"/>
                <a:gd name="T56" fmla="*/ 356 w 1087"/>
                <a:gd name="T57" fmla="*/ 12 h 400"/>
                <a:gd name="T58" fmla="*/ 240 w 1087"/>
                <a:gd name="T59" fmla="*/ 74 h 400"/>
                <a:gd name="T60" fmla="*/ 385 w 1087"/>
                <a:gd name="T61" fmla="*/ 43 h 400"/>
                <a:gd name="T62" fmla="*/ 461 w 1087"/>
                <a:gd name="T63" fmla="*/ 3 h 400"/>
                <a:gd name="T64" fmla="*/ 543 w 1087"/>
                <a:gd name="T65" fmla="*/ 0 h 400"/>
                <a:gd name="T66" fmla="*/ 475 w 1087"/>
                <a:gd name="T67" fmla="*/ 34 h 400"/>
                <a:gd name="T68" fmla="*/ 611 w 1087"/>
                <a:gd name="T69" fmla="*/ 34 h 400"/>
                <a:gd name="T70" fmla="*/ 543 w 1087"/>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7" h="400">
                  <a:moveTo>
                    <a:pt x="611" y="365"/>
                  </a:moveTo>
                  <a:lnTo>
                    <a:pt x="611" y="365"/>
                  </a:lnTo>
                  <a:cubicBezTo>
                    <a:pt x="588" y="365"/>
                    <a:pt x="566" y="368"/>
                    <a:pt x="543" y="368"/>
                  </a:cubicBezTo>
                  <a:cubicBezTo>
                    <a:pt x="520" y="368"/>
                    <a:pt x="498" y="365"/>
                    <a:pt x="475" y="365"/>
                  </a:cubicBezTo>
                  <a:cubicBezTo>
                    <a:pt x="486" y="376"/>
                    <a:pt x="501" y="388"/>
                    <a:pt x="515" y="399"/>
                  </a:cubicBezTo>
                  <a:cubicBezTo>
                    <a:pt x="523" y="399"/>
                    <a:pt x="532" y="399"/>
                    <a:pt x="543" y="399"/>
                  </a:cubicBezTo>
                  <a:cubicBezTo>
                    <a:pt x="552" y="399"/>
                    <a:pt x="563" y="399"/>
                    <a:pt x="571" y="399"/>
                  </a:cubicBezTo>
                  <a:cubicBezTo>
                    <a:pt x="586" y="388"/>
                    <a:pt x="597" y="376"/>
                    <a:pt x="611" y="365"/>
                  </a:cubicBezTo>
                  <a:lnTo>
                    <a:pt x="240" y="326"/>
                  </a:lnTo>
                  <a:lnTo>
                    <a:pt x="240" y="326"/>
                  </a:lnTo>
                  <a:cubicBezTo>
                    <a:pt x="235" y="337"/>
                    <a:pt x="229" y="351"/>
                    <a:pt x="224" y="362"/>
                  </a:cubicBezTo>
                  <a:cubicBezTo>
                    <a:pt x="263" y="371"/>
                    <a:pt x="308" y="382"/>
                    <a:pt x="356" y="388"/>
                  </a:cubicBezTo>
                  <a:cubicBezTo>
                    <a:pt x="368" y="388"/>
                    <a:pt x="379" y="391"/>
                    <a:pt x="391" y="391"/>
                  </a:cubicBezTo>
                  <a:cubicBezTo>
                    <a:pt x="413" y="393"/>
                    <a:pt x="438" y="396"/>
                    <a:pt x="461" y="396"/>
                  </a:cubicBezTo>
                  <a:cubicBezTo>
                    <a:pt x="447" y="385"/>
                    <a:pt x="435" y="374"/>
                    <a:pt x="421" y="362"/>
                  </a:cubicBezTo>
                  <a:cubicBezTo>
                    <a:pt x="410" y="359"/>
                    <a:pt x="399" y="359"/>
                    <a:pt x="385" y="357"/>
                  </a:cubicBezTo>
                  <a:cubicBezTo>
                    <a:pt x="373" y="354"/>
                    <a:pt x="362" y="354"/>
                    <a:pt x="351" y="351"/>
                  </a:cubicBezTo>
                  <a:cubicBezTo>
                    <a:pt x="311" y="345"/>
                    <a:pt x="274" y="337"/>
                    <a:pt x="240" y="326"/>
                  </a:cubicBezTo>
                  <a:lnTo>
                    <a:pt x="845" y="326"/>
                  </a:lnTo>
                  <a:lnTo>
                    <a:pt x="845" y="326"/>
                  </a:lnTo>
                  <a:cubicBezTo>
                    <a:pt x="812" y="337"/>
                    <a:pt x="775" y="345"/>
                    <a:pt x="735" y="351"/>
                  </a:cubicBezTo>
                  <a:cubicBezTo>
                    <a:pt x="724" y="354"/>
                    <a:pt x="713" y="354"/>
                    <a:pt x="699" y="357"/>
                  </a:cubicBezTo>
                  <a:cubicBezTo>
                    <a:pt x="687" y="359"/>
                    <a:pt x="676" y="359"/>
                    <a:pt x="664" y="362"/>
                  </a:cubicBezTo>
                  <a:cubicBezTo>
                    <a:pt x="650" y="374"/>
                    <a:pt x="636" y="385"/>
                    <a:pt x="625" y="396"/>
                  </a:cubicBezTo>
                  <a:cubicBezTo>
                    <a:pt x="647" y="396"/>
                    <a:pt x="670" y="393"/>
                    <a:pt x="693" y="391"/>
                  </a:cubicBezTo>
                  <a:cubicBezTo>
                    <a:pt x="707" y="391"/>
                    <a:pt x="718" y="388"/>
                    <a:pt x="730" y="388"/>
                  </a:cubicBezTo>
                  <a:cubicBezTo>
                    <a:pt x="778" y="382"/>
                    <a:pt x="820" y="371"/>
                    <a:pt x="862" y="362"/>
                  </a:cubicBezTo>
                  <a:cubicBezTo>
                    <a:pt x="857" y="351"/>
                    <a:pt x="851" y="337"/>
                    <a:pt x="845" y="326"/>
                  </a:cubicBezTo>
                  <a:lnTo>
                    <a:pt x="902" y="51"/>
                  </a:lnTo>
                  <a:lnTo>
                    <a:pt x="902" y="51"/>
                  </a:lnTo>
                  <a:cubicBezTo>
                    <a:pt x="896" y="63"/>
                    <a:pt x="891" y="77"/>
                    <a:pt x="882" y="88"/>
                  </a:cubicBezTo>
                  <a:cubicBezTo>
                    <a:pt x="953" y="119"/>
                    <a:pt x="995" y="156"/>
                    <a:pt x="995" y="201"/>
                  </a:cubicBezTo>
                  <a:cubicBezTo>
                    <a:pt x="995" y="244"/>
                    <a:pt x="953" y="281"/>
                    <a:pt x="882" y="312"/>
                  </a:cubicBezTo>
                  <a:cubicBezTo>
                    <a:pt x="891" y="323"/>
                    <a:pt x="896" y="337"/>
                    <a:pt x="902" y="348"/>
                  </a:cubicBezTo>
                  <a:cubicBezTo>
                    <a:pt x="1015" y="312"/>
                    <a:pt x="1086" y="261"/>
                    <a:pt x="1086" y="201"/>
                  </a:cubicBezTo>
                  <a:cubicBezTo>
                    <a:pt x="1086" y="142"/>
                    <a:pt x="1015" y="88"/>
                    <a:pt x="902" y="51"/>
                  </a:cubicBezTo>
                  <a:lnTo>
                    <a:pt x="181" y="51"/>
                  </a:lnTo>
                  <a:lnTo>
                    <a:pt x="181" y="51"/>
                  </a:lnTo>
                  <a:cubicBezTo>
                    <a:pt x="71" y="88"/>
                    <a:pt x="0" y="142"/>
                    <a:pt x="0" y="201"/>
                  </a:cubicBezTo>
                  <a:cubicBezTo>
                    <a:pt x="0" y="261"/>
                    <a:pt x="71" y="312"/>
                    <a:pt x="181" y="348"/>
                  </a:cubicBezTo>
                  <a:cubicBezTo>
                    <a:pt x="190" y="337"/>
                    <a:pt x="195" y="323"/>
                    <a:pt x="204" y="312"/>
                  </a:cubicBezTo>
                  <a:cubicBezTo>
                    <a:pt x="133" y="281"/>
                    <a:pt x="88" y="244"/>
                    <a:pt x="88" y="201"/>
                  </a:cubicBezTo>
                  <a:cubicBezTo>
                    <a:pt x="88" y="156"/>
                    <a:pt x="133" y="119"/>
                    <a:pt x="204" y="88"/>
                  </a:cubicBezTo>
                  <a:cubicBezTo>
                    <a:pt x="195" y="77"/>
                    <a:pt x="190" y="63"/>
                    <a:pt x="181" y="51"/>
                  </a:cubicBezTo>
                  <a:lnTo>
                    <a:pt x="625" y="3"/>
                  </a:lnTo>
                  <a:lnTo>
                    <a:pt x="625" y="3"/>
                  </a:lnTo>
                  <a:cubicBezTo>
                    <a:pt x="636" y="15"/>
                    <a:pt x="650" y="26"/>
                    <a:pt x="664" y="40"/>
                  </a:cubicBezTo>
                  <a:cubicBezTo>
                    <a:pt x="676" y="40"/>
                    <a:pt x="687" y="40"/>
                    <a:pt x="699" y="43"/>
                  </a:cubicBezTo>
                  <a:cubicBezTo>
                    <a:pt x="713" y="46"/>
                    <a:pt x="724" y="46"/>
                    <a:pt x="735" y="49"/>
                  </a:cubicBezTo>
                  <a:cubicBezTo>
                    <a:pt x="775" y="54"/>
                    <a:pt x="812" y="66"/>
                    <a:pt x="845" y="74"/>
                  </a:cubicBezTo>
                  <a:cubicBezTo>
                    <a:pt x="851" y="63"/>
                    <a:pt x="857" y="51"/>
                    <a:pt x="862" y="37"/>
                  </a:cubicBezTo>
                  <a:cubicBezTo>
                    <a:pt x="820" y="29"/>
                    <a:pt x="778" y="20"/>
                    <a:pt x="730" y="12"/>
                  </a:cubicBezTo>
                  <a:cubicBezTo>
                    <a:pt x="718" y="12"/>
                    <a:pt x="707" y="9"/>
                    <a:pt x="693" y="9"/>
                  </a:cubicBezTo>
                  <a:cubicBezTo>
                    <a:pt x="670" y="6"/>
                    <a:pt x="647" y="3"/>
                    <a:pt x="625" y="3"/>
                  </a:cubicBezTo>
                  <a:lnTo>
                    <a:pt x="461" y="3"/>
                  </a:lnTo>
                  <a:lnTo>
                    <a:pt x="461" y="3"/>
                  </a:lnTo>
                  <a:cubicBezTo>
                    <a:pt x="438" y="3"/>
                    <a:pt x="413" y="6"/>
                    <a:pt x="391" y="9"/>
                  </a:cubicBezTo>
                  <a:cubicBezTo>
                    <a:pt x="379" y="9"/>
                    <a:pt x="368" y="12"/>
                    <a:pt x="356" y="12"/>
                  </a:cubicBezTo>
                  <a:cubicBezTo>
                    <a:pt x="308" y="20"/>
                    <a:pt x="263" y="29"/>
                    <a:pt x="224" y="37"/>
                  </a:cubicBezTo>
                  <a:cubicBezTo>
                    <a:pt x="229" y="51"/>
                    <a:pt x="235" y="63"/>
                    <a:pt x="240" y="74"/>
                  </a:cubicBezTo>
                  <a:cubicBezTo>
                    <a:pt x="274" y="66"/>
                    <a:pt x="311" y="54"/>
                    <a:pt x="351" y="49"/>
                  </a:cubicBezTo>
                  <a:cubicBezTo>
                    <a:pt x="362" y="46"/>
                    <a:pt x="373" y="46"/>
                    <a:pt x="385" y="43"/>
                  </a:cubicBezTo>
                  <a:cubicBezTo>
                    <a:pt x="399" y="40"/>
                    <a:pt x="410" y="40"/>
                    <a:pt x="421" y="40"/>
                  </a:cubicBezTo>
                  <a:cubicBezTo>
                    <a:pt x="435" y="26"/>
                    <a:pt x="447" y="15"/>
                    <a:pt x="461" y="3"/>
                  </a:cubicBezTo>
                  <a:lnTo>
                    <a:pt x="543" y="0"/>
                  </a:lnTo>
                  <a:lnTo>
                    <a:pt x="543" y="0"/>
                  </a:lnTo>
                  <a:cubicBezTo>
                    <a:pt x="532" y="0"/>
                    <a:pt x="523" y="0"/>
                    <a:pt x="515" y="0"/>
                  </a:cubicBezTo>
                  <a:cubicBezTo>
                    <a:pt x="501" y="12"/>
                    <a:pt x="486" y="23"/>
                    <a:pt x="475" y="34"/>
                  </a:cubicBezTo>
                  <a:cubicBezTo>
                    <a:pt x="498" y="34"/>
                    <a:pt x="520" y="32"/>
                    <a:pt x="543" y="32"/>
                  </a:cubicBezTo>
                  <a:cubicBezTo>
                    <a:pt x="566" y="32"/>
                    <a:pt x="588" y="34"/>
                    <a:pt x="611" y="34"/>
                  </a:cubicBezTo>
                  <a:cubicBezTo>
                    <a:pt x="597" y="23"/>
                    <a:pt x="586" y="12"/>
                    <a:pt x="571" y="0"/>
                  </a:cubicBezTo>
                  <a:cubicBezTo>
                    <a:pt x="563" y="0"/>
                    <a:pt x="552"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5" name="Freeform 150"/>
            <p:cNvSpPr>
              <a:spLocks noChangeArrowheads="1"/>
            </p:cNvSpPr>
            <p:nvPr/>
          </p:nvSpPr>
          <p:spPr bwMode="auto">
            <a:xfrm>
              <a:off x="6021" y="1995"/>
              <a:ext cx="192" cy="184"/>
            </a:xfrm>
            <a:custGeom>
              <a:avLst/>
              <a:gdLst>
                <a:gd name="T0" fmla="*/ 161 w 852"/>
                <a:gd name="T1" fmla="*/ 410 h 818"/>
                <a:gd name="T2" fmla="*/ 65 w 852"/>
                <a:gd name="T3" fmla="*/ 557 h 818"/>
                <a:gd name="T4" fmla="*/ 116 w 852"/>
                <a:gd name="T5" fmla="*/ 817 h 818"/>
                <a:gd name="T6" fmla="*/ 317 w 852"/>
                <a:gd name="T7" fmla="*/ 749 h 818"/>
                <a:gd name="T8" fmla="*/ 399 w 852"/>
                <a:gd name="T9" fmla="*/ 651 h 818"/>
                <a:gd name="T10" fmla="*/ 266 w 852"/>
                <a:gd name="T11" fmla="*/ 727 h 818"/>
                <a:gd name="T12" fmla="*/ 105 w 852"/>
                <a:gd name="T13" fmla="*/ 730 h 818"/>
                <a:gd name="T14" fmla="*/ 124 w 852"/>
                <a:gd name="T15" fmla="*/ 535 h 818"/>
                <a:gd name="T16" fmla="*/ 161 w 852"/>
                <a:gd name="T17" fmla="*/ 410 h 818"/>
                <a:gd name="T18" fmla="*/ 648 w 852"/>
                <a:gd name="T19" fmla="*/ 410 h 818"/>
                <a:gd name="T20" fmla="*/ 591 w 852"/>
                <a:gd name="T21" fmla="*/ 478 h 818"/>
                <a:gd name="T22" fmla="*/ 495 w 852"/>
                <a:gd name="T23" fmla="*/ 574 h 818"/>
                <a:gd name="T24" fmla="*/ 427 w 852"/>
                <a:gd name="T25" fmla="*/ 631 h 818"/>
                <a:gd name="T26" fmla="*/ 509 w 852"/>
                <a:gd name="T27" fmla="*/ 605 h 818"/>
                <a:gd name="T28" fmla="*/ 568 w 852"/>
                <a:gd name="T29" fmla="*/ 552 h 818"/>
                <a:gd name="T30" fmla="*/ 625 w 852"/>
                <a:gd name="T31" fmla="*/ 490 h 818"/>
                <a:gd name="T32" fmla="*/ 648 w 852"/>
                <a:gd name="T33" fmla="*/ 410 h 818"/>
                <a:gd name="T34" fmla="*/ 399 w 852"/>
                <a:gd name="T35" fmla="*/ 167 h 818"/>
                <a:gd name="T36" fmla="*/ 305 w 852"/>
                <a:gd name="T37" fmla="*/ 249 h 818"/>
                <a:gd name="T38" fmla="*/ 266 w 852"/>
                <a:gd name="T39" fmla="*/ 289 h 818"/>
                <a:gd name="T40" fmla="*/ 184 w 852"/>
                <a:gd name="T41" fmla="*/ 379 h 818"/>
                <a:gd name="T42" fmla="*/ 226 w 852"/>
                <a:gd name="T43" fmla="*/ 379 h 818"/>
                <a:gd name="T44" fmla="*/ 308 w 852"/>
                <a:gd name="T45" fmla="*/ 292 h 818"/>
                <a:gd name="T46" fmla="*/ 399 w 852"/>
                <a:gd name="T47" fmla="*/ 209 h 818"/>
                <a:gd name="T48" fmla="*/ 399 w 852"/>
                <a:gd name="T49" fmla="*/ 167 h 818"/>
                <a:gd name="T50" fmla="*/ 738 w 852"/>
                <a:gd name="T51" fmla="*/ 0 h 818"/>
                <a:gd name="T52" fmla="*/ 537 w 852"/>
                <a:gd name="T53" fmla="*/ 68 h 818"/>
                <a:gd name="T54" fmla="*/ 455 w 852"/>
                <a:gd name="T55" fmla="*/ 167 h 818"/>
                <a:gd name="T56" fmla="*/ 588 w 852"/>
                <a:gd name="T57" fmla="*/ 91 h 818"/>
                <a:gd name="T58" fmla="*/ 746 w 852"/>
                <a:gd name="T59" fmla="*/ 88 h 818"/>
                <a:gd name="T60" fmla="*/ 729 w 852"/>
                <a:gd name="T61" fmla="*/ 283 h 818"/>
                <a:gd name="T62" fmla="*/ 693 w 852"/>
                <a:gd name="T63" fmla="*/ 410 h 818"/>
                <a:gd name="T64" fmla="*/ 786 w 852"/>
                <a:gd name="T65" fmla="*/ 260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1" y="410"/>
                  </a:moveTo>
                  <a:lnTo>
                    <a:pt x="161" y="410"/>
                  </a:lnTo>
                  <a:cubicBezTo>
                    <a:pt x="133" y="447"/>
                    <a:pt x="108" y="484"/>
                    <a:pt x="88" y="521"/>
                  </a:cubicBezTo>
                  <a:cubicBezTo>
                    <a:pt x="79" y="532"/>
                    <a:pt x="74" y="546"/>
                    <a:pt x="65" y="557"/>
                  </a:cubicBezTo>
                  <a:cubicBezTo>
                    <a:pt x="14" y="662"/>
                    <a:pt x="0" y="749"/>
                    <a:pt x="42" y="792"/>
                  </a:cubicBezTo>
                  <a:cubicBezTo>
                    <a:pt x="60" y="809"/>
                    <a:pt x="85" y="817"/>
                    <a:pt x="116" y="817"/>
                  </a:cubicBezTo>
                  <a:cubicBezTo>
                    <a:pt x="158" y="817"/>
                    <a:pt x="215" y="800"/>
                    <a:pt x="277" y="769"/>
                  </a:cubicBezTo>
                  <a:cubicBezTo>
                    <a:pt x="291" y="764"/>
                    <a:pt x="303" y="755"/>
                    <a:pt x="317" y="749"/>
                  </a:cubicBezTo>
                  <a:cubicBezTo>
                    <a:pt x="350" y="727"/>
                    <a:pt x="387" y="704"/>
                    <a:pt x="427" y="673"/>
                  </a:cubicBezTo>
                  <a:cubicBezTo>
                    <a:pt x="419" y="668"/>
                    <a:pt x="407" y="659"/>
                    <a:pt x="399" y="651"/>
                  </a:cubicBezTo>
                  <a:cubicBezTo>
                    <a:pt x="365" y="676"/>
                    <a:pt x="334" y="696"/>
                    <a:pt x="303" y="710"/>
                  </a:cubicBezTo>
                  <a:cubicBezTo>
                    <a:pt x="289" y="716"/>
                    <a:pt x="277" y="722"/>
                    <a:pt x="266" y="727"/>
                  </a:cubicBezTo>
                  <a:cubicBezTo>
                    <a:pt x="229" y="744"/>
                    <a:pt x="195" y="752"/>
                    <a:pt x="167" y="752"/>
                  </a:cubicBezTo>
                  <a:cubicBezTo>
                    <a:pt x="141" y="752"/>
                    <a:pt x="119" y="744"/>
                    <a:pt x="105" y="730"/>
                  </a:cubicBezTo>
                  <a:cubicBezTo>
                    <a:pt x="77" y="699"/>
                    <a:pt x="79" y="642"/>
                    <a:pt x="108" y="571"/>
                  </a:cubicBezTo>
                  <a:cubicBezTo>
                    <a:pt x="113" y="560"/>
                    <a:pt x="119" y="546"/>
                    <a:pt x="124" y="535"/>
                  </a:cubicBezTo>
                  <a:cubicBezTo>
                    <a:pt x="141" y="504"/>
                    <a:pt x="161" y="470"/>
                    <a:pt x="184" y="439"/>
                  </a:cubicBezTo>
                  <a:cubicBezTo>
                    <a:pt x="175" y="427"/>
                    <a:pt x="170" y="419"/>
                    <a:pt x="161" y="410"/>
                  </a:cubicBezTo>
                  <a:lnTo>
                    <a:pt x="648" y="410"/>
                  </a:lnTo>
                  <a:lnTo>
                    <a:pt x="648" y="410"/>
                  </a:lnTo>
                  <a:cubicBezTo>
                    <a:pt x="642" y="419"/>
                    <a:pt x="633" y="427"/>
                    <a:pt x="625" y="439"/>
                  </a:cubicBezTo>
                  <a:cubicBezTo>
                    <a:pt x="617" y="450"/>
                    <a:pt x="605" y="464"/>
                    <a:pt x="591" y="478"/>
                  </a:cubicBezTo>
                  <a:cubicBezTo>
                    <a:pt x="577" y="495"/>
                    <a:pt x="563" y="512"/>
                    <a:pt x="546" y="526"/>
                  </a:cubicBezTo>
                  <a:cubicBezTo>
                    <a:pt x="529" y="543"/>
                    <a:pt x="512" y="560"/>
                    <a:pt x="495" y="574"/>
                  </a:cubicBezTo>
                  <a:cubicBezTo>
                    <a:pt x="481" y="585"/>
                    <a:pt x="470" y="597"/>
                    <a:pt x="455" y="608"/>
                  </a:cubicBezTo>
                  <a:cubicBezTo>
                    <a:pt x="447" y="617"/>
                    <a:pt x="436" y="625"/>
                    <a:pt x="427" y="631"/>
                  </a:cubicBezTo>
                  <a:cubicBezTo>
                    <a:pt x="436" y="639"/>
                    <a:pt x="447" y="645"/>
                    <a:pt x="455" y="651"/>
                  </a:cubicBezTo>
                  <a:cubicBezTo>
                    <a:pt x="472" y="636"/>
                    <a:pt x="489" y="622"/>
                    <a:pt x="509" y="605"/>
                  </a:cubicBezTo>
                  <a:cubicBezTo>
                    <a:pt x="520" y="594"/>
                    <a:pt x="534" y="583"/>
                    <a:pt x="548" y="571"/>
                  </a:cubicBezTo>
                  <a:cubicBezTo>
                    <a:pt x="554" y="563"/>
                    <a:pt x="560" y="557"/>
                    <a:pt x="568" y="552"/>
                  </a:cubicBezTo>
                  <a:cubicBezTo>
                    <a:pt x="574" y="543"/>
                    <a:pt x="583" y="538"/>
                    <a:pt x="588" y="529"/>
                  </a:cubicBezTo>
                  <a:cubicBezTo>
                    <a:pt x="599" y="518"/>
                    <a:pt x="614" y="504"/>
                    <a:pt x="625" y="490"/>
                  </a:cubicBezTo>
                  <a:cubicBezTo>
                    <a:pt x="639" y="473"/>
                    <a:pt x="656" y="456"/>
                    <a:pt x="670" y="439"/>
                  </a:cubicBezTo>
                  <a:cubicBezTo>
                    <a:pt x="662" y="427"/>
                    <a:pt x="656" y="419"/>
                    <a:pt x="648" y="410"/>
                  </a:cubicBezTo>
                  <a:lnTo>
                    <a:pt x="399" y="167"/>
                  </a:lnTo>
                  <a:lnTo>
                    <a:pt x="399" y="167"/>
                  </a:lnTo>
                  <a:cubicBezTo>
                    <a:pt x="382" y="181"/>
                    <a:pt x="362" y="195"/>
                    <a:pt x="345" y="212"/>
                  </a:cubicBezTo>
                  <a:cubicBezTo>
                    <a:pt x="331" y="224"/>
                    <a:pt x="319" y="235"/>
                    <a:pt x="305" y="249"/>
                  </a:cubicBezTo>
                  <a:cubicBezTo>
                    <a:pt x="300" y="255"/>
                    <a:pt x="291" y="260"/>
                    <a:pt x="286" y="269"/>
                  </a:cubicBezTo>
                  <a:cubicBezTo>
                    <a:pt x="280" y="275"/>
                    <a:pt x="272" y="280"/>
                    <a:pt x="266" y="289"/>
                  </a:cubicBezTo>
                  <a:cubicBezTo>
                    <a:pt x="252" y="300"/>
                    <a:pt x="240" y="314"/>
                    <a:pt x="229" y="328"/>
                  </a:cubicBezTo>
                  <a:cubicBezTo>
                    <a:pt x="212" y="345"/>
                    <a:pt x="198" y="362"/>
                    <a:pt x="184" y="379"/>
                  </a:cubicBezTo>
                  <a:cubicBezTo>
                    <a:pt x="189" y="390"/>
                    <a:pt x="198" y="399"/>
                    <a:pt x="204" y="410"/>
                  </a:cubicBezTo>
                  <a:cubicBezTo>
                    <a:pt x="212" y="399"/>
                    <a:pt x="221" y="390"/>
                    <a:pt x="226" y="379"/>
                  </a:cubicBezTo>
                  <a:cubicBezTo>
                    <a:pt x="238" y="368"/>
                    <a:pt x="249" y="354"/>
                    <a:pt x="260" y="340"/>
                  </a:cubicBezTo>
                  <a:cubicBezTo>
                    <a:pt x="277" y="323"/>
                    <a:pt x="291" y="309"/>
                    <a:pt x="308" y="292"/>
                  </a:cubicBezTo>
                  <a:cubicBezTo>
                    <a:pt x="325" y="275"/>
                    <a:pt x="342" y="258"/>
                    <a:pt x="359" y="243"/>
                  </a:cubicBezTo>
                  <a:cubicBezTo>
                    <a:pt x="370" y="232"/>
                    <a:pt x="385" y="221"/>
                    <a:pt x="399" y="209"/>
                  </a:cubicBezTo>
                  <a:cubicBezTo>
                    <a:pt x="407" y="201"/>
                    <a:pt x="419" y="195"/>
                    <a:pt x="427" y="187"/>
                  </a:cubicBezTo>
                  <a:cubicBezTo>
                    <a:pt x="416" y="178"/>
                    <a:pt x="407" y="173"/>
                    <a:pt x="399" y="167"/>
                  </a:cubicBezTo>
                  <a:lnTo>
                    <a:pt x="738" y="0"/>
                  </a:lnTo>
                  <a:lnTo>
                    <a:pt x="738" y="0"/>
                  </a:lnTo>
                  <a:cubicBezTo>
                    <a:pt x="693" y="0"/>
                    <a:pt x="639" y="17"/>
                    <a:pt x="577" y="48"/>
                  </a:cubicBezTo>
                  <a:cubicBezTo>
                    <a:pt x="563" y="54"/>
                    <a:pt x="551" y="63"/>
                    <a:pt x="537" y="68"/>
                  </a:cubicBezTo>
                  <a:cubicBezTo>
                    <a:pt x="501" y="91"/>
                    <a:pt x="464" y="116"/>
                    <a:pt x="427" y="145"/>
                  </a:cubicBezTo>
                  <a:cubicBezTo>
                    <a:pt x="436" y="150"/>
                    <a:pt x="447" y="159"/>
                    <a:pt x="455" y="167"/>
                  </a:cubicBezTo>
                  <a:cubicBezTo>
                    <a:pt x="489" y="142"/>
                    <a:pt x="520" y="122"/>
                    <a:pt x="551" y="108"/>
                  </a:cubicBezTo>
                  <a:cubicBezTo>
                    <a:pt x="563" y="102"/>
                    <a:pt x="577" y="97"/>
                    <a:pt x="588" y="91"/>
                  </a:cubicBezTo>
                  <a:cubicBezTo>
                    <a:pt x="625" y="74"/>
                    <a:pt x="659" y="68"/>
                    <a:pt x="687" y="68"/>
                  </a:cubicBezTo>
                  <a:cubicBezTo>
                    <a:pt x="712" y="68"/>
                    <a:pt x="732" y="74"/>
                    <a:pt x="746" y="88"/>
                  </a:cubicBezTo>
                  <a:cubicBezTo>
                    <a:pt x="778" y="119"/>
                    <a:pt x="775" y="175"/>
                    <a:pt x="746" y="246"/>
                  </a:cubicBezTo>
                  <a:cubicBezTo>
                    <a:pt x="741" y="260"/>
                    <a:pt x="735" y="272"/>
                    <a:pt x="729" y="283"/>
                  </a:cubicBezTo>
                  <a:cubicBezTo>
                    <a:pt x="712" y="314"/>
                    <a:pt x="693" y="348"/>
                    <a:pt x="670" y="379"/>
                  </a:cubicBezTo>
                  <a:cubicBezTo>
                    <a:pt x="676" y="390"/>
                    <a:pt x="684" y="399"/>
                    <a:pt x="693" y="410"/>
                  </a:cubicBezTo>
                  <a:cubicBezTo>
                    <a:pt x="721" y="371"/>
                    <a:pt x="746" y="334"/>
                    <a:pt x="766" y="297"/>
                  </a:cubicBezTo>
                  <a:cubicBezTo>
                    <a:pt x="775" y="286"/>
                    <a:pt x="780" y="272"/>
                    <a:pt x="786" y="260"/>
                  </a:cubicBezTo>
                  <a:cubicBezTo>
                    <a:pt x="840" y="156"/>
                    <a:pt x="851" y="68"/>
                    <a:pt x="809" y="26"/>
                  </a:cubicBezTo>
                  <a:cubicBezTo>
                    <a:pt x="792" y="9"/>
                    <a:pt x="769" y="0"/>
                    <a:pt x="738" y="0"/>
                  </a:cubicBezTo>
                  <a:lnTo>
                    <a:pt x="161"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6" name="Freeform 151"/>
            <p:cNvSpPr>
              <a:spLocks noChangeArrowheads="1"/>
            </p:cNvSpPr>
            <p:nvPr/>
          </p:nvSpPr>
          <p:spPr bwMode="auto">
            <a:xfrm>
              <a:off x="6021" y="1995"/>
              <a:ext cx="192" cy="184"/>
            </a:xfrm>
            <a:custGeom>
              <a:avLst/>
              <a:gdLst>
                <a:gd name="T0" fmla="*/ 108 w 852"/>
                <a:gd name="T1" fmla="*/ 246 h 818"/>
                <a:gd name="T2" fmla="*/ 167 w 852"/>
                <a:gd name="T3" fmla="*/ 68 h 818"/>
                <a:gd name="T4" fmla="*/ 303 w 852"/>
                <a:gd name="T5" fmla="*/ 108 h 818"/>
                <a:gd name="T6" fmla="*/ 427 w 852"/>
                <a:gd name="T7" fmla="*/ 187 h 818"/>
                <a:gd name="T8" fmla="*/ 495 w 852"/>
                <a:gd name="T9" fmla="*/ 243 h 818"/>
                <a:gd name="T10" fmla="*/ 591 w 852"/>
                <a:gd name="T11" fmla="*/ 340 h 818"/>
                <a:gd name="T12" fmla="*/ 648 w 852"/>
                <a:gd name="T13" fmla="*/ 410 h 818"/>
                <a:gd name="T14" fmla="*/ 729 w 852"/>
                <a:gd name="T15" fmla="*/ 535 h 818"/>
                <a:gd name="T16" fmla="*/ 746 w 852"/>
                <a:gd name="T17" fmla="*/ 730 h 818"/>
                <a:gd name="T18" fmla="*/ 588 w 852"/>
                <a:gd name="T19" fmla="*/ 727 h 818"/>
                <a:gd name="T20" fmla="*/ 455 w 852"/>
                <a:gd name="T21" fmla="*/ 651 h 818"/>
                <a:gd name="T22" fmla="*/ 399 w 852"/>
                <a:gd name="T23" fmla="*/ 608 h 818"/>
                <a:gd name="T24" fmla="*/ 308 w 852"/>
                <a:gd name="T25" fmla="*/ 526 h 818"/>
                <a:gd name="T26" fmla="*/ 226 w 852"/>
                <a:gd name="T27" fmla="*/ 439 h 818"/>
                <a:gd name="T28" fmla="*/ 184 w 852"/>
                <a:gd name="T29" fmla="*/ 379 h 818"/>
                <a:gd name="T30" fmla="*/ 108 w 852"/>
                <a:gd name="T31" fmla="*/ 246 h 818"/>
                <a:gd name="T32" fmla="*/ 116 w 852"/>
                <a:gd name="T33" fmla="*/ 0 h 818"/>
                <a:gd name="T34" fmla="*/ 65 w 852"/>
                <a:gd name="T35" fmla="*/ 260 h 818"/>
                <a:gd name="T36" fmla="*/ 161 w 852"/>
                <a:gd name="T37" fmla="*/ 410 h 818"/>
                <a:gd name="T38" fmla="*/ 229 w 852"/>
                <a:gd name="T39" fmla="*/ 490 h 818"/>
                <a:gd name="T40" fmla="*/ 286 w 852"/>
                <a:gd name="T41" fmla="*/ 552 h 818"/>
                <a:gd name="T42" fmla="*/ 345 w 852"/>
                <a:gd name="T43" fmla="*/ 605 h 818"/>
                <a:gd name="T44" fmla="*/ 427 w 852"/>
                <a:gd name="T45" fmla="*/ 673 h 818"/>
                <a:gd name="T46" fmla="*/ 577 w 852"/>
                <a:gd name="T47" fmla="*/ 769 h 818"/>
                <a:gd name="T48" fmla="*/ 809 w 852"/>
                <a:gd name="T49" fmla="*/ 792 h 818"/>
                <a:gd name="T50" fmla="*/ 766 w 852"/>
                <a:gd name="T51" fmla="*/ 521 h 818"/>
                <a:gd name="T52" fmla="*/ 670 w 852"/>
                <a:gd name="T53" fmla="*/ 379 h 818"/>
                <a:gd name="T54" fmla="*/ 588 w 852"/>
                <a:gd name="T55" fmla="*/ 289 h 818"/>
                <a:gd name="T56" fmla="*/ 548 w 852"/>
                <a:gd name="T57" fmla="*/ 249 h 818"/>
                <a:gd name="T58" fmla="*/ 455 w 852"/>
                <a:gd name="T59" fmla="*/ 167 h 818"/>
                <a:gd name="T60" fmla="*/ 317 w 852"/>
                <a:gd name="T61" fmla="*/ 68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9" y="175"/>
                    <a:pt x="77" y="119"/>
                    <a:pt x="105" y="88"/>
                  </a:cubicBezTo>
                  <a:cubicBezTo>
                    <a:pt x="119" y="74"/>
                    <a:pt x="141" y="68"/>
                    <a:pt x="167" y="68"/>
                  </a:cubicBezTo>
                  <a:cubicBezTo>
                    <a:pt x="195" y="68"/>
                    <a:pt x="229" y="74"/>
                    <a:pt x="266" y="91"/>
                  </a:cubicBezTo>
                  <a:cubicBezTo>
                    <a:pt x="277" y="97"/>
                    <a:pt x="289" y="102"/>
                    <a:pt x="303" y="108"/>
                  </a:cubicBezTo>
                  <a:cubicBezTo>
                    <a:pt x="334" y="122"/>
                    <a:pt x="365" y="142"/>
                    <a:pt x="399" y="167"/>
                  </a:cubicBezTo>
                  <a:cubicBezTo>
                    <a:pt x="407" y="173"/>
                    <a:pt x="416" y="178"/>
                    <a:pt x="427" y="187"/>
                  </a:cubicBezTo>
                  <a:cubicBezTo>
                    <a:pt x="436" y="195"/>
                    <a:pt x="447" y="201"/>
                    <a:pt x="455" y="209"/>
                  </a:cubicBezTo>
                  <a:cubicBezTo>
                    <a:pt x="470" y="221"/>
                    <a:pt x="481" y="232"/>
                    <a:pt x="495" y="243"/>
                  </a:cubicBezTo>
                  <a:cubicBezTo>
                    <a:pt x="512" y="258"/>
                    <a:pt x="529" y="275"/>
                    <a:pt x="546" y="292"/>
                  </a:cubicBezTo>
                  <a:cubicBezTo>
                    <a:pt x="563" y="309"/>
                    <a:pt x="577" y="323"/>
                    <a:pt x="591" y="340"/>
                  </a:cubicBezTo>
                  <a:cubicBezTo>
                    <a:pt x="605" y="354"/>
                    <a:pt x="617" y="368"/>
                    <a:pt x="625" y="379"/>
                  </a:cubicBezTo>
                  <a:cubicBezTo>
                    <a:pt x="633" y="390"/>
                    <a:pt x="642" y="399"/>
                    <a:pt x="648" y="410"/>
                  </a:cubicBezTo>
                  <a:cubicBezTo>
                    <a:pt x="656" y="419"/>
                    <a:pt x="662" y="427"/>
                    <a:pt x="670" y="439"/>
                  </a:cubicBezTo>
                  <a:cubicBezTo>
                    <a:pt x="693" y="470"/>
                    <a:pt x="712" y="504"/>
                    <a:pt x="729" y="535"/>
                  </a:cubicBezTo>
                  <a:cubicBezTo>
                    <a:pt x="735" y="546"/>
                    <a:pt x="741" y="560"/>
                    <a:pt x="746" y="571"/>
                  </a:cubicBezTo>
                  <a:cubicBezTo>
                    <a:pt x="775" y="642"/>
                    <a:pt x="778" y="699"/>
                    <a:pt x="746" y="730"/>
                  </a:cubicBezTo>
                  <a:cubicBezTo>
                    <a:pt x="732" y="744"/>
                    <a:pt x="712" y="752"/>
                    <a:pt x="687" y="752"/>
                  </a:cubicBezTo>
                  <a:cubicBezTo>
                    <a:pt x="659" y="752"/>
                    <a:pt x="625" y="744"/>
                    <a:pt x="588" y="727"/>
                  </a:cubicBezTo>
                  <a:cubicBezTo>
                    <a:pt x="577" y="722"/>
                    <a:pt x="563" y="716"/>
                    <a:pt x="551" y="710"/>
                  </a:cubicBezTo>
                  <a:cubicBezTo>
                    <a:pt x="520" y="696"/>
                    <a:pt x="489" y="676"/>
                    <a:pt x="455" y="651"/>
                  </a:cubicBezTo>
                  <a:cubicBezTo>
                    <a:pt x="447" y="645"/>
                    <a:pt x="436" y="639"/>
                    <a:pt x="427" y="631"/>
                  </a:cubicBezTo>
                  <a:cubicBezTo>
                    <a:pt x="419" y="625"/>
                    <a:pt x="407" y="617"/>
                    <a:pt x="399" y="608"/>
                  </a:cubicBezTo>
                  <a:cubicBezTo>
                    <a:pt x="385" y="597"/>
                    <a:pt x="370" y="585"/>
                    <a:pt x="359" y="574"/>
                  </a:cubicBezTo>
                  <a:cubicBezTo>
                    <a:pt x="342" y="560"/>
                    <a:pt x="325" y="543"/>
                    <a:pt x="308" y="526"/>
                  </a:cubicBezTo>
                  <a:cubicBezTo>
                    <a:pt x="291" y="512"/>
                    <a:pt x="277" y="495"/>
                    <a:pt x="260" y="478"/>
                  </a:cubicBezTo>
                  <a:cubicBezTo>
                    <a:pt x="249" y="464"/>
                    <a:pt x="238" y="450"/>
                    <a:pt x="226" y="439"/>
                  </a:cubicBezTo>
                  <a:cubicBezTo>
                    <a:pt x="221" y="427"/>
                    <a:pt x="212" y="419"/>
                    <a:pt x="204" y="410"/>
                  </a:cubicBezTo>
                  <a:cubicBezTo>
                    <a:pt x="198" y="399"/>
                    <a:pt x="189" y="390"/>
                    <a:pt x="184" y="379"/>
                  </a:cubicBezTo>
                  <a:cubicBezTo>
                    <a:pt x="161" y="348"/>
                    <a:pt x="141" y="314"/>
                    <a:pt x="124" y="283"/>
                  </a:cubicBezTo>
                  <a:cubicBezTo>
                    <a:pt x="119" y="272"/>
                    <a:pt x="113" y="260"/>
                    <a:pt x="108" y="246"/>
                  </a:cubicBezTo>
                  <a:lnTo>
                    <a:pt x="116" y="0"/>
                  </a:lnTo>
                  <a:lnTo>
                    <a:pt x="116" y="0"/>
                  </a:lnTo>
                  <a:cubicBezTo>
                    <a:pt x="85" y="0"/>
                    <a:pt x="60" y="9"/>
                    <a:pt x="42" y="26"/>
                  </a:cubicBezTo>
                  <a:cubicBezTo>
                    <a:pt x="0" y="68"/>
                    <a:pt x="14" y="156"/>
                    <a:pt x="65" y="260"/>
                  </a:cubicBezTo>
                  <a:cubicBezTo>
                    <a:pt x="74" y="272"/>
                    <a:pt x="79" y="286"/>
                    <a:pt x="88" y="297"/>
                  </a:cubicBezTo>
                  <a:cubicBezTo>
                    <a:pt x="108" y="334"/>
                    <a:pt x="133" y="371"/>
                    <a:pt x="161" y="410"/>
                  </a:cubicBezTo>
                  <a:cubicBezTo>
                    <a:pt x="170" y="419"/>
                    <a:pt x="175" y="427"/>
                    <a:pt x="184" y="439"/>
                  </a:cubicBezTo>
                  <a:cubicBezTo>
                    <a:pt x="198" y="456"/>
                    <a:pt x="212" y="473"/>
                    <a:pt x="229" y="490"/>
                  </a:cubicBezTo>
                  <a:cubicBezTo>
                    <a:pt x="240" y="504"/>
                    <a:pt x="252" y="518"/>
                    <a:pt x="266" y="529"/>
                  </a:cubicBezTo>
                  <a:cubicBezTo>
                    <a:pt x="272" y="538"/>
                    <a:pt x="280" y="543"/>
                    <a:pt x="286" y="552"/>
                  </a:cubicBezTo>
                  <a:cubicBezTo>
                    <a:pt x="291" y="557"/>
                    <a:pt x="300" y="563"/>
                    <a:pt x="305" y="571"/>
                  </a:cubicBezTo>
                  <a:cubicBezTo>
                    <a:pt x="319" y="583"/>
                    <a:pt x="331" y="594"/>
                    <a:pt x="345" y="605"/>
                  </a:cubicBezTo>
                  <a:cubicBezTo>
                    <a:pt x="362" y="622"/>
                    <a:pt x="382" y="636"/>
                    <a:pt x="399" y="651"/>
                  </a:cubicBezTo>
                  <a:cubicBezTo>
                    <a:pt x="407" y="659"/>
                    <a:pt x="419" y="668"/>
                    <a:pt x="427" y="673"/>
                  </a:cubicBezTo>
                  <a:cubicBezTo>
                    <a:pt x="464" y="702"/>
                    <a:pt x="501" y="727"/>
                    <a:pt x="537" y="749"/>
                  </a:cubicBezTo>
                  <a:cubicBezTo>
                    <a:pt x="551" y="755"/>
                    <a:pt x="563" y="764"/>
                    <a:pt x="577" y="769"/>
                  </a:cubicBezTo>
                  <a:cubicBezTo>
                    <a:pt x="639" y="800"/>
                    <a:pt x="693" y="817"/>
                    <a:pt x="738" y="817"/>
                  </a:cubicBezTo>
                  <a:cubicBezTo>
                    <a:pt x="769" y="817"/>
                    <a:pt x="792" y="809"/>
                    <a:pt x="809" y="792"/>
                  </a:cubicBezTo>
                  <a:cubicBezTo>
                    <a:pt x="851" y="749"/>
                    <a:pt x="840" y="662"/>
                    <a:pt x="786" y="557"/>
                  </a:cubicBezTo>
                  <a:cubicBezTo>
                    <a:pt x="780" y="546"/>
                    <a:pt x="775" y="532"/>
                    <a:pt x="766" y="521"/>
                  </a:cubicBezTo>
                  <a:cubicBezTo>
                    <a:pt x="746" y="484"/>
                    <a:pt x="721" y="447"/>
                    <a:pt x="693" y="410"/>
                  </a:cubicBezTo>
                  <a:cubicBezTo>
                    <a:pt x="684" y="399"/>
                    <a:pt x="676" y="390"/>
                    <a:pt x="670" y="379"/>
                  </a:cubicBezTo>
                  <a:cubicBezTo>
                    <a:pt x="656" y="362"/>
                    <a:pt x="639" y="345"/>
                    <a:pt x="625" y="328"/>
                  </a:cubicBezTo>
                  <a:cubicBezTo>
                    <a:pt x="614" y="314"/>
                    <a:pt x="599" y="300"/>
                    <a:pt x="588" y="289"/>
                  </a:cubicBezTo>
                  <a:cubicBezTo>
                    <a:pt x="583" y="280"/>
                    <a:pt x="574" y="275"/>
                    <a:pt x="568" y="269"/>
                  </a:cubicBezTo>
                  <a:cubicBezTo>
                    <a:pt x="560" y="260"/>
                    <a:pt x="554" y="255"/>
                    <a:pt x="548" y="249"/>
                  </a:cubicBezTo>
                  <a:cubicBezTo>
                    <a:pt x="534" y="235"/>
                    <a:pt x="520" y="224"/>
                    <a:pt x="509" y="212"/>
                  </a:cubicBezTo>
                  <a:cubicBezTo>
                    <a:pt x="492" y="195"/>
                    <a:pt x="472" y="181"/>
                    <a:pt x="455" y="167"/>
                  </a:cubicBezTo>
                  <a:cubicBezTo>
                    <a:pt x="447" y="159"/>
                    <a:pt x="436" y="150"/>
                    <a:pt x="427" y="145"/>
                  </a:cubicBezTo>
                  <a:cubicBezTo>
                    <a:pt x="387" y="116"/>
                    <a:pt x="350" y="91"/>
                    <a:pt x="317" y="68"/>
                  </a:cubicBezTo>
                  <a:cubicBezTo>
                    <a:pt x="303" y="63"/>
                    <a:pt x="291" y="54"/>
                    <a:pt x="277" y="48"/>
                  </a:cubicBezTo>
                  <a:cubicBezTo>
                    <a:pt x="215" y="17"/>
                    <a:pt x="158"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7" name="Freeform 152"/>
            <p:cNvSpPr>
              <a:spLocks noChangeArrowheads="1"/>
            </p:cNvSpPr>
            <p:nvPr/>
          </p:nvSpPr>
          <p:spPr bwMode="auto">
            <a:xfrm>
              <a:off x="6099" y="2069"/>
              <a:ext cx="37" cy="37"/>
            </a:xfrm>
            <a:custGeom>
              <a:avLst/>
              <a:gdLst>
                <a:gd name="T0" fmla="*/ 82 w 168"/>
                <a:gd name="T1" fmla="*/ 0 h 167"/>
                <a:gd name="T2" fmla="*/ 82 w 168"/>
                <a:gd name="T3" fmla="*/ 0 h 167"/>
                <a:gd name="T4" fmla="*/ 0 w 168"/>
                <a:gd name="T5" fmla="*/ 84 h 167"/>
                <a:gd name="T6" fmla="*/ 82 w 168"/>
                <a:gd name="T7" fmla="*/ 166 h 167"/>
                <a:gd name="T8" fmla="*/ 167 w 168"/>
                <a:gd name="T9" fmla="*/ 84 h 167"/>
                <a:gd name="T10" fmla="*/ 82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2" y="0"/>
                  </a:moveTo>
                  <a:lnTo>
                    <a:pt x="82" y="0"/>
                  </a:lnTo>
                  <a:cubicBezTo>
                    <a:pt x="37" y="0"/>
                    <a:pt x="0" y="36"/>
                    <a:pt x="0" y="84"/>
                  </a:cubicBezTo>
                  <a:cubicBezTo>
                    <a:pt x="0" y="130"/>
                    <a:pt x="37" y="166"/>
                    <a:pt x="82" y="166"/>
                  </a:cubicBezTo>
                  <a:cubicBezTo>
                    <a:pt x="127" y="166"/>
                    <a:pt x="167" y="130"/>
                    <a:pt x="167" y="84"/>
                  </a:cubicBezTo>
                  <a:cubicBezTo>
                    <a:pt x="167" y="36"/>
                    <a:pt x="127" y="0"/>
                    <a:pt x="8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8" name="Freeform 153"/>
            <p:cNvSpPr>
              <a:spLocks noChangeArrowheads="1"/>
            </p:cNvSpPr>
            <p:nvPr/>
          </p:nvSpPr>
          <p:spPr bwMode="auto">
            <a:xfrm>
              <a:off x="6668" y="942"/>
              <a:ext cx="90" cy="245"/>
            </a:xfrm>
            <a:custGeom>
              <a:avLst/>
              <a:gdLst>
                <a:gd name="T0" fmla="*/ 312 w 400"/>
                <a:gd name="T1" fmla="*/ 882 h 1084"/>
                <a:gd name="T2" fmla="*/ 88 w 400"/>
                <a:gd name="T3" fmla="*/ 882 h 1084"/>
                <a:gd name="T4" fmla="*/ 201 w 400"/>
                <a:gd name="T5" fmla="*/ 1083 h 1084"/>
                <a:gd name="T6" fmla="*/ 312 w 400"/>
                <a:gd name="T7" fmla="*/ 882 h 1084"/>
                <a:gd name="T8" fmla="*/ 388 w 400"/>
                <a:gd name="T9" fmla="*/ 729 h 1084"/>
                <a:gd name="T10" fmla="*/ 326 w 400"/>
                <a:gd name="T11" fmla="*/ 842 h 1084"/>
                <a:gd name="T12" fmla="*/ 388 w 400"/>
                <a:gd name="T13" fmla="*/ 729 h 1084"/>
                <a:gd name="T14" fmla="*/ 11 w 400"/>
                <a:gd name="T15" fmla="*/ 729 h 1084"/>
                <a:gd name="T16" fmla="*/ 74 w 400"/>
                <a:gd name="T17" fmla="*/ 842 h 1084"/>
                <a:gd name="T18" fmla="*/ 11 w 400"/>
                <a:gd name="T19" fmla="*/ 729 h 1084"/>
                <a:gd name="T20" fmla="*/ 396 w 400"/>
                <a:gd name="T21" fmla="*/ 624 h 1084"/>
                <a:gd name="T22" fmla="*/ 356 w 400"/>
                <a:gd name="T23" fmla="*/ 698 h 1084"/>
                <a:gd name="T24" fmla="*/ 396 w 400"/>
                <a:gd name="T25" fmla="*/ 624 h 1084"/>
                <a:gd name="T26" fmla="*/ 3 w 400"/>
                <a:gd name="T27" fmla="*/ 624 h 1084"/>
                <a:gd name="T28" fmla="*/ 43 w 400"/>
                <a:gd name="T29" fmla="*/ 698 h 1084"/>
                <a:gd name="T30" fmla="*/ 3 w 400"/>
                <a:gd name="T31" fmla="*/ 624 h 1084"/>
                <a:gd name="T32" fmla="*/ 34 w 400"/>
                <a:gd name="T33" fmla="*/ 472 h 1084"/>
                <a:gd name="T34" fmla="*/ 0 w 400"/>
                <a:gd name="T35" fmla="*/ 543 h 1084"/>
                <a:gd name="T36" fmla="*/ 34 w 400"/>
                <a:gd name="T37" fmla="*/ 610 h 1084"/>
                <a:gd name="T38" fmla="*/ 34 w 400"/>
                <a:gd name="T39" fmla="*/ 472 h 1084"/>
                <a:gd name="T40" fmla="*/ 365 w 400"/>
                <a:gd name="T41" fmla="*/ 472 h 1084"/>
                <a:gd name="T42" fmla="*/ 365 w 400"/>
                <a:gd name="T43" fmla="*/ 610 h 1084"/>
                <a:gd name="T44" fmla="*/ 399 w 400"/>
                <a:gd name="T45" fmla="*/ 543 h 1084"/>
                <a:gd name="T46" fmla="*/ 365 w 400"/>
                <a:gd name="T47" fmla="*/ 472 h 1084"/>
                <a:gd name="T48" fmla="*/ 356 w 400"/>
                <a:gd name="T49" fmla="*/ 384 h 1084"/>
                <a:gd name="T50" fmla="*/ 396 w 400"/>
                <a:gd name="T51" fmla="*/ 460 h 1084"/>
                <a:gd name="T52" fmla="*/ 356 w 400"/>
                <a:gd name="T53" fmla="*/ 384 h 1084"/>
                <a:gd name="T54" fmla="*/ 43 w 400"/>
                <a:gd name="T55" fmla="*/ 384 h 1084"/>
                <a:gd name="T56" fmla="*/ 3 w 400"/>
                <a:gd name="T57" fmla="*/ 460 h 1084"/>
                <a:gd name="T58" fmla="*/ 43 w 400"/>
                <a:gd name="T59" fmla="*/ 384 h 1084"/>
                <a:gd name="T60" fmla="*/ 362 w 400"/>
                <a:gd name="T61" fmla="*/ 223 h 1084"/>
                <a:gd name="T62" fmla="*/ 351 w 400"/>
                <a:gd name="T63" fmla="*/ 350 h 1084"/>
                <a:gd name="T64" fmla="*/ 362 w 400"/>
                <a:gd name="T65" fmla="*/ 223 h 1084"/>
                <a:gd name="T66" fmla="*/ 37 w 400"/>
                <a:gd name="T67" fmla="*/ 223 h 1084"/>
                <a:gd name="T68" fmla="*/ 48 w 400"/>
                <a:gd name="T69" fmla="*/ 350 h 1084"/>
                <a:gd name="T70" fmla="*/ 37 w 400"/>
                <a:gd name="T71" fmla="*/ 223 h 1084"/>
                <a:gd name="T72" fmla="*/ 201 w 400"/>
                <a:gd name="T73" fmla="*/ 0 h 1084"/>
                <a:gd name="T74" fmla="*/ 88 w 400"/>
                <a:gd name="T75" fmla="*/ 200 h 1084"/>
                <a:gd name="T76" fmla="*/ 312 w 400"/>
                <a:gd name="T77" fmla="*/ 203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2" y="882"/>
                  </a:moveTo>
                  <a:lnTo>
                    <a:pt x="312" y="882"/>
                  </a:lnTo>
                  <a:cubicBezTo>
                    <a:pt x="280" y="953"/>
                    <a:pt x="243" y="995"/>
                    <a:pt x="201" y="995"/>
                  </a:cubicBezTo>
                  <a:cubicBezTo>
                    <a:pt x="158" y="995"/>
                    <a:pt x="119" y="953"/>
                    <a:pt x="88" y="882"/>
                  </a:cubicBezTo>
                  <a:cubicBezTo>
                    <a:pt x="77" y="888"/>
                    <a:pt x="63" y="896"/>
                    <a:pt x="51" y="902"/>
                  </a:cubicBezTo>
                  <a:cubicBezTo>
                    <a:pt x="88" y="1012"/>
                    <a:pt x="142" y="1083"/>
                    <a:pt x="201" y="1083"/>
                  </a:cubicBezTo>
                  <a:cubicBezTo>
                    <a:pt x="260" y="1083"/>
                    <a:pt x="312" y="1012"/>
                    <a:pt x="348" y="902"/>
                  </a:cubicBezTo>
                  <a:cubicBezTo>
                    <a:pt x="337" y="896"/>
                    <a:pt x="323" y="888"/>
                    <a:pt x="312" y="882"/>
                  </a:cubicBezTo>
                  <a:lnTo>
                    <a:pt x="388" y="729"/>
                  </a:lnTo>
                  <a:lnTo>
                    <a:pt x="388" y="729"/>
                  </a:lnTo>
                  <a:cubicBezTo>
                    <a:pt x="376" y="729"/>
                    <a:pt x="362" y="732"/>
                    <a:pt x="351" y="732"/>
                  </a:cubicBezTo>
                  <a:cubicBezTo>
                    <a:pt x="345" y="774"/>
                    <a:pt x="337" y="811"/>
                    <a:pt x="326" y="842"/>
                  </a:cubicBezTo>
                  <a:cubicBezTo>
                    <a:pt x="337" y="851"/>
                    <a:pt x="351" y="856"/>
                    <a:pt x="362" y="859"/>
                  </a:cubicBezTo>
                  <a:cubicBezTo>
                    <a:pt x="373" y="820"/>
                    <a:pt x="382" y="777"/>
                    <a:pt x="388" y="729"/>
                  </a:cubicBezTo>
                  <a:lnTo>
                    <a:pt x="11" y="729"/>
                  </a:lnTo>
                  <a:lnTo>
                    <a:pt x="11" y="729"/>
                  </a:lnTo>
                  <a:cubicBezTo>
                    <a:pt x="20" y="777"/>
                    <a:pt x="29" y="820"/>
                    <a:pt x="37" y="859"/>
                  </a:cubicBezTo>
                  <a:cubicBezTo>
                    <a:pt x="51" y="856"/>
                    <a:pt x="63" y="851"/>
                    <a:pt x="74" y="842"/>
                  </a:cubicBezTo>
                  <a:cubicBezTo>
                    <a:pt x="65" y="811"/>
                    <a:pt x="54" y="774"/>
                    <a:pt x="48" y="732"/>
                  </a:cubicBezTo>
                  <a:cubicBezTo>
                    <a:pt x="37" y="732"/>
                    <a:pt x="23" y="729"/>
                    <a:pt x="11" y="729"/>
                  </a:cubicBezTo>
                  <a:lnTo>
                    <a:pt x="396" y="624"/>
                  </a:lnTo>
                  <a:lnTo>
                    <a:pt x="396" y="624"/>
                  </a:lnTo>
                  <a:cubicBezTo>
                    <a:pt x="385" y="636"/>
                    <a:pt x="373" y="650"/>
                    <a:pt x="362" y="661"/>
                  </a:cubicBezTo>
                  <a:cubicBezTo>
                    <a:pt x="359" y="675"/>
                    <a:pt x="359" y="687"/>
                    <a:pt x="356" y="698"/>
                  </a:cubicBezTo>
                  <a:cubicBezTo>
                    <a:pt x="368" y="698"/>
                    <a:pt x="379" y="695"/>
                    <a:pt x="390" y="692"/>
                  </a:cubicBezTo>
                  <a:cubicBezTo>
                    <a:pt x="393" y="670"/>
                    <a:pt x="396" y="647"/>
                    <a:pt x="396" y="624"/>
                  </a:cubicBezTo>
                  <a:lnTo>
                    <a:pt x="3" y="624"/>
                  </a:lnTo>
                  <a:lnTo>
                    <a:pt x="3" y="624"/>
                  </a:lnTo>
                  <a:cubicBezTo>
                    <a:pt x="3" y="647"/>
                    <a:pt x="6" y="670"/>
                    <a:pt x="9" y="692"/>
                  </a:cubicBezTo>
                  <a:cubicBezTo>
                    <a:pt x="20" y="695"/>
                    <a:pt x="31" y="698"/>
                    <a:pt x="43" y="698"/>
                  </a:cubicBezTo>
                  <a:cubicBezTo>
                    <a:pt x="40" y="687"/>
                    <a:pt x="40" y="675"/>
                    <a:pt x="40" y="661"/>
                  </a:cubicBezTo>
                  <a:cubicBezTo>
                    <a:pt x="26" y="650"/>
                    <a:pt x="14" y="636"/>
                    <a:pt x="3" y="624"/>
                  </a:cubicBezTo>
                  <a:lnTo>
                    <a:pt x="34" y="472"/>
                  </a:lnTo>
                  <a:lnTo>
                    <a:pt x="34" y="472"/>
                  </a:lnTo>
                  <a:cubicBezTo>
                    <a:pt x="23" y="486"/>
                    <a:pt x="11" y="500"/>
                    <a:pt x="0" y="512"/>
                  </a:cubicBezTo>
                  <a:cubicBezTo>
                    <a:pt x="0" y="523"/>
                    <a:pt x="0" y="531"/>
                    <a:pt x="0" y="543"/>
                  </a:cubicBezTo>
                  <a:cubicBezTo>
                    <a:pt x="0" y="551"/>
                    <a:pt x="0" y="560"/>
                    <a:pt x="0" y="571"/>
                  </a:cubicBezTo>
                  <a:cubicBezTo>
                    <a:pt x="11" y="582"/>
                    <a:pt x="23" y="596"/>
                    <a:pt x="34" y="610"/>
                  </a:cubicBezTo>
                  <a:cubicBezTo>
                    <a:pt x="34" y="588"/>
                    <a:pt x="31" y="565"/>
                    <a:pt x="31" y="543"/>
                  </a:cubicBezTo>
                  <a:cubicBezTo>
                    <a:pt x="31" y="517"/>
                    <a:pt x="34" y="494"/>
                    <a:pt x="34" y="472"/>
                  </a:cubicBezTo>
                  <a:lnTo>
                    <a:pt x="365" y="472"/>
                  </a:lnTo>
                  <a:lnTo>
                    <a:pt x="365" y="472"/>
                  </a:lnTo>
                  <a:cubicBezTo>
                    <a:pt x="368" y="494"/>
                    <a:pt x="368" y="517"/>
                    <a:pt x="368" y="543"/>
                  </a:cubicBezTo>
                  <a:cubicBezTo>
                    <a:pt x="368" y="565"/>
                    <a:pt x="368" y="588"/>
                    <a:pt x="365" y="610"/>
                  </a:cubicBezTo>
                  <a:cubicBezTo>
                    <a:pt x="376" y="596"/>
                    <a:pt x="388" y="582"/>
                    <a:pt x="399" y="571"/>
                  </a:cubicBezTo>
                  <a:cubicBezTo>
                    <a:pt x="399" y="560"/>
                    <a:pt x="399" y="551"/>
                    <a:pt x="399" y="543"/>
                  </a:cubicBezTo>
                  <a:cubicBezTo>
                    <a:pt x="399" y="531"/>
                    <a:pt x="399" y="523"/>
                    <a:pt x="399" y="512"/>
                  </a:cubicBezTo>
                  <a:cubicBezTo>
                    <a:pt x="388" y="500"/>
                    <a:pt x="376" y="486"/>
                    <a:pt x="365" y="472"/>
                  </a:cubicBezTo>
                  <a:lnTo>
                    <a:pt x="356" y="384"/>
                  </a:lnTo>
                  <a:lnTo>
                    <a:pt x="356" y="384"/>
                  </a:lnTo>
                  <a:cubicBezTo>
                    <a:pt x="359" y="395"/>
                    <a:pt x="359" y="410"/>
                    <a:pt x="362" y="421"/>
                  </a:cubicBezTo>
                  <a:cubicBezTo>
                    <a:pt x="373" y="432"/>
                    <a:pt x="385" y="446"/>
                    <a:pt x="396" y="460"/>
                  </a:cubicBezTo>
                  <a:cubicBezTo>
                    <a:pt x="396" y="435"/>
                    <a:pt x="393" y="412"/>
                    <a:pt x="390" y="390"/>
                  </a:cubicBezTo>
                  <a:cubicBezTo>
                    <a:pt x="379" y="387"/>
                    <a:pt x="368" y="387"/>
                    <a:pt x="356" y="384"/>
                  </a:cubicBezTo>
                  <a:lnTo>
                    <a:pt x="43" y="384"/>
                  </a:lnTo>
                  <a:lnTo>
                    <a:pt x="43" y="384"/>
                  </a:lnTo>
                  <a:cubicBezTo>
                    <a:pt x="31" y="387"/>
                    <a:pt x="20" y="387"/>
                    <a:pt x="9" y="390"/>
                  </a:cubicBezTo>
                  <a:cubicBezTo>
                    <a:pt x="6" y="412"/>
                    <a:pt x="3" y="435"/>
                    <a:pt x="3" y="460"/>
                  </a:cubicBezTo>
                  <a:cubicBezTo>
                    <a:pt x="14" y="446"/>
                    <a:pt x="26" y="432"/>
                    <a:pt x="40" y="421"/>
                  </a:cubicBezTo>
                  <a:cubicBezTo>
                    <a:pt x="40" y="410"/>
                    <a:pt x="40" y="395"/>
                    <a:pt x="43" y="384"/>
                  </a:cubicBezTo>
                  <a:lnTo>
                    <a:pt x="362" y="223"/>
                  </a:lnTo>
                  <a:lnTo>
                    <a:pt x="362" y="223"/>
                  </a:lnTo>
                  <a:cubicBezTo>
                    <a:pt x="351" y="228"/>
                    <a:pt x="337" y="234"/>
                    <a:pt x="326" y="240"/>
                  </a:cubicBezTo>
                  <a:cubicBezTo>
                    <a:pt x="337" y="271"/>
                    <a:pt x="345" y="311"/>
                    <a:pt x="351" y="350"/>
                  </a:cubicBezTo>
                  <a:cubicBezTo>
                    <a:pt x="362" y="350"/>
                    <a:pt x="376" y="353"/>
                    <a:pt x="388" y="353"/>
                  </a:cubicBezTo>
                  <a:cubicBezTo>
                    <a:pt x="382" y="308"/>
                    <a:pt x="373" y="263"/>
                    <a:pt x="362" y="223"/>
                  </a:cubicBezTo>
                  <a:lnTo>
                    <a:pt x="37" y="223"/>
                  </a:lnTo>
                  <a:lnTo>
                    <a:pt x="37" y="223"/>
                  </a:lnTo>
                  <a:cubicBezTo>
                    <a:pt x="29" y="263"/>
                    <a:pt x="20" y="308"/>
                    <a:pt x="11" y="353"/>
                  </a:cubicBezTo>
                  <a:cubicBezTo>
                    <a:pt x="23" y="353"/>
                    <a:pt x="37" y="350"/>
                    <a:pt x="48" y="350"/>
                  </a:cubicBezTo>
                  <a:cubicBezTo>
                    <a:pt x="54" y="311"/>
                    <a:pt x="65" y="271"/>
                    <a:pt x="74" y="240"/>
                  </a:cubicBezTo>
                  <a:cubicBezTo>
                    <a:pt x="63" y="234"/>
                    <a:pt x="51" y="228"/>
                    <a:pt x="37" y="223"/>
                  </a:cubicBezTo>
                  <a:lnTo>
                    <a:pt x="201" y="0"/>
                  </a:lnTo>
                  <a:lnTo>
                    <a:pt x="201" y="0"/>
                  </a:lnTo>
                  <a:cubicBezTo>
                    <a:pt x="142" y="0"/>
                    <a:pt x="88" y="70"/>
                    <a:pt x="51" y="181"/>
                  </a:cubicBezTo>
                  <a:cubicBezTo>
                    <a:pt x="63" y="186"/>
                    <a:pt x="77" y="195"/>
                    <a:pt x="88" y="200"/>
                  </a:cubicBezTo>
                  <a:cubicBezTo>
                    <a:pt x="119" y="130"/>
                    <a:pt x="158" y="87"/>
                    <a:pt x="201" y="87"/>
                  </a:cubicBezTo>
                  <a:cubicBezTo>
                    <a:pt x="243" y="87"/>
                    <a:pt x="280" y="130"/>
                    <a:pt x="312" y="203"/>
                  </a:cubicBezTo>
                  <a:cubicBezTo>
                    <a:pt x="323" y="195"/>
                    <a:pt x="337" y="186"/>
                    <a:pt x="348" y="181"/>
                  </a:cubicBezTo>
                  <a:cubicBezTo>
                    <a:pt x="312" y="70"/>
                    <a:pt x="260" y="0"/>
                    <a:pt x="201"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9" name="Freeform 154"/>
            <p:cNvSpPr>
              <a:spLocks noChangeArrowheads="1"/>
            </p:cNvSpPr>
            <p:nvPr/>
          </p:nvSpPr>
          <p:spPr bwMode="auto">
            <a:xfrm>
              <a:off x="6590" y="1019"/>
              <a:ext cx="245" cy="90"/>
            </a:xfrm>
            <a:custGeom>
              <a:avLst/>
              <a:gdLst>
                <a:gd name="T0" fmla="*/ 611 w 1084"/>
                <a:gd name="T1" fmla="*/ 365 h 400"/>
                <a:gd name="T2" fmla="*/ 473 w 1084"/>
                <a:gd name="T3" fmla="*/ 365 h 400"/>
                <a:gd name="T4" fmla="*/ 543 w 1084"/>
                <a:gd name="T5" fmla="*/ 399 h 400"/>
                <a:gd name="T6" fmla="*/ 611 w 1084"/>
                <a:gd name="T7" fmla="*/ 365 h 400"/>
                <a:gd name="T8" fmla="*/ 241 w 1084"/>
                <a:gd name="T9" fmla="*/ 325 h 400"/>
                <a:gd name="T10" fmla="*/ 353 w 1084"/>
                <a:gd name="T11" fmla="*/ 387 h 400"/>
                <a:gd name="T12" fmla="*/ 461 w 1084"/>
                <a:gd name="T13" fmla="*/ 396 h 400"/>
                <a:gd name="T14" fmla="*/ 385 w 1084"/>
                <a:gd name="T15" fmla="*/ 356 h 400"/>
                <a:gd name="T16" fmla="*/ 241 w 1084"/>
                <a:gd name="T17" fmla="*/ 325 h 400"/>
                <a:gd name="T18" fmla="*/ 843 w 1084"/>
                <a:gd name="T19" fmla="*/ 325 h 400"/>
                <a:gd name="T20" fmla="*/ 698 w 1084"/>
                <a:gd name="T21" fmla="*/ 356 h 400"/>
                <a:gd name="T22" fmla="*/ 625 w 1084"/>
                <a:gd name="T23" fmla="*/ 396 h 400"/>
                <a:gd name="T24" fmla="*/ 730 w 1084"/>
                <a:gd name="T25" fmla="*/ 387 h 400"/>
                <a:gd name="T26" fmla="*/ 843 w 1084"/>
                <a:gd name="T27" fmla="*/ 325 h 400"/>
                <a:gd name="T28" fmla="*/ 902 w 1084"/>
                <a:gd name="T29" fmla="*/ 50 h 400"/>
                <a:gd name="T30" fmla="*/ 996 w 1084"/>
                <a:gd name="T31" fmla="*/ 201 h 400"/>
                <a:gd name="T32" fmla="*/ 902 w 1084"/>
                <a:gd name="T33" fmla="*/ 348 h 400"/>
                <a:gd name="T34" fmla="*/ 902 w 1084"/>
                <a:gd name="T35" fmla="*/ 50 h 400"/>
                <a:gd name="T36" fmla="*/ 181 w 1084"/>
                <a:gd name="T37" fmla="*/ 50 h 400"/>
                <a:gd name="T38" fmla="*/ 181 w 1084"/>
                <a:gd name="T39" fmla="*/ 348 h 400"/>
                <a:gd name="T40" fmla="*/ 88 w 1084"/>
                <a:gd name="T41" fmla="*/ 201 h 400"/>
                <a:gd name="T42" fmla="*/ 181 w 1084"/>
                <a:gd name="T43" fmla="*/ 50 h 400"/>
                <a:gd name="T44" fmla="*/ 625 w 1084"/>
                <a:gd name="T45" fmla="*/ 3 h 400"/>
                <a:gd name="T46" fmla="*/ 698 w 1084"/>
                <a:gd name="T47" fmla="*/ 42 h 400"/>
                <a:gd name="T48" fmla="*/ 843 w 1084"/>
                <a:gd name="T49" fmla="*/ 73 h 400"/>
                <a:gd name="T50" fmla="*/ 730 w 1084"/>
                <a:gd name="T51" fmla="*/ 11 h 400"/>
                <a:gd name="T52" fmla="*/ 625 w 1084"/>
                <a:gd name="T53" fmla="*/ 3 h 400"/>
                <a:gd name="T54" fmla="*/ 461 w 1084"/>
                <a:gd name="T55" fmla="*/ 3 h 400"/>
                <a:gd name="T56" fmla="*/ 353 w 1084"/>
                <a:gd name="T57" fmla="*/ 11 h 400"/>
                <a:gd name="T58" fmla="*/ 241 w 1084"/>
                <a:gd name="T59" fmla="*/ 73 h 400"/>
                <a:gd name="T60" fmla="*/ 385 w 1084"/>
                <a:gd name="T61" fmla="*/ 42 h 400"/>
                <a:gd name="T62" fmla="*/ 461 w 1084"/>
                <a:gd name="T63" fmla="*/ 3 h 400"/>
                <a:gd name="T64" fmla="*/ 543 w 1084"/>
                <a:gd name="T65" fmla="*/ 0 h 400"/>
                <a:gd name="T66" fmla="*/ 473 w 1084"/>
                <a:gd name="T67" fmla="*/ 34 h 400"/>
                <a:gd name="T68" fmla="*/ 611 w 1084"/>
                <a:gd name="T69" fmla="*/ 34 h 400"/>
                <a:gd name="T70" fmla="*/ 543 w 1084"/>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4" h="400">
                  <a:moveTo>
                    <a:pt x="611" y="365"/>
                  </a:moveTo>
                  <a:lnTo>
                    <a:pt x="611" y="365"/>
                  </a:lnTo>
                  <a:cubicBezTo>
                    <a:pt x="588" y="367"/>
                    <a:pt x="566" y="367"/>
                    <a:pt x="543" y="367"/>
                  </a:cubicBezTo>
                  <a:cubicBezTo>
                    <a:pt x="517" y="367"/>
                    <a:pt x="495" y="367"/>
                    <a:pt x="473" y="365"/>
                  </a:cubicBezTo>
                  <a:cubicBezTo>
                    <a:pt x="487" y="376"/>
                    <a:pt x="500" y="387"/>
                    <a:pt x="512" y="399"/>
                  </a:cubicBezTo>
                  <a:cubicBezTo>
                    <a:pt x="523" y="399"/>
                    <a:pt x="532" y="399"/>
                    <a:pt x="543" y="399"/>
                  </a:cubicBezTo>
                  <a:cubicBezTo>
                    <a:pt x="551" y="399"/>
                    <a:pt x="560" y="399"/>
                    <a:pt x="571" y="399"/>
                  </a:cubicBezTo>
                  <a:cubicBezTo>
                    <a:pt x="583" y="387"/>
                    <a:pt x="597" y="376"/>
                    <a:pt x="611" y="365"/>
                  </a:cubicBezTo>
                  <a:lnTo>
                    <a:pt x="241" y="325"/>
                  </a:lnTo>
                  <a:lnTo>
                    <a:pt x="241" y="325"/>
                  </a:lnTo>
                  <a:cubicBezTo>
                    <a:pt x="235" y="336"/>
                    <a:pt x="229" y="350"/>
                    <a:pt x="224" y="362"/>
                  </a:cubicBezTo>
                  <a:cubicBezTo>
                    <a:pt x="263" y="373"/>
                    <a:pt x="308" y="382"/>
                    <a:pt x="353" y="387"/>
                  </a:cubicBezTo>
                  <a:cubicBezTo>
                    <a:pt x="365" y="387"/>
                    <a:pt x="379" y="390"/>
                    <a:pt x="390" y="390"/>
                  </a:cubicBezTo>
                  <a:cubicBezTo>
                    <a:pt x="413" y="393"/>
                    <a:pt x="436" y="396"/>
                    <a:pt x="461" y="396"/>
                  </a:cubicBezTo>
                  <a:cubicBezTo>
                    <a:pt x="447" y="385"/>
                    <a:pt x="433" y="373"/>
                    <a:pt x="422" y="362"/>
                  </a:cubicBezTo>
                  <a:cubicBezTo>
                    <a:pt x="410" y="359"/>
                    <a:pt x="396" y="359"/>
                    <a:pt x="385" y="356"/>
                  </a:cubicBezTo>
                  <a:cubicBezTo>
                    <a:pt x="373" y="356"/>
                    <a:pt x="362" y="353"/>
                    <a:pt x="351" y="350"/>
                  </a:cubicBezTo>
                  <a:cubicBezTo>
                    <a:pt x="311" y="345"/>
                    <a:pt x="272" y="336"/>
                    <a:pt x="241" y="325"/>
                  </a:cubicBezTo>
                  <a:lnTo>
                    <a:pt x="843" y="325"/>
                  </a:lnTo>
                  <a:lnTo>
                    <a:pt x="843" y="325"/>
                  </a:lnTo>
                  <a:cubicBezTo>
                    <a:pt x="812" y="336"/>
                    <a:pt x="775" y="345"/>
                    <a:pt x="732" y="350"/>
                  </a:cubicBezTo>
                  <a:cubicBezTo>
                    <a:pt x="721" y="353"/>
                    <a:pt x="710" y="356"/>
                    <a:pt x="698" y="356"/>
                  </a:cubicBezTo>
                  <a:cubicBezTo>
                    <a:pt x="687" y="359"/>
                    <a:pt x="676" y="359"/>
                    <a:pt x="662" y="362"/>
                  </a:cubicBezTo>
                  <a:cubicBezTo>
                    <a:pt x="651" y="373"/>
                    <a:pt x="636" y="385"/>
                    <a:pt x="625" y="396"/>
                  </a:cubicBezTo>
                  <a:cubicBezTo>
                    <a:pt x="648" y="396"/>
                    <a:pt x="670" y="393"/>
                    <a:pt x="693" y="390"/>
                  </a:cubicBezTo>
                  <a:cubicBezTo>
                    <a:pt x="704" y="390"/>
                    <a:pt x="718" y="387"/>
                    <a:pt x="730" y="387"/>
                  </a:cubicBezTo>
                  <a:cubicBezTo>
                    <a:pt x="778" y="382"/>
                    <a:pt x="820" y="373"/>
                    <a:pt x="860" y="362"/>
                  </a:cubicBezTo>
                  <a:cubicBezTo>
                    <a:pt x="857" y="350"/>
                    <a:pt x="851" y="336"/>
                    <a:pt x="843" y="325"/>
                  </a:cubicBezTo>
                  <a:lnTo>
                    <a:pt x="902" y="50"/>
                  </a:lnTo>
                  <a:lnTo>
                    <a:pt x="902" y="50"/>
                  </a:lnTo>
                  <a:cubicBezTo>
                    <a:pt x="896" y="62"/>
                    <a:pt x="888" y="76"/>
                    <a:pt x="882" y="87"/>
                  </a:cubicBezTo>
                  <a:cubicBezTo>
                    <a:pt x="953" y="118"/>
                    <a:pt x="996" y="158"/>
                    <a:pt x="996" y="201"/>
                  </a:cubicBezTo>
                  <a:cubicBezTo>
                    <a:pt x="996" y="243"/>
                    <a:pt x="953" y="280"/>
                    <a:pt x="882" y="311"/>
                  </a:cubicBezTo>
                  <a:cubicBezTo>
                    <a:pt x="888" y="322"/>
                    <a:pt x="896" y="336"/>
                    <a:pt x="902" y="348"/>
                  </a:cubicBezTo>
                  <a:cubicBezTo>
                    <a:pt x="1013" y="311"/>
                    <a:pt x="1083" y="260"/>
                    <a:pt x="1083" y="201"/>
                  </a:cubicBezTo>
                  <a:cubicBezTo>
                    <a:pt x="1083" y="141"/>
                    <a:pt x="1013" y="87"/>
                    <a:pt x="902" y="50"/>
                  </a:cubicBezTo>
                  <a:lnTo>
                    <a:pt x="181" y="50"/>
                  </a:lnTo>
                  <a:lnTo>
                    <a:pt x="181" y="50"/>
                  </a:lnTo>
                  <a:cubicBezTo>
                    <a:pt x="71" y="87"/>
                    <a:pt x="0" y="141"/>
                    <a:pt x="0" y="201"/>
                  </a:cubicBezTo>
                  <a:cubicBezTo>
                    <a:pt x="0" y="260"/>
                    <a:pt x="71" y="311"/>
                    <a:pt x="181" y="348"/>
                  </a:cubicBezTo>
                  <a:cubicBezTo>
                    <a:pt x="187" y="336"/>
                    <a:pt x="195" y="322"/>
                    <a:pt x="201" y="311"/>
                  </a:cubicBezTo>
                  <a:cubicBezTo>
                    <a:pt x="130" y="280"/>
                    <a:pt x="88" y="243"/>
                    <a:pt x="88" y="201"/>
                  </a:cubicBezTo>
                  <a:cubicBezTo>
                    <a:pt x="88" y="158"/>
                    <a:pt x="130" y="118"/>
                    <a:pt x="201" y="87"/>
                  </a:cubicBezTo>
                  <a:cubicBezTo>
                    <a:pt x="195" y="76"/>
                    <a:pt x="187" y="62"/>
                    <a:pt x="181" y="50"/>
                  </a:cubicBezTo>
                  <a:lnTo>
                    <a:pt x="625" y="3"/>
                  </a:lnTo>
                  <a:lnTo>
                    <a:pt x="625" y="3"/>
                  </a:lnTo>
                  <a:cubicBezTo>
                    <a:pt x="636" y="14"/>
                    <a:pt x="651" y="25"/>
                    <a:pt x="662" y="39"/>
                  </a:cubicBezTo>
                  <a:cubicBezTo>
                    <a:pt x="676" y="39"/>
                    <a:pt x="687" y="42"/>
                    <a:pt x="698" y="42"/>
                  </a:cubicBezTo>
                  <a:cubicBezTo>
                    <a:pt x="710" y="45"/>
                    <a:pt x="721" y="45"/>
                    <a:pt x="732" y="48"/>
                  </a:cubicBezTo>
                  <a:cubicBezTo>
                    <a:pt x="775" y="53"/>
                    <a:pt x="812" y="65"/>
                    <a:pt x="843" y="73"/>
                  </a:cubicBezTo>
                  <a:cubicBezTo>
                    <a:pt x="851" y="62"/>
                    <a:pt x="857" y="50"/>
                    <a:pt x="860" y="37"/>
                  </a:cubicBezTo>
                  <a:cubicBezTo>
                    <a:pt x="820" y="28"/>
                    <a:pt x="778" y="20"/>
                    <a:pt x="730" y="11"/>
                  </a:cubicBezTo>
                  <a:cubicBezTo>
                    <a:pt x="718" y="11"/>
                    <a:pt x="704" y="8"/>
                    <a:pt x="693" y="8"/>
                  </a:cubicBezTo>
                  <a:cubicBezTo>
                    <a:pt x="670" y="6"/>
                    <a:pt x="648" y="3"/>
                    <a:pt x="625" y="3"/>
                  </a:cubicBezTo>
                  <a:lnTo>
                    <a:pt x="461" y="3"/>
                  </a:lnTo>
                  <a:lnTo>
                    <a:pt x="461" y="3"/>
                  </a:lnTo>
                  <a:cubicBezTo>
                    <a:pt x="436" y="3"/>
                    <a:pt x="413" y="6"/>
                    <a:pt x="390" y="8"/>
                  </a:cubicBezTo>
                  <a:cubicBezTo>
                    <a:pt x="379" y="8"/>
                    <a:pt x="365" y="11"/>
                    <a:pt x="353" y="11"/>
                  </a:cubicBezTo>
                  <a:cubicBezTo>
                    <a:pt x="308" y="20"/>
                    <a:pt x="263" y="28"/>
                    <a:pt x="224" y="37"/>
                  </a:cubicBezTo>
                  <a:cubicBezTo>
                    <a:pt x="229" y="50"/>
                    <a:pt x="235" y="62"/>
                    <a:pt x="241" y="73"/>
                  </a:cubicBezTo>
                  <a:cubicBezTo>
                    <a:pt x="272" y="65"/>
                    <a:pt x="311" y="53"/>
                    <a:pt x="351" y="48"/>
                  </a:cubicBezTo>
                  <a:cubicBezTo>
                    <a:pt x="362" y="45"/>
                    <a:pt x="373" y="45"/>
                    <a:pt x="385" y="42"/>
                  </a:cubicBezTo>
                  <a:cubicBezTo>
                    <a:pt x="396" y="42"/>
                    <a:pt x="410" y="39"/>
                    <a:pt x="422" y="39"/>
                  </a:cubicBezTo>
                  <a:cubicBezTo>
                    <a:pt x="433" y="25"/>
                    <a:pt x="447" y="14"/>
                    <a:pt x="461" y="3"/>
                  </a:cubicBezTo>
                  <a:lnTo>
                    <a:pt x="543" y="0"/>
                  </a:lnTo>
                  <a:lnTo>
                    <a:pt x="543" y="0"/>
                  </a:lnTo>
                  <a:cubicBezTo>
                    <a:pt x="532" y="0"/>
                    <a:pt x="523" y="0"/>
                    <a:pt x="512" y="0"/>
                  </a:cubicBezTo>
                  <a:cubicBezTo>
                    <a:pt x="500" y="11"/>
                    <a:pt x="487" y="23"/>
                    <a:pt x="473" y="34"/>
                  </a:cubicBezTo>
                  <a:cubicBezTo>
                    <a:pt x="495" y="34"/>
                    <a:pt x="517" y="31"/>
                    <a:pt x="543" y="31"/>
                  </a:cubicBezTo>
                  <a:cubicBezTo>
                    <a:pt x="566" y="31"/>
                    <a:pt x="588" y="34"/>
                    <a:pt x="611" y="34"/>
                  </a:cubicBezTo>
                  <a:cubicBezTo>
                    <a:pt x="597" y="23"/>
                    <a:pt x="583" y="11"/>
                    <a:pt x="571" y="0"/>
                  </a:cubicBezTo>
                  <a:cubicBezTo>
                    <a:pt x="560" y="0"/>
                    <a:pt x="551"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0" name="Freeform 155"/>
            <p:cNvSpPr>
              <a:spLocks noChangeArrowheads="1"/>
            </p:cNvSpPr>
            <p:nvPr/>
          </p:nvSpPr>
          <p:spPr bwMode="auto">
            <a:xfrm>
              <a:off x="6616" y="972"/>
              <a:ext cx="192" cy="184"/>
            </a:xfrm>
            <a:custGeom>
              <a:avLst/>
              <a:gdLst>
                <a:gd name="T0" fmla="*/ 162 w 852"/>
                <a:gd name="T1" fmla="*/ 410 h 818"/>
                <a:gd name="T2" fmla="*/ 65 w 852"/>
                <a:gd name="T3" fmla="*/ 557 h 818"/>
                <a:gd name="T4" fmla="*/ 116 w 852"/>
                <a:gd name="T5" fmla="*/ 817 h 818"/>
                <a:gd name="T6" fmla="*/ 314 w 852"/>
                <a:gd name="T7" fmla="*/ 749 h 818"/>
                <a:gd name="T8" fmla="*/ 399 w 852"/>
                <a:gd name="T9" fmla="*/ 650 h 818"/>
                <a:gd name="T10" fmla="*/ 263 w 852"/>
                <a:gd name="T11" fmla="*/ 726 h 818"/>
                <a:gd name="T12" fmla="*/ 105 w 852"/>
                <a:gd name="T13" fmla="*/ 729 h 818"/>
                <a:gd name="T14" fmla="*/ 125 w 852"/>
                <a:gd name="T15" fmla="*/ 534 h 818"/>
                <a:gd name="T16" fmla="*/ 162 w 852"/>
                <a:gd name="T17" fmla="*/ 410 h 818"/>
                <a:gd name="T18" fmla="*/ 648 w 852"/>
                <a:gd name="T19" fmla="*/ 410 h 818"/>
                <a:gd name="T20" fmla="*/ 591 w 852"/>
                <a:gd name="T21" fmla="*/ 477 h 818"/>
                <a:gd name="T22" fmla="*/ 495 w 852"/>
                <a:gd name="T23" fmla="*/ 574 h 818"/>
                <a:gd name="T24" fmla="*/ 427 w 852"/>
                <a:gd name="T25" fmla="*/ 630 h 818"/>
                <a:gd name="T26" fmla="*/ 509 w 852"/>
                <a:gd name="T27" fmla="*/ 605 h 818"/>
                <a:gd name="T28" fmla="*/ 568 w 852"/>
                <a:gd name="T29" fmla="*/ 551 h 818"/>
                <a:gd name="T30" fmla="*/ 622 w 852"/>
                <a:gd name="T31" fmla="*/ 491 h 818"/>
                <a:gd name="T32" fmla="*/ 648 w 852"/>
                <a:gd name="T33" fmla="*/ 410 h 818"/>
                <a:gd name="T34" fmla="*/ 399 w 852"/>
                <a:gd name="T35" fmla="*/ 166 h 818"/>
                <a:gd name="T36" fmla="*/ 306 w 852"/>
                <a:gd name="T37" fmla="*/ 248 h 818"/>
                <a:gd name="T38" fmla="*/ 266 w 852"/>
                <a:gd name="T39" fmla="*/ 288 h 818"/>
                <a:gd name="T40" fmla="*/ 184 w 852"/>
                <a:gd name="T41" fmla="*/ 381 h 818"/>
                <a:gd name="T42" fmla="*/ 226 w 852"/>
                <a:gd name="T43" fmla="*/ 379 h 818"/>
                <a:gd name="T44" fmla="*/ 308 w 852"/>
                <a:gd name="T45" fmla="*/ 291 h 818"/>
                <a:gd name="T46" fmla="*/ 396 w 852"/>
                <a:gd name="T47" fmla="*/ 209 h 818"/>
                <a:gd name="T48" fmla="*/ 399 w 852"/>
                <a:gd name="T49" fmla="*/ 166 h 818"/>
                <a:gd name="T50" fmla="*/ 738 w 852"/>
                <a:gd name="T51" fmla="*/ 0 h 818"/>
                <a:gd name="T52" fmla="*/ 538 w 852"/>
                <a:gd name="T53" fmla="*/ 70 h 818"/>
                <a:gd name="T54" fmla="*/ 455 w 852"/>
                <a:gd name="T55" fmla="*/ 166 h 818"/>
                <a:gd name="T56" fmla="*/ 588 w 852"/>
                <a:gd name="T57" fmla="*/ 90 h 818"/>
                <a:gd name="T58" fmla="*/ 747 w 852"/>
                <a:gd name="T59" fmla="*/ 87 h 818"/>
                <a:gd name="T60" fmla="*/ 727 w 852"/>
                <a:gd name="T61" fmla="*/ 282 h 818"/>
                <a:gd name="T62" fmla="*/ 690 w 852"/>
                <a:gd name="T63" fmla="*/ 410 h 818"/>
                <a:gd name="T64" fmla="*/ 786 w 852"/>
                <a:gd name="T65" fmla="*/ 259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3" y="446"/>
                    <a:pt x="108" y="483"/>
                    <a:pt x="85" y="520"/>
                  </a:cubicBezTo>
                  <a:cubicBezTo>
                    <a:pt x="79" y="531"/>
                    <a:pt x="71" y="545"/>
                    <a:pt x="65" y="557"/>
                  </a:cubicBezTo>
                  <a:cubicBezTo>
                    <a:pt x="11" y="661"/>
                    <a:pt x="0" y="749"/>
                    <a:pt x="42" y="791"/>
                  </a:cubicBezTo>
                  <a:cubicBezTo>
                    <a:pt x="59" y="808"/>
                    <a:pt x="85" y="817"/>
                    <a:pt x="116" y="817"/>
                  </a:cubicBezTo>
                  <a:cubicBezTo>
                    <a:pt x="159" y="817"/>
                    <a:pt x="215" y="800"/>
                    <a:pt x="277" y="769"/>
                  </a:cubicBezTo>
                  <a:cubicBezTo>
                    <a:pt x="289" y="763"/>
                    <a:pt x="303" y="755"/>
                    <a:pt x="314" y="749"/>
                  </a:cubicBezTo>
                  <a:cubicBezTo>
                    <a:pt x="351" y="726"/>
                    <a:pt x="387" y="703"/>
                    <a:pt x="427" y="672"/>
                  </a:cubicBezTo>
                  <a:cubicBezTo>
                    <a:pt x="416" y="667"/>
                    <a:pt x="407" y="658"/>
                    <a:pt x="399" y="650"/>
                  </a:cubicBezTo>
                  <a:cubicBezTo>
                    <a:pt x="365" y="675"/>
                    <a:pt x="331" y="695"/>
                    <a:pt x="300" y="709"/>
                  </a:cubicBezTo>
                  <a:cubicBezTo>
                    <a:pt x="289" y="718"/>
                    <a:pt x="277" y="723"/>
                    <a:pt x="263" y="726"/>
                  </a:cubicBezTo>
                  <a:cubicBezTo>
                    <a:pt x="226" y="743"/>
                    <a:pt x="192" y="752"/>
                    <a:pt x="164" y="752"/>
                  </a:cubicBezTo>
                  <a:cubicBezTo>
                    <a:pt x="139" y="752"/>
                    <a:pt x="119" y="743"/>
                    <a:pt x="105" y="729"/>
                  </a:cubicBezTo>
                  <a:cubicBezTo>
                    <a:pt x="74" y="698"/>
                    <a:pt x="76" y="641"/>
                    <a:pt x="108" y="571"/>
                  </a:cubicBezTo>
                  <a:cubicBezTo>
                    <a:pt x="113" y="559"/>
                    <a:pt x="119" y="545"/>
                    <a:pt x="125" y="534"/>
                  </a:cubicBezTo>
                  <a:cubicBezTo>
                    <a:pt x="139" y="503"/>
                    <a:pt x="159" y="469"/>
                    <a:pt x="184" y="438"/>
                  </a:cubicBezTo>
                  <a:cubicBezTo>
                    <a:pt x="175" y="427"/>
                    <a:pt x="167" y="418"/>
                    <a:pt x="162" y="410"/>
                  </a:cubicBezTo>
                  <a:lnTo>
                    <a:pt x="648" y="410"/>
                  </a:lnTo>
                  <a:lnTo>
                    <a:pt x="648" y="410"/>
                  </a:lnTo>
                  <a:cubicBezTo>
                    <a:pt x="642" y="418"/>
                    <a:pt x="633" y="427"/>
                    <a:pt x="625" y="438"/>
                  </a:cubicBezTo>
                  <a:cubicBezTo>
                    <a:pt x="614" y="449"/>
                    <a:pt x="602" y="463"/>
                    <a:pt x="591" y="477"/>
                  </a:cubicBezTo>
                  <a:cubicBezTo>
                    <a:pt x="577" y="494"/>
                    <a:pt x="560" y="511"/>
                    <a:pt x="543" y="525"/>
                  </a:cubicBezTo>
                  <a:cubicBezTo>
                    <a:pt x="529" y="542"/>
                    <a:pt x="512" y="559"/>
                    <a:pt x="495" y="574"/>
                  </a:cubicBezTo>
                  <a:cubicBezTo>
                    <a:pt x="481" y="585"/>
                    <a:pt x="467" y="596"/>
                    <a:pt x="455" y="608"/>
                  </a:cubicBezTo>
                  <a:cubicBezTo>
                    <a:pt x="444" y="616"/>
                    <a:pt x="435" y="625"/>
                    <a:pt x="427" y="630"/>
                  </a:cubicBezTo>
                  <a:cubicBezTo>
                    <a:pt x="435" y="638"/>
                    <a:pt x="444" y="644"/>
                    <a:pt x="455" y="650"/>
                  </a:cubicBezTo>
                  <a:cubicBezTo>
                    <a:pt x="472" y="636"/>
                    <a:pt x="489" y="622"/>
                    <a:pt x="509" y="605"/>
                  </a:cubicBezTo>
                  <a:cubicBezTo>
                    <a:pt x="520" y="594"/>
                    <a:pt x="535" y="582"/>
                    <a:pt x="546" y="571"/>
                  </a:cubicBezTo>
                  <a:cubicBezTo>
                    <a:pt x="554" y="562"/>
                    <a:pt x="560" y="557"/>
                    <a:pt x="568" y="551"/>
                  </a:cubicBezTo>
                  <a:cubicBezTo>
                    <a:pt x="574" y="542"/>
                    <a:pt x="580" y="537"/>
                    <a:pt x="588" y="528"/>
                  </a:cubicBezTo>
                  <a:cubicBezTo>
                    <a:pt x="599" y="517"/>
                    <a:pt x="611" y="503"/>
                    <a:pt x="622" y="491"/>
                  </a:cubicBezTo>
                  <a:cubicBezTo>
                    <a:pt x="639" y="472"/>
                    <a:pt x="653" y="455"/>
                    <a:pt x="667" y="438"/>
                  </a:cubicBezTo>
                  <a:cubicBezTo>
                    <a:pt x="662" y="427"/>
                    <a:pt x="656" y="418"/>
                    <a:pt x="648" y="410"/>
                  </a:cubicBezTo>
                  <a:lnTo>
                    <a:pt x="399" y="166"/>
                  </a:lnTo>
                  <a:lnTo>
                    <a:pt x="399" y="166"/>
                  </a:lnTo>
                  <a:cubicBezTo>
                    <a:pt x="379" y="181"/>
                    <a:pt x="362" y="195"/>
                    <a:pt x="345" y="212"/>
                  </a:cubicBezTo>
                  <a:cubicBezTo>
                    <a:pt x="331" y="223"/>
                    <a:pt x="317" y="234"/>
                    <a:pt x="306" y="248"/>
                  </a:cubicBezTo>
                  <a:cubicBezTo>
                    <a:pt x="297" y="254"/>
                    <a:pt x="291" y="259"/>
                    <a:pt x="286" y="268"/>
                  </a:cubicBezTo>
                  <a:cubicBezTo>
                    <a:pt x="277" y="274"/>
                    <a:pt x="271" y="279"/>
                    <a:pt x="266" y="288"/>
                  </a:cubicBezTo>
                  <a:cubicBezTo>
                    <a:pt x="252" y="299"/>
                    <a:pt x="240" y="313"/>
                    <a:pt x="229" y="327"/>
                  </a:cubicBezTo>
                  <a:cubicBezTo>
                    <a:pt x="212" y="345"/>
                    <a:pt x="198" y="361"/>
                    <a:pt x="184" y="381"/>
                  </a:cubicBezTo>
                  <a:cubicBezTo>
                    <a:pt x="189" y="390"/>
                    <a:pt x="198" y="398"/>
                    <a:pt x="203" y="410"/>
                  </a:cubicBezTo>
                  <a:cubicBezTo>
                    <a:pt x="212" y="398"/>
                    <a:pt x="218" y="390"/>
                    <a:pt x="226" y="379"/>
                  </a:cubicBezTo>
                  <a:cubicBezTo>
                    <a:pt x="237" y="367"/>
                    <a:pt x="249" y="353"/>
                    <a:pt x="260" y="339"/>
                  </a:cubicBezTo>
                  <a:cubicBezTo>
                    <a:pt x="274" y="322"/>
                    <a:pt x="291" y="308"/>
                    <a:pt x="308" y="291"/>
                  </a:cubicBezTo>
                  <a:cubicBezTo>
                    <a:pt x="325" y="274"/>
                    <a:pt x="340" y="257"/>
                    <a:pt x="357" y="243"/>
                  </a:cubicBezTo>
                  <a:cubicBezTo>
                    <a:pt x="371" y="232"/>
                    <a:pt x="384" y="220"/>
                    <a:pt x="396" y="209"/>
                  </a:cubicBezTo>
                  <a:cubicBezTo>
                    <a:pt x="407" y="200"/>
                    <a:pt x="416" y="195"/>
                    <a:pt x="427" y="186"/>
                  </a:cubicBezTo>
                  <a:cubicBezTo>
                    <a:pt x="416" y="181"/>
                    <a:pt x="407" y="172"/>
                    <a:pt x="399" y="166"/>
                  </a:cubicBezTo>
                  <a:lnTo>
                    <a:pt x="738" y="0"/>
                  </a:lnTo>
                  <a:lnTo>
                    <a:pt x="738" y="0"/>
                  </a:lnTo>
                  <a:cubicBezTo>
                    <a:pt x="693" y="0"/>
                    <a:pt x="636" y="17"/>
                    <a:pt x="574" y="48"/>
                  </a:cubicBezTo>
                  <a:cubicBezTo>
                    <a:pt x="563" y="53"/>
                    <a:pt x="549" y="62"/>
                    <a:pt x="538" y="70"/>
                  </a:cubicBezTo>
                  <a:cubicBezTo>
                    <a:pt x="501" y="90"/>
                    <a:pt x="464" y="115"/>
                    <a:pt x="427" y="144"/>
                  </a:cubicBezTo>
                  <a:cubicBezTo>
                    <a:pt x="435" y="149"/>
                    <a:pt x="444" y="158"/>
                    <a:pt x="455" y="166"/>
                  </a:cubicBezTo>
                  <a:cubicBezTo>
                    <a:pt x="486" y="141"/>
                    <a:pt x="520" y="121"/>
                    <a:pt x="552" y="107"/>
                  </a:cubicBezTo>
                  <a:cubicBezTo>
                    <a:pt x="563" y="101"/>
                    <a:pt x="577" y="95"/>
                    <a:pt x="588" y="90"/>
                  </a:cubicBezTo>
                  <a:cubicBezTo>
                    <a:pt x="625" y="73"/>
                    <a:pt x="659" y="67"/>
                    <a:pt x="687" y="67"/>
                  </a:cubicBezTo>
                  <a:cubicBezTo>
                    <a:pt x="713" y="67"/>
                    <a:pt x="733" y="73"/>
                    <a:pt x="747" y="87"/>
                  </a:cubicBezTo>
                  <a:cubicBezTo>
                    <a:pt x="777" y="118"/>
                    <a:pt x="775" y="175"/>
                    <a:pt x="744" y="246"/>
                  </a:cubicBezTo>
                  <a:cubicBezTo>
                    <a:pt x="741" y="259"/>
                    <a:pt x="735" y="271"/>
                    <a:pt x="727" y="282"/>
                  </a:cubicBezTo>
                  <a:cubicBezTo>
                    <a:pt x="713" y="313"/>
                    <a:pt x="693" y="347"/>
                    <a:pt x="667" y="381"/>
                  </a:cubicBezTo>
                  <a:cubicBezTo>
                    <a:pt x="676" y="390"/>
                    <a:pt x="684" y="398"/>
                    <a:pt x="690" y="410"/>
                  </a:cubicBezTo>
                  <a:cubicBezTo>
                    <a:pt x="721" y="370"/>
                    <a:pt x="744" y="333"/>
                    <a:pt x="766" y="296"/>
                  </a:cubicBezTo>
                  <a:cubicBezTo>
                    <a:pt x="772" y="285"/>
                    <a:pt x="780" y="271"/>
                    <a:pt x="786" y="259"/>
                  </a:cubicBezTo>
                  <a:cubicBezTo>
                    <a:pt x="840" y="155"/>
                    <a:pt x="851" y="67"/>
                    <a:pt x="809" y="25"/>
                  </a:cubicBezTo>
                  <a:cubicBezTo>
                    <a:pt x="792" y="8"/>
                    <a:pt x="766" y="0"/>
                    <a:pt x="738"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1" name="Freeform 156"/>
            <p:cNvSpPr>
              <a:spLocks noChangeArrowheads="1"/>
            </p:cNvSpPr>
            <p:nvPr/>
          </p:nvSpPr>
          <p:spPr bwMode="auto">
            <a:xfrm>
              <a:off x="6616" y="972"/>
              <a:ext cx="192" cy="184"/>
            </a:xfrm>
            <a:custGeom>
              <a:avLst/>
              <a:gdLst>
                <a:gd name="T0" fmla="*/ 108 w 852"/>
                <a:gd name="T1" fmla="*/ 246 h 818"/>
                <a:gd name="T2" fmla="*/ 164 w 852"/>
                <a:gd name="T3" fmla="*/ 67 h 818"/>
                <a:gd name="T4" fmla="*/ 300 w 852"/>
                <a:gd name="T5" fmla="*/ 107 h 818"/>
                <a:gd name="T6" fmla="*/ 427 w 852"/>
                <a:gd name="T7" fmla="*/ 186 h 818"/>
                <a:gd name="T8" fmla="*/ 495 w 852"/>
                <a:gd name="T9" fmla="*/ 243 h 818"/>
                <a:gd name="T10" fmla="*/ 591 w 852"/>
                <a:gd name="T11" fmla="*/ 339 h 818"/>
                <a:gd name="T12" fmla="*/ 648 w 852"/>
                <a:gd name="T13" fmla="*/ 410 h 818"/>
                <a:gd name="T14" fmla="*/ 727 w 852"/>
                <a:gd name="T15" fmla="*/ 534 h 818"/>
                <a:gd name="T16" fmla="*/ 747 w 852"/>
                <a:gd name="T17" fmla="*/ 729 h 818"/>
                <a:gd name="T18" fmla="*/ 588 w 852"/>
                <a:gd name="T19" fmla="*/ 726 h 818"/>
                <a:gd name="T20" fmla="*/ 455 w 852"/>
                <a:gd name="T21" fmla="*/ 650 h 818"/>
                <a:gd name="T22" fmla="*/ 396 w 852"/>
                <a:gd name="T23" fmla="*/ 608 h 818"/>
                <a:gd name="T24" fmla="*/ 308 w 852"/>
                <a:gd name="T25" fmla="*/ 525 h 818"/>
                <a:gd name="T26" fmla="*/ 226 w 852"/>
                <a:gd name="T27" fmla="*/ 438 h 818"/>
                <a:gd name="T28" fmla="*/ 184 w 852"/>
                <a:gd name="T29" fmla="*/ 381 h 818"/>
                <a:gd name="T30" fmla="*/ 108 w 852"/>
                <a:gd name="T31" fmla="*/ 246 h 818"/>
                <a:gd name="T32" fmla="*/ 116 w 852"/>
                <a:gd name="T33" fmla="*/ 0 h 818"/>
                <a:gd name="T34" fmla="*/ 65 w 852"/>
                <a:gd name="T35" fmla="*/ 259 h 818"/>
                <a:gd name="T36" fmla="*/ 162 w 852"/>
                <a:gd name="T37" fmla="*/ 410 h 818"/>
                <a:gd name="T38" fmla="*/ 229 w 852"/>
                <a:gd name="T39" fmla="*/ 491 h 818"/>
                <a:gd name="T40" fmla="*/ 286 w 852"/>
                <a:gd name="T41" fmla="*/ 551 h 818"/>
                <a:gd name="T42" fmla="*/ 345 w 852"/>
                <a:gd name="T43" fmla="*/ 605 h 818"/>
                <a:gd name="T44" fmla="*/ 427 w 852"/>
                <a:gd name="T45" fmla="*/ 672 h 818"/>
                <a:gd name="T46" fmla="*/ 574 w 852"/>
                <a:gd name="T47" fmla="*/ 769 h 818"/>
                <a:gd name="T48" fmla="*/ 809 w 852"/>
                <a:gd name="T49" fmla="*/ 791 h 818"/>
                <a:gd name="T50" fmla="*/ 766 w 852"/>
                <a:gd name="T51" fmla="*/ 520 h 818"/>
                <a:gd name="T52" fmla="*/ 667 w 852"/>
                <a:gd name="T53" fmla="*/ 381 h 818"/>
                <a:gd name="T54" fmla="*/ 588 w 852"/>
                <a:gd name="T55" fmla="*/ 288 h 818"/>
                <a:gd name="T56" fmla="*/ 546 w 852"/>
                <a:gd name="T57" fmla="*/ 248 h 818"/>
                <a:gd name="T58" fmla="*/ 455 w 852"/>
                <a:gd name="T59" fmla="*/ 166 h 818"/>
                <a:gd name="T60" fmla="*/ 314 w 852"/>
                <a:gd name="T61" fmla="*/ 67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6" y="175"/>
                    <a:pt x="74" y="118"/>
                    <a:pt x="105" y="87"/>
                  </a:cubicBezTo>
                  <a:cubicBezTo>
                    <a:pt x="119" y="73"/>
                    <a:pt x="139" y="67"/>
                    <a:pt x="164" y="67"/>
                  </a:cubicBezTo>
                  <a:cubicBezTo>
                    <a:pt x="192" y="67"/>
                    <a:pt x="226" y="73"/>
                    <a:pt x="263" y="90"/>
                  </a:cubicBezTo>
                  <a:cubicBezTo>
                    <a:pt x="277" y="95"/>
                    <a:pt x="289" y="101"/>
                    <a:pt x="300" y="107"/>
                  </a:cubicBezTo>
                  <a:cubicBezTo>
                    <a:pt x="331" y="121"/>
                    <a:pt x="365" y="141"/>
                    <a:pt x="399" y="166"/>
                  </a:cubicBezTo>
                  <a:cubicBezTo>
                    <a:pt x="407" y="172"/>
                    <a:pt x="416" y="181"/>
                    <a:pt x="427" y="186"/>
                  </a:cubicBezTo>
                  <a:cubicBezTo>
                    <a:pt x="435" y="195"/>
                    <a:pt x="444" y="200"/>
                    <a:pt x="455" y="209"/>
                  </a:cubicBezTo>
                  <a:cubicBezTo>
                    <a:pt x="467" y="220"/>
                    <a:pt x="481" y="232"/>
                    <a:pt x="495" y="243"/>
                  </a:cubicBezTo>
                  <a:cubicBezTo>
                    <a:pt x="512" y="257"/>
                    <a:pt x="529" y="274"/>
                    <a:pt x="543" y="291"/>
                  </a:cubicBezTo>
                  <a:cubicBezTo>
                    <a:pt x="560" y="308"/>
                    <a:pt x="577" y="322"/>
                    <a:pt x="591" y="339"/>
                  </a:cubicBezTo>
                  <a:cubicBezTo>
                    <a:pt x="602" y="353"/>
                    <a:pt x="614" y="367"/>
                    <a:pt x="625" y="379"/>
                  </a:cubicBezTo>
                  <a:cubicBezTo>
                    <a:pt x="633" y="390"/>
                    <a:pt x="642" y="398"/>
                    <a:pt x="648" y="410"/>
                  </a:cubicBezTo>
                  <a:cubicBezTo>
                    <a:pt x="656" y="418"/>
                    <a:pt x="662" y="427"/>
                    <a:pt x="667" y="438"/>
                  </a:cubicBezTo>
                  <a:cubicBezTo>
                    <a:pt x="693" y="469"/>
                    <a:pt x="713" y="503"/>
                    <a:pt x="727" y="534"/>
                  </a:cubicBezTo>
                  <a:cubicBezTo>
                    <a:pt x="735" y="545"/>
                    <a:pt x="741" y="559"/>
                    <a:pt x="744" y="571"/>
                  </a:cubicBezTo>
                  <a:cubicBezTo>
                    <a:pt x="775" y="641"/>
                    <a:pt x="777" y="698"/>
                    <a:pt x="747" y="729"/>
                  </a:cubicBezTo>
                  <a:cubicBezTo>
                    <a:pt x="733" y="743"/>
                    <a:pt x="713" y="752"/>
                    <a:pt x="687" y="752"/>
                  </a:cubicBezTo>
                  <a:cubicBezTo>
                    <a:pt x="659" y="752"/>
                    <a:pt x="625" y="743"/>
                    <a:pt x="588" y="726"/>
                  </a:cubicBezTo>
                  <a:cubicBezTo>
                    <a:pt x="577" y="723"/>
                    <a:pt x="563" y="718"/>
                    <a:pt x="552" y="709"/>
                  </a:cubicBezTo>
                  <a:cubicBezTo>
                    <a:pt x="520" y="695"/>
                    <a:pt x="486" y="675"/>
                    <a:pt x="455" y="650"/>
                  </a:cubicBezTo>
                  <a:cubicBezTo>
                    <a:pt x="444" y="644"/>
                    <a:pt x="435" y="638"/>
                    <a:pt x="427" y="630"/>
                  </a:cubicBezTo>
                  <a:cubicBezTo>
                    <a:pt x="416" y="625"/>
                    <a:pt x="407" y="616"/>
                    <a:pt x="396" y="608"/>
                  </a:cubicBezTo>
                  <a:cubicBezTo>
                    <a:pt x="384" y="596"/>
                    <a:pt x="371" y="585"/>
                    <a:pt x="357" y="574"/>
                  </a:cubicBezTo>
                  <a:cubicBezTo>
                    <a:pt x="340" y="559"/>
                    <a:pt x="325" y="542"/>
                    <a:pt x="308" y="525"/>
                  </a:cubicBezTo>
                  <a:cubicBezTo>
                    <a:pt x="291" y="511"/>
                    <a:pt x="274" y="494"/>
                    <a:pt x="260" y="477"/>
                  </a:cubicBezTo>
                  <a:cubicBezTo>
                    <a:pt x="249" y="463"/>
                    <a:pt x="237" y="449"/>
                    <a:pt x="226" y="438"/>
                  </a:cubicBezTo>
                  <a:cubicBezTo>
                    <a:pt x="218" y="427"/>
                    <a:pt x="212" y="418"/>
                    <a:pt x="203" y="410"/>
                  </a:cubicBezTo>
                  <a:cubicBezTo>
                    <a:pt x="198" y="398"/>
                    <a:pt x="189" y="390"/>
                    <a:pt x="184" y="381"/>
                  </a:cubicBezTo>
                  <a:cubicBezTo>
                    <a:pt x="159" y="347"/>
                    <a:pt x="139" y="313"/>
                    <a:pt x="125" y="282"/>
                  </a:cubicBezTo>
                  <a:cubicBezTo>
                    <a:pt x="119" y="271"/>
                    <a:pt x="113" y="259"/>
                    <a:pt x="108" y="246"/>
                  </a:cubicBezTo>
                  <a:lnTo>
                    <a:pt x="116" y="0"/>
                  </a:lnTo>
                  <a:lnTo>
                    <a:pt x="116" y="0"/>
                  </a:lnTo>
                  <a:cubicBezTo>
                    <a:pt x="85" y="0"/>
                    <a:pt x="59" y="8"/>
                    <a:pt x="42" y="25"/>
                  </a:cubicBezTo>
                  <a:cubicBezTo>
                    <a:pt x="0" y="67"/>
                    <a:pt x="11" y="155"/>
                    <a:pt x="65" y="259"/>
                  </a:cubicBezTo>
                  <a:cubicBezTo>
                    <a:pt x="71" y="271"/>
                    <a:pt x="79" y="285"/>
                    <a:pt x="85" y="296"/>
                  </a:cubicBezTo>
                  <a:cubicBezTo>
                    <a:pt x="108" y="333"/>
                    <a:pt x="133" y="370"/>
                    <a:pt x="162" y="410"/>
                  </a:cubicBezTo>
                  <a:cubicBezTo>
                    <a:pt x="167" y="418"/>
                    <a:pt x="175" y="427"/>
                    <a:pt x="184" y="438"/>
                  </a:cubicBezTo>
                  <a:cubicBezTo>
                    <a:pt x="198" y="455"/>
                    <a:pt x="212" y="472"/>
                    <a:pt x="229" y="491"/>
                  </a:cubicBezTo>
                  <a:cubicBezTo>
                    <a:pt x="240" y="503"/>
                    <a:pt x="252" y="517"/>
                    <a:pt x="266" y="528"/>
                  </a:cubicBezTo>
                  <a:cubicBezTo>
                    <a:pt x="271" y="537"/>
                    <a:pt x="277" y="542"/>
                    <a:pt x="286" y="551"/>
                  </a:cubicBezTo>
                  <a:cubicBezTo>
                    <a:pt x="291" y="557"/>
                    <a:pt x="297" y="562"/>
                    <a:pt x="306" y="571"/>
                  </a:cubicBezTo>
                  <a:cubicBezTo>
                    <a:pt x="317" y="582"/>
                    <a:pt x="331" y="594"/>
                    <a:pt x="345" y="605"/>
                  </a:cubicBezTo>
                  <a:cubicBezTo>
                    <a:pt x="362" y="622"/>
                    <a:pt x="379" y="636"/>
                    <a:pt x="399" y="650"/>
                  </a:cubicBezTo>
                  <a:cubicBezTo>
                    <a:pt x="407" y="658"/>
                    <a:pt x="416" y="667"/>
                    <a:pt x="427" y="672"/>
                  </a:cubicBezTo>
                  <a:cubicBezTo>
                    <a:pt x="464" y="703"/>
                    <a:pt x="501" y="726"/>
                    <a:pt x="538" y="749"/>
                  </a:cubicBezTo>
                  <a:cubicBezTo>
                    <a:pt x="549" y="755"/>
                    <a:pt x="563" y="763"/>
                    <a:pt x="574" y="769"/>
                  </a:cubicBezTo>
                  <a:cubicBezTo>
                    <a:pt x="636" y="800"/>
                    <a:pt x="693" y="817"/>
                    <a:pt x="738" y="817"/>
                  </a:cubicBezTo>
                  <a:cubicBezTo>
                    <a:pt x="766" y="817"/>
                    <a:pt x="792" y="808"/>
                    <a:pt x="809" y="791"/>
                  </a:cubicBezTo>
                  <a:cubicBezTo>
                    <a:pt x="851" y="749"/>
                    <a:pt x="840" y="661"/>
                    <a:pt x="786" y="557"/>
                  </a:cubicBezTo>
                  <a:cubicBezTo>
                    <a:pt x="780" y="545"/>
                    <a:pt x="772" y="531"/>
                    <a:pt x="766" y="520"/>
                  </a:cubicBezTo>
                  <a:cubicBezTo>
                    <a:pt x="744" y="483"/>
                    <a:pt x="721" y="446"/>
                    <a:pt x="690" y="410"/>
                  </a:cubicBezTo>
                  <a:cubicBezTo>
                    <a:pt x="684" y="398"/>
                    <a:pt x="676" y="390"/>
                    <a:pt x="667" y="381"/>
                  </a:cubicBezTo>
                  <a:cubicBezTo>
                    <a:pt x="653" y="361"/>
                    <a:pt x="639" y="345"/>
                    <a:pt x="622" y="327"/>
                  </a:cubicBezTo>
                  <a:cubicBezTo>
                    <a:pt x="611" y="313"/>
                    <a:pt x="599" y="299"/>
                    <a:pt x="588" y="288"/>
                  </a:cubicBezTo>
                  <a:cubicBezTo>
                    <a:pt x="580" y="279"/>
                    <a:pt x="574" y="274"/>
                    <a:pt x="568" y="268"/>
                  </a:cubicBezTo>
                  <a:cubicBezTo>
                    <a:pt x="560" y="259"/>
                    <a:pt x="554" y="254"/>
                    <a:pt x="546" y="248"/>
                  </a:cubicBezTo>
                  <a:cubicBezTo>
                    <a:pt x="535" y="234"/>
                    <a:pt x="520" y="223"/>
                    <a:pt x="509" y="212"/>
                  </a:cubicBezTo>
                  <a:cubicBezTo>
                    <a:pt x="489" y="195"/>
                    <a:pt x="472" y="181"/>
                    <a:pt x="455" y="166"/>
                  </a:cubicBezTo>
                  <a:cubicBezTo>
                    <a:pt x="444" y="158"/>
                    <a:pt x="435" y="149"/>
                    <a:pt x="427" y="144"/>
                  </a:cubicBezTo>
                  <a:cubicBezTo>
                    <a:pt x="387" y="115"/>
                    <a:pt x="351" y="90"/>
                    <a:pt x="314" y="67"/>
                  </a:cubicBezTo>
                  <a:cubicBezTo>
                    <a:pt x="303" y="62"/>
                    <a:pt x="289" y="53"/>
                    <a:pt x="277" y="48"/>
                  </a:cubicBezTo>
                  <a:cubicBezTo>
                    <a:pt x="215" y="17"/>
                    <a:pt x="159"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2" name="Freeform 157"/>
            <p:cNvSpPr>
              <a:spLocks noChangeArrowheads="1"/>
            </p:cNvSpPr>
            <p:nvPr/>
          </p:nvSpPr>
          <p:spPr bwMode="auto">
            <a:xfrm>
              <a:off x="6694" y="1046"/>
              <a:ext cx="37" cy="37"/>
            </a:xfrm>
            <a:custGeom>
              <a:avLst/>
              <a:gdLst>
                <a:gd name="T0" fmla="*/ 85 w 168"/>
                <a:gd name="T1" fmla="*/ 0 h 167"/>
                <a:gd name="T2" fmla="*/ 85 w 168"/>
                <a:gd name="T3" fmla="*/ 0 h 167"/>
                <a:gd name="T4" fmla="*/ 0 w 168"/>
                <a:gd name="T5" fmla="*/ 85 h 167"/>
                <a:gd name="T6" fmla="*/ 85 w 168"/>
                <a:gd name="T7" fmla="*/ 166 h 167"/>
                <a:gd name="T8" fmla="*/ 167 w 168"/>
                <a:gd name="T9" fmla="*/ 85 h 167"/>
                <a:gd name="T10" fmla="*/ 85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5" y="0"/>
                  </a:moveTo>
                  <a:lnTo>
                    <a:pt x="85" y="0"/>
                  </a:lnTo>
                  <a:cubicBezTo>
                    <a:pt x="37" y="0"/>
                    <a:pt x="0" y="36"/>
                    <a:pt x="0" y="85"/>
                  </a:cubicBezTo>
                  <a:cubicBezTo>
                    <a:pt x="0" y="130"/>
                    <a:pt x="37" y="166"/>
                    <a:pt x="85" y="166"/>
                  </a:cubicBezTo>
                  <a:cubicBezTo>
                    <a:pt x="130" y="166"/>
                    <a:pt x="167" y="130"/>
                    <a:pt x="167" y="85"/>
                  </a:cubicBezTo>
                  <a:cubicBezTo>
                    <a:pt x="167" y="36"/>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3" name="Freeform 158"/>
            <p:cNvSpPr>
              <a:spLocks noChangeArrowheads="1"/>
            </p:cNvSpPr>
            <p:nvPr/>
          </p:nvSpPr>
          <p:spPr bwMode="auto">
            <a:xfrm>
              <a:off x="6332" y="1523"/>
              <a:ext cx="204" cy="181"/>
            </a:xfrm>
            <a:custGeom>
              <a:avLst/>
              <a:gdLst>
                <a:gd name="T0" fmla="*/ 449 w 905"/>
                <a:gd name="T1" fmla="*/ 727 h 802"/>
                <a:gd name="T2" fmla="*/ 449 w 905"/>
                <a:gd name="T3" fmla="*/ 727 h 802"/>
                <a:gd name="T4" fmla="*/ 313 w 905"/>
                <a:gd name="T5" fmla="*/ 699 h 802"/>
                <a:gd name="T6" fmla="*/ 152 w 905"/>
                <a:gd name="T7" fmla="*/ 266 h 802"/>
                <a:gd name="T8" fmla="*/ 449 w 905"/>
                <a:gd name="T9" fmla="*/ 77 h 802"/>
                <a:gd name="T10" fmla="*/ 585 w 905"/>
                <a:gd name="T11" fmla="*/ 105 h 802"/>
                <a:gd name="T12" fmla="*/ 746 w 905"/>
                <a:gd name="T13" fmla="*/ 537 h 802"/>
                <a:gd name="T14" fmla="*/ 449 w 905"/>
                <a:gd name="T15" fmla="*/ 727 h 802"/>
                <a:gd name="T16" fmla="*/ 449 w 905"/>
                <a:gd name="T17" fmla="*/ 0 h 802"/>
                <a:gd name="T18" fmla="*/ 449 w 905"/>
                <a:gd name="T19" fmla="*/ 0 h 802"/>
                <a:gd name="T20" fmla="*/ 85 w 905"/>
                <a:gd name="T21" fmla="*/ 235 h 802"/>
                <a:gd name="T22" fmla="*/ 234 w 905"/>
                <a:gd name="T23" fmla="*/ 741 h 802"/>
                <a:gd name="T24" fmla="*/ 251 w 905"/>
                <a:gd name="T25" fmla="*/ 704 h 802"/>
                <a:gd name="T26" fmla="*/ 350 w 905"/>
                <a:gd name="T27" fmla="*/ 750 h 802"/>
                <a:gd name="T28" fmla="*/ 333 w 905"/>
                <a:gd name="T29" fmla="*/ 784 h 802"/>
                <a:gd name="T30" fmla="*/ 449 w 905"/>
                <a:gd name="T31" fmla="*/ 801 h 802"/>
                <a:gd name="T32" fmla="*/ 814 w 905"/>
                <a:gd name="T33" fmla="*/ 566 h 802"/>
                <a:gd name="T34" fmla="*/ 616 w 905"/>
                <a:gd name="T35" fmla="*/ 37 h 802"/>
                <a:gd name="T36" fmla="*/ 449 w 905"/>
                <a:gd name="T37" fmla="*/ 0 h 802"/>
                <a:gd name="T38" fmla="*/ 449 w 905"/>
                <a:gd name="T39" fmla="*/ 727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5" h="802">
                  <a:moveTo>
                    <a:pt x="449" y="727"/>
                  </a:moveTo>
                  <a:lnTo>
                    <a:pt x="449" y="727"/>
                  </a:lnTo>
                  <a:cubicBezTo>
                    <a:pt x="404" y="727"/>
                    <a:pt x="359" y="718"/>
                    <a:pt x="313" y="699"/>
                  </a:cubicBezTo>
                  <a:cubicBezTo>
                    <a:pt x="149" y="623"/>
                    <a:pt x="79" y="430"/>
                    <a:pt x="152" y="266"/>
                  </a:cubicBezTo>
                  <a:cubicBezTo>
                    <a:pt x="206" y="147"/>
                    <a:pt x="325" y="77"/>
                    <a:pt x="449" y="77"/>
                  </a:cubicBezTo>
                  <a:cubicBezTo>
                    <a:pt x="494" y="77"/>
                    <a:pt x="540" y="85"/>
                    <a:pt x="585" y="105"/>
                  </a:cubicBezTo>
                  <a:cubicBezTo>
                    <a:pt x="746" y="178"/>
                    <a:pt x="820" y="374"/>
                    <a:pt x="746" y="537"/>
                  </a:cubicBezTo>
                  <a:cubicBezTo>
                    <a:pt x="689" y="657"/>
                    <a:pt x="574" y="727"/>
                    <a:pt x="449" y="727"/>
                  </a:cubicBezTo>
                  <a:lnTo>
                    <a:pt x="449" y="0"/>
                  </a:lnTo>
                  <a:lnTo>
                    <a:pt x="449" y="0"/>
                  </a:lnTo>
                  <a:cubicBezTo>
                    <a:pt x="296" y="0"/>
                    <a:pt x="152" y="88"/>
                    <a:pt x="85" y="235"/>
                  </a:cubicBezTo>
                  <a:cubicBezTo>
                    <a:pt x="0" y="419"/>
                    <a:pt x="68" y="634"/>
                    <a:pt x="234" y="741"/>
                  </a:cubicBezTo>
                  <a:cubicBezTo>
                    <a:pt x="251" y="704"/>
                    <a:pt x="251" y="704"/>
                    <a:pt x="251" y="704"/>
                  </a:cubicBezTo>
                  <a:cubicBezTo>
                    <a:pt x="350" y="750"/>
                    <a:pt x="350" y="750"/>
                    <a:pt x="350" y="750"/>
                  </a:cubicBezTo>
                  <a:cubicBezTo>
                    <a:pt x="333" y="784"/>
                    <a:pt x="333" y="784"/>
                    <a:pt x="333" y="784"/>
                  </a:cubicBezTo>
                  <a:cubicBezTo>
                    <a:pt x="373" y="795"/>
                    <a:pt x="410" y="801"/>
                    <a:pt x="449" y="801"/>
                  </a:cubicBezTo>
                  <a:cubicBezTo>
                    <a:pt x="602" y="801"/>
                    <a:pt x="746" y="716"/>
                    <a:pt x="814" y="566"/>
                  </a:cubicBezTo>
                  <a:cubicBezTo>
                    <a:pt x="904" y="365"/>
                    <a:pt x="817" y="128"/>
                    <a:pt x="616" y="37"/>
                  </a:cubicBezTo>
                  <a:cubicBezTo>
                    <a:pt x="562" y="12"/>
                    <a:pt x="506" y="0"/>
                    <a:pt x="449" y="0"/>
                  </a:cubicBezTo>
                  <a:lnTo>
                    <a:pt x="449" y="72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4" name="Freeform 159"/>
            <p:cNvSpPr>
              <a:spLocks noChangeArrowheads="1"/>
            </p:cNvSpPr>
            <p:nvPr/>
          </p:nvSpPr>
          <p:spPr bwMode="auto">
            <a:xfrm>
              <a:off x="6375" y="1682"/>
              <a:ext cx="35" cy="38"/>
            </a:xfrm>
            <a:custGeom>
              <a:avLst/>
              <a:gdLst>
                <a:gd name="T0" fmla="*/ 59 w 159"/>
                <a:gd name="T1" fmla="*/ 0 h 174"/>
                <a:gd name="T2" fmla="*/ 59 w 159"/>
                <a:gd name="T3" fmla="*/ 0 h 174"/>
                <a:gd name="T4" fmla="*/ 42 w 159"/>
                <a:gd name="T5" fmla="*/ 37 h 174"/>
                <a:gd name="T6" fmla="*/ 0 w 159"/>
                <a:gd name="T7" fmla="*/ 128 h 174"/>
                <a:gd name="T8" fmla="*/ 23 w 159"/>
                <a:gd name="T9" fmla="*/ 125 h 174"/>
                <a:gd name="T10" fmla="*/ 59 w 159"/>
                <a:gd name="T11" fmla="*/ 133 h 174"/>
                <a:gd name="T12" fmla="*/ 99 w 159"/>
                <a:gd name="T13" fmla="*/ 173 h 174"/>
                <a:gd name="T14" fmla="*/ 141 w 159"/>
                <a:gd name="T15" fmla="*/ 80 h 174"/>
                <a:gd name="T16" fmla="*/ 158 w 159"/>
                <a:gd name="T17" fmla="*/ 46 h 174"/>
                <a:gd name="T18" fmla="*/ 59 w 159"/>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74">
                  <a:moveTo>
                    <a:pt x="59" y="0"/>
                  </a:moveTo>
                  <a:lnTo>
                    <a:pt x="59" y="0"/>
                  </a:lnTo>
                  <a:cubicBezTo>
                    <a:pt x="42" y="37"/>
                    <a:pt x="42" y="37"/>
                    <a:pt x="42" y="37"/>
                  </a:cubicBezTo>
                  <a:cubicBezTo>
                    <a:pt x="0" y="128"/>
                    <a:pt x="0" y="128"/>
                    <a:pt x="0" y="128"/>
                  </a:cubicBezTo>
                  <a:cubicBezTo>
                    <a:pt x="8" y="128"/>
                    <a:pt x="14" y="125"/>
                    <a:pt x="23" y="125"/>
                  </a:cubicBezTo>
                  <a:cubicBezTo>
                    <a:pt x="34" y="125"/>
                    <a:pt x="48" y="128"/>
                    <a:pt x="59" y="133"/>
                  </a:cubicBezTo>
                  <a:cubicBezTo>
                    <a:pt x="76" y="142"/>
                    <a:pt x="90" y="156"/>
                    <a:pt x="99" y="173"/>
                  </a:cubicBezTo>
                  <a:cubicBezTo>
                    <a:pt x="141" y="80"/>
                    <a:pt x="141" y="80"/>
                    <a:pt x="141" y="80"/>
                  </a:cubicBezTo>
                  <a:cubicBezTo>
                    <a:pt x="158" y="46"/>
                    <a:pt x="158" y="46"/>
                    <a:pt x="158" y="46"/>
                  </a:cubicBezTo>
                  <a:cubicBezTo>
                    <a:pt x="59" y="0"/>
                    <a:pt x="59" y="0"/>
                    <a:pt x="5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5" name="Freeform 160"/>
            <p:cNvSpPr>
              <a:spLocks noChangeArrowheads="1"/>
            </p:cNvSpPr>
            <p:nvPr/>
          </p:nvSpPr>
          <p:spPr bwMode="auto">
            <a:xfrm>
              <a:off x="6323" y="1711"/>
              <a:ext cx="77" cy="115"/>
            </a:xfrm>
            <a:custGeom>
              <a:avLst/>
              <a:gdLst>
                <a:gd name="T0" fmla="*/ 252 w 343"/>
                <a:gd name="T1" fmla="*/ 0 h 510"/>
                <a:gd name="T2" fmla="*/ 252 w 343"/>
                <a:gd name="T3" fmla="*/ 0 h 510"/>
                <a:gd name="T4" fmla="*/ 229 w 343"/>
                <a:gd name="T5" fmla="*/ 3 h 510"/>
                <a:gd name="T6" fmla="*/ 172 w 343"/>
                <a:gd name="T7" fmla="*/ 51 h 510"/>
                <a:gd name="T8" fmla="*/ 20 w 343"/>
                <a:gd name="T9" fmla="*/ 387 h 510"/>
                <a:gd name="T10" fmla="*/ 62 w 343"/>
                <a:gd name="T11" fmla="*/ 500 h 510"/>
                <a:gd name="T12" fmla="*/ 99 w 343"/>
                <a:gd name="T13" fmla="*/ 509 h 510"/>
                <a:gd name="T14" fmla="*/ 178 w 343"/>
                <a:gd name="T15" fmla="*/ 458 h 510"/>
                <a:gd name="T16" fmla="*/ 331 w 343"/>
                <a:gd name="T17" fmla="*/ 124 h 510"/>
                <a:gd name="T18" fmla="*/ 328 w 343"/>
                <a:gd name="T19" fmla="*/ 48 h 510"/>
                <a:gd name="T20" fmla="*/ 288 w 343"/>
                <a:gd name="T21" fmla="*/ 8 h 510"/>
                <a:gd name="T22" fmla="*/ 252 w 343"/>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510">
                  <a:moveTo>
                    <a:pt x="252" y="0"/>
                  </a:moveTo>
                  <a:lnTo>
                    <a:pt x="252" y="0"/>
                  </a:lnTo>
                  <a:cubicBezTo>
                    <a:pt x="243" y="0"/>
                    <a:pt x="237" y="3"/>
                    <a:pt x="229" y="3"/>
                  </a:cubicBezTo>
                  <a:cubicBezTo>
                    <a:pt x="206" y="11"/>
                    <a:pt x="184" y="28"/>
                    <a:pt x="172" y="51"/>
                  </a:cubicBezTo>
                  <a:cubicBezTo>
                    <a:pt x="20" y="387"/>
                    <a:pt x="20" y="387"/>
                    <a:pt x="20" y="387"/>
                  </a:cubicBezTo>
                  <a:cubicBezTo>
                    <a:pt x="0" y="430"/>
                    <a:pt x="20" y="480"/>
                    <a:pt x="62" y="500"/>
                  </a:cubicBezTo>
                  <a:cubicBezTo>
                    <a:pt x="76" y="506"/>
                    <a:pt x="88" y="509"/>
                    <a:pt x="99" y="509"/>
                  </a:cubicBezTo>
                  <a:cubicBezTo>
                    <a:pt x="133" y="509"/>
                    <a:pt x="164" y="489"/>
                    <a:pt x="178" y="458"/>
                  </a:cubicBezTo>
                  <a:cubicBezTo>
                    <a:pt x="331" y="124"/>
                    <a:pt x="331" y="124"/>
                    <a:pt x="331" y="124"/>
                  </a:cubicBezTo>
                  <a:cubicBezTo>
                    <a:pt x="342" y="99"/>
                    <a:pt x="339" y="70"/>
                    <a:pt x="328" y="48"/>
                  </a:cubicBezTo>
                  <a:cubicBezTo>
                    <a:pt x="319" y="31"/>
                    <a:pt x="305" y="17"/>
                    <a:pt x="288" y="8"/>
                  </a:cubicBezTo>
                  <a:cubicBezTo>
                    <a:pt x="277" y="3"/>
                    <a:pt x="263" y="0"/>
                    <a:pt x="25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6" name="Freeform 161"/>
            <p:cNvSpPr>
              <a:spLocks noChangeArrowheads="1"/>
            </p:cNvSpPr>
            <p:nvPr/>
          </p:nvSpPr>
          <p:spPr bwMode="auto">
            <a:xfrm>
              <a:off x="5384" y="1621"/>
              <a:ext cx="201" cy="181"/>
            </a:xfrm>
            <a:custGeom>
              <a:avLst/>
              <a:gdLst>
                <a:gd name="T0" fmla="*/ 450 w 889"/>
                <a:gd name="T1" fmla="*/ 724 h 801"/>
                <a:gd name="T2" fmla="*/ 450 w 889"/>
                <a:gd name="T3" fmla="*/ 724 h 801"/>
                <a:gd name="T4" fmla="*/ 198 w 889"/>
                <a:gd name="T5" fmla="*/ 605 h 801"/>
                <a:gd name="T6" fmla="*/ 243 w 889"/>
                <a:gd name="T7" fmla="*/ 147 h 801"/>
                <a:gd name="T8" fmla="*/ 450 w 889"/>
                <a:gd name="T9" fmla="*/ 74 h 801"/>
                <a:gd name="T10" fmla="*/ 701 w 889"/>
                <a:gd name="T11" fmla="*/ 195 h 801"/>
                <a:gd name="T12" fmla="*/ 653 w 889"/>
                <a:gd name="T13" fmla="*/ 653 h 801"/>
                <a:gd name="T14" fmla="*/ 450 w 889"/>
                <a:gd name="T15" fmla="*/ 724 h 801"/>
                <a:gd name="T16" fmla="*/ 450 w 889"/>
                <a:gd name="T17" fmla="*/ 0 h 801"/>
                <a:gd name="T18" fmla="*/ 450 w 889"/>
                <a:gd name="T19" fmla="*/ 0 h 801"/>
                <a:gd name="T20" fmla="*/ 198 w 889"/>
                <a:gd name="T21" fmla="*/ 88 h 801"/>
                <a:gd name="T22" fmla="*/ 139 w 889"/>
                <a:gd name="T23" fmla="*/ 650 h 801"/>
                <a:gd name="T24" fmla="*/ 450 w 889"/>
                <a:gd name="T25" fmla="*/ 800 h 801"/>
                <a:gd name="T26" fmla="*/ 656 w 889"/>
                <a:gd name="T27" fmla="*/ 741 h 801"/>
                <a:gd name="T28" fmla="*/ 633 w 889"/>
                <a:gd name="T29" fmla="*/ 710 h 801"/>
                <a:gd name="T30" fmla="*/ 716 w 889"/>
                <a:gd name="T31" fmla="*/ 642 h 801"/>
                <a:gd name="T32" fmla="*/ 741 w 889"/>
                <a:gd name="T33" fmla="*/ 673 h 801"/>
                <a:gd name="T34" fmla="*/ 761 w 889"/>
                <a:gd name="T35" fmla="*/ 147 h 801"/>
                <a:gd name="T36" fmla="*/ 450 w 889"/>
                <a:gd name="T37" fmla="*/ 0 h 801"/>
                <a:gd name="T38" fmla="*/ 450 w 889"/>
                <a:gd name="T39" fmla="*/ 72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9" h="801">
                  <a:moveTo>
                    <a:pt x="450" y="724"/>
                  </a:moveTo>
                  <a:lnTo>
                    <a:pt x="450" y="724"/>
                  </a:lnTo>
                  <a:cubicBezTo>
                    <a:pt x="357" y="724"/>
                    <a:pt x="260" y="684"/>
                    <a:pt x="198" y="605"/>
                  </a:cubicBezTo>
                  <a:cubicBezTo>
                    <a:pt x="82" y="464"/>
                    <a:pt x="105" y="260"/>
                    <a:pt x="243" y="147"/>
                  </a:cubicBezTo>
                  <a:cubicBezTo>
                    <a:pt x="305" y="96"/>
                    <a:pt x="376" y="74"/>
                    <a:pt x="450" y="74"/>
                  </a:cubicBezTo>
                  <a:cubicBezTo>
                    <a:pt x="543" y="74"/>
                    <a:pt x="639" y="113"/>
                    <a:pt x="701" y="195"/>
                  </a:cubicBezTo>
                  <a:cubicBezTo>
                    <a:pt x="814" y="334"/>
                    <a:pt x="795" y="537"/>
                    <a:pt x="653" y="653"/>
                  </a:cubicBezTo>
                  <a:cubicBezTo>
                    <a:pt x="594" y="701"/>
                    <a:pt x="523" y="724"/>
                    <a:pt x="450" y="724"/>
                  </a:cubicBezTo>
                  <a:lnTo>
                    <a:pt x="450" y="0"/>
                  </a:lnTo>
                  <a:lnTo>
                    <a:pt x="450" y="0"/>
                  </a:lnTo>
                  <a:cubicBezTo>
                    <a:pt x="362" y="0"/>
                    <a:pt x="271" y="28"/>
                    <a:pt x="198" y="88"/>
                  </a:cubicBezTo>
                  <a:cubicBezTo>
                    <a:pt x="26" y="226"/>
                    <a:pt x="0" y="481"/>
                    <a:pt x="139" y="650"/>
                  </a:cubicBezTo>
                  <a:cubicBezTo>
                    <a:pt x="218" y="749"/>
                    <a:pt x="334" y="800"/>
                    <a:pt x="450" y="800"/>
                  </a:cubicBezTo>
                  <a:cubicBezTo>
                    <a:pt x="520" y="800"/>
                    <a:pt x="594" y="780"/>
                    <a:pt x="656" y="741"/>
                  </a:cubicBezTo>
                  <a:cubicBezTo>
                    <a:pt x="633" y="710"/>
                    <a:pt x="633" y="710"/>
                    <a:pt x="633" y="710"/>
                  </a:cubicBezTo>
                  <a:cubicBezTo>
                    <a:pt x="716" y="642"/>
                    <a:pt x="716" y="642"/>
                    <a:pt x="716" y="642"/>
                  </a:cubicBezTo>
                  <a:cubicBezTo>
                    <a:pt x="741" y="673"/>
                    <a:pt x="741" y="673"/>
                    <a:pt x="741" y="673"/>
                  </a:cubicBezTo>
                  <a:cubicBezTo>
                    <a:pt x="877" y="529"/>
                    <a:pt x="888" y="305"/>
                    <a:pt x="761" y="147"/>
                  </a:cubicBezTo>
                  <a:cubicBezTo>
                    <a:pt x="682" y="48"/>
                    <a:pt x="566" y="0"/>
                    <a:pt x="450" y="0"/>
                  </a:cubicBezTo>
                  <a:lnTo>
                    <a:pt x="450" y="7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7" name="Freeform 162"/>
            <p:cNvSpPr>
              <a:spLocks noChangeArrowheads="1"/>
            </p:cNvSpPr>
            <p:nvPr/>
          </p:nvSpPr>
          <p:spPr bwMode="auto">
            <a:xfrm>
              <a:off x="5528" y="1766"/>
              <a:ext cx="38" cy="40"/>
            </a:xfrm>
            <a:custGeom>
              <a:avLst/>
              <a:gdLst>
                <a:gd name="T0" fmla="*/ 83 w 174"/>
                <a:gd name="T1" fmla="*/ 0 h 179"/>
                <a:gd name="T2" fmla="*/ 83 w 174"/>
                <a:gd name="T3" fmla="*/ 0 h 179"/>
                <a:gd name="T4" fmla="*/ 0 w 174"/>
                <a:gd name="T5" fmla="*/ 68 h 179"/>
                <a:gd name="T6" fmla="*/ 23 w 174"/>
                <a:gd name="T7" fmla="*/ 99 h 179"/>
                <a:gd name="T8" fmla="*/ 88 w 174"/>
                <a:gd name="T9" fmla="*/ 178 h 179"/>
                <a:gd name="T10" fmla="*/ 119 w 174"/>
                <a:gd name="T11" fmla="*/ 130 h 179"/>
                <a:gd name="T12" fmla="*/ 173 w 174"/>
                <a:gd name="T13" fmla="*/ 110 h 179"/>
                <a:gd name="T14" fmla="*/ 108 w 174"/>
                <a:gd name="T15" fmla="*/ 31 h 179"/>
                <a:gd name="T16" fmla="*/ 83 w 17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79">
                  <a:moveTo>
                    <a:pt x="83" y="0"/>
                  </a:moveTo>
                  <a:lnTo>
                    <a:pt x="83" y="0"/>
                  </a:lnTo>
                  <a:cubicBezTo>
                    <a:pt x="0" y="68"/>
                    <a:pt x="0" y="68"/>
                    <a:pt x="0" y="68"/>
                  </a:cubicBezTo>
                  <a:cubicBezTo>
                    <a:pt x="23" y="99"/>
                    <a:pt x="23" y="99"/>
                    <a:pt x="23" y="99"/>
                  </a:cubicBezTo>
                  <a:cubicBezTo>
                    <a:pt x="88" y="178"/>
                    <a:pt x="88" y="178"/>
                    <a:pt x="88" y="178"/>
                  </a:cubicBezTo>
                  <a:cubicBezTo>
                    <a:pt x="94" y="161"/>
                    <a:pt x="102" y="141"/>
                    <a:pt x="119" y="130"/>
                  </a:cubicBezTo>
                  <a:cubicBezTo>
                    <a:pt x="134" y="116"/>
                    <a:pt x="153" y="110"/>
                    <a:pt x="173" y="110"/>
                  </a:cubicBezTo>
                  <a:cubicBezTo>
                    <a:pt x="108" y="31"/>
                    <a:pt x="108" y="31"/>
                    <a:pt x="108" y="31"/>
                  </a:cubicBezTo>
                  <a:cubicBezTo>
                    <a:pt x="83" y="0"/>
                    <a:pt x="83" y="0"/>
                    <a:pt x="8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8" name="Freeform 163"/>
            <p:cNvSpPr>
              <a:spLocks noChangeArrowheads="1"/>
            </p:cNvSpPr>
            <p:nvPr/>
          </p:nvSpPr>
          <p:spPr bwMode="auto">
            <a:xfrm>
              <a:off x="5547" y="1791"/>
              <a:ext cx="94" cy="103"/>
            </a:xfrm>
            <a:custGeom>
              <a:avLst/>
              <a:gdLst>
                <a:gd name="T0" fmla="*/ 90 w 419"/>
                <a:gd name="T1" fmla="*/ 0 h 459"/>
                <a:gd name="T2" fmla="*/ 90 w 419"/>
                <a:gd name="T3" fmla="*/ 0 h 459"/>
                <a:gd name="T4" fmla="*/ 90 w 419"/>
                <a:gd name="T5" fmla="*/ 0 h 459"/>
                <a:gd name="T6" fmla="*/ 36 w 419"/>
                <a:gd name="T7" fmla="*/ 20 h 459"/>
                <a:gd name="T8" fmla="*/ 5 w 419"/>
                <a:gd name="T9" fmla="*/ 68 h 459"/>
                <a:gd name="T10" fmla="*/ 22 w 419"/>
                <a:gd name="T11" fmla="*/ 141 h 459"/>
                <a:gd name="T12" fmla="*/ 254 w 419"/>
                <a:gd name="T13" fmla="*/ 427 h 459"/>
                <a:gd name="T14" fmla="*/ 322 w 419"/>
                <a:gd name="T15" fmla="*/ 458 h 459"/>
                <a:gd name="T16" fmla="*/ 376 w 419"/>
                <a:gd name="T17" fmla="*/ 439 h 459"/>
                <a:gd name="T18" fmla="*/ 390 w 419"/>
                <a:gd name="T19" fmla="*/ 317 h 459"/>
                <a:gd name="T20" fmla="*/ 158 w 419"/>
                <a:gd name="T21" fmla="*/ 31 h 459"/>
                <a:gd name="T22" fmla="*/ 90 w 419"/>
                <a:gd name="T2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459">
                  <a:moveTo>
                    <a:pt x="90" y="0"/>
                  </a:moveTo>
                  <a:lnTo>
                    <a:pt x="90" y="0"/>
                  </a:lnTo>
                  <a:lnTo>
                    <a:pt x="90" y="0"/>
                  </a:lnTo>
                  <a:cubicBezTo>
                    <a:pt x="70" y="0"/>
                    <a:pt x="51" y="6"/>
                    <a:pt x="36" y="20"/>
                  </a:cubicBezTo>
                  <a:cubicBezTo>
                    <a:pt x="19" y="31"/>
                    <a:pt x="11" y="51"/>
                    <a:pt x="5" y="68"/>
                  </a:cubicBezTo>
                  <a:cubicBezTo>
                    <a:pt x="0" y="93"/>
                    <a:pt x="5" y="119"/>
                    <a:pt x="22" y="141"/>
                  </a:cubicBezTo>
                  <a:cubicBezTo>
                    <a:pt x="254" y="427"/>
                    <a:pt x="254" y="427"/>
                    <a:pt x="254" y="427"/>
                  </a:cubicBezTo>
                  <a:cubicBezTo>
                    <a:pt x="271" y="447"/>
                    <a:pt x="296" y="458"/>
                    <a:pt x="322" y="458"/>
                  </a:cubicBezTo>
                  <a:cubicBezTo>
                    <a:pt x="342" y="458"/>
                    <a:pt x="361" y="453"/>
                    <a:pt x="376" y="439"/>
                  </a:cubicBezTo>
                  <a:cubicBezTo>
                    <a:pt x="412" y="410"/>
                    <a:pt x="418" y="354"/>
                    <a:pt x="390" y="317"/>
                  </a:cubicBezTo>
                  <a:cubicBezTo>
                    <a:pt x="158" y="31"/>
                    <a:pt x="158" y="31"/>
                    <a:pt x="158" y="31"/>
                  </a:cubicBezTo>
                  <a:cubicBezTo>
                    <a:pt x="141" y="12"/>
                    <a:pt x="115" y="0"/>
                    <a:pt x="9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9" name="Freeform 164"/>
            <p:cNvSpPr>
              <a:spLocks noChangeArrowheads="1"/>
            </p:cNvSpPr>
            <p:nvPr/>
          </p:nvSpPr>
          <p:spPr bwMode="auto">
            <a:xfrm>
              <a:off x="6456" y="1146"/>
              <a:ext cx="165" cy="312"/>
            </a:xfrm>
            <a:custGeom>
              <a:avLst/>
              <a:gdLst>
                <a:gd name="T0" fmla="*/ 111 w 731"/>
                <a:gd name="T1" fmla="*/ 1196 h 1381"/>
                <a:gd name="T2" fmla="*/ 111 w 731"/>
                <a:gd name="T3" fmla="*/ 534 h 1381"/>
                <a:gd name="T4" fmla="*/ 490 w 731"/>
                <a:gd name="T5" fmla="*/ 1196 h 1381"/>
                <a:gd name="T6" fmla="*/ 111 w 731"/>
                <a:gd name="T7" fmla="*/ 1196 h 1381"/>
                <a:gd name="T8" fmla="*/ 0 w 731"/>
                <a:gd name="T9" fmla="*/ 0 h 1381"/>
                <a:gd name="T10" fmla="*/ 0 w 731"/>
                <a:gd name="T11" fmla="*/ 1380 h 1381"/>
                <a:gd name="T12" fmla="*/ 730 w 731"/>
                <a:gd name="T13" fmla="*/ 1380 h 1381"/>
                <a:gd name="T14" fmla="*/ 0 w 731"/>
                <a:gd name="T15" fmla="*/ 0 h 1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381">
                  <a:moveTo>
                    <a:pt x="111" y="1196"/>
                  </a:moveTo>
                  <a:lnTo>
                    <a:pt x="111" y="534"/>
                  </a:lnTo>
                  <a:lnTo>
                    <a:pt x="490" y="1196"/>
                  </a:lnTo>
                  <a:lnTo>
                    <a:pt x="111" y="1196"/>
                  </a:lnTo>
                  <a:close/>
                  <a:moveTo>
                    <a:pt x="0" y="0"/>
                  </a:moveTo>
                  <a:lnTo>
                    <a:pt x="0" y="1380"/>
                  </a:lnTo>
                  <a:lnTo>
                    <a:pt x="730" y="1380"/>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0" name="Freeform 165"/>
            <p:cNvSpPr>
              <a:spLocks noChangeArrowheads="1"/>
            </p:cNvSpPr>
            <p:nvPr/>
          </p:nvSpPr>
          <p:spPr bwMode="auto">
            <a:xfrm>
              <a:off x="6481" y="1267"/>
              <a:ext cx="85" cy="149"/>
            </a:xfrm>
            <a:custGeom>
              <a:avLst/>
              <a:gdLst>
                <a:gd name="T0" fmla="*/ 0 w 380"/>
                <a:gd name="T1" fmla="*/ 662 h 663"/>
                <a:gd name="T2" fmla="*/ 0 w 380"/>
                <a:gd name="T3" fmla="*/ 0 h 663"/>
                <a:gd name="T4" fmla="*/ 379 w 380"/>
                <a:gd name="T5" fmla="*/ 662 h 663"/>
                <a:gd name="T6" fmla="*/ 0 w 380"/>
                <a:gd name="T7" fmla="*/ 662 h 663"/>
              </a:gdLst>
              <a:ahLst/>
              <a:cxnLst>
                <a:cxn ang="0">
                  <a:pos x="T0" y="T1"/>
                </a:cxn>
                <a:cxn ang="0">
                  <a:pos x="T2" y="T3"/>
                </a:cxn>
                <a:cxn ang="0">
                  <a:pos x="T4" y="T5"/>
                </a:cxn>
                <a:cxn ang="0">
                  <a:pos x="T6" y="T7"/>
                </a:cxn>
              </a:cxnLst>
              <a:rect l="0" t="0" r="r" b="b"/>
              <a:pathLst>
                <a:path w="380" h="663">
                  <a:moveTo>
                    <a:pt x="0" y="662"/>
                  </a:moveTo>
                  <a:lnTo>
                    <a:pt x="0" y="0"/>
                  </a:lnTo>
                  <a:lnTo>
                    <a:pt x="379" y="662"/>
                  </a:lnTo>
                  <a:lnTo>
                    <a:pt x="0" y="66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1" name="Freeform 166"/>
            <p:cNvSpPr>
              <a:spLocks noChangeArrowheads="1"/>
            </p:cNvSpPr>
            <p:nvPr/>
          </p:nvSpPr>
          <p:spPr bwMode="auto">
            <a:xfrm>
              <a:off x="6456" y="1146"/>
              <a:ext cx="165" cy="312"/>
            </a:xfrm>
            <a:custGeom>
              <a:avLst/>
              <a:gdLst>
                <a:gd name="T0" fmla="*/ 0 w 731"/>
                <a:gd name="T1" fmla="*/ 0 h 1381"/>
                <a:gd name="T2" fmla="*/ 0 w 731"/>
                <a:gd name="T3" fmla="*/ 1380 h 1381"/>
                <a:gd name="T4" fmla="*/ 730 w 731"/>
                <a:gd name="T5" fmla="*/ 1380 h 1381"/>
                <a:gd name="T6" fmla="*/ 0 w 731"/>
                <a:gd name="T7" fmla="*/ 0 h 1381"/>
              </a:gdLst>
              <a:ahLst/>
              <a:cxnLst>
                <a:cxn ang="0">
                  <a:pos x="T0" y="T1"/>
                </a:cxn>
                <a:cxn ang="0">
                  <a:pos x="T2" y="T3"/>
                </a:cxn>
                <a:cxn ang="0">
                  <a:pos x="T4" y="T5"/>
                </a:cxn>
                <a:cxn ang="0">
                  <a:pos x="T6" y="T7"/>
                </a:cxn>
              </a:cxnLst>
              <a:rect l="0" t="0" r="r" b="b"/>
              <a:pathLst>
                <a:path w="731" h="1381">
                  <a:moveTo>
                    <a:pt x="0" y="0"/>
                  </a:moveTo>
                  <a:lnTo>
                    <a:pt x="0" y="1380"/>
                  </a:lnTo>
                  <a:lnTo>
                    <a:pt x="730" y="1380"/>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2" name="Freeform 167"/>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3" name="Freeform 168"/>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4" name="Freeform 169"/>
            <p:cNvSpPr>
              <a:spLocks noChangeArrowheads="1"/>
            </p:cNvSpPr>
            <p:nvPr/>
          </p:nvSpPr>
          <p:spPr bwMode="auto">
            <a:xfrm>
              <a:off x="5709" y="2075"/>
              <a:ext cx="196" cy="86"/>
            </a:xfrm>
            <a:custGeom>
              <a:avLst/>
              <a:gdLst>
                <a:gd name="T0" fmla="*/ 608 w 869"/>
                <a:gd name="T1" fmla="*/ 280 h 383"/>
                <a:gd name="T2" fmla="*/ 288 w 869"/>
                <a:gd name="T3" fmla="*/ 93 h 383"/>
                <a:gd name="T4" fmla="*/ 713 w 869"/>
                <a:gd name="T5" fmla="*/ 96 h 383"/>
                <a:gd name="T6" fmla="*/ 608 w 869"/>
                <a:gd name="T7" fmla="*/ 280 h 383"/>
                <a:gd name="T8" fmla="*/ 0 w 869"/>
                <a:gd name="T9" fmla="*/ 0 h 383"/>
                <a:gd name="T10" fmla="*/ 665 w 869"/>
                <a:gd name="T11" fmla="*/ 382 h 383"/>
                <a:gd name="T12" fmla="*/ 868 w 869"/>
                <a:gd name="T13" fmla="*/ 34 h 383"/>
                <a:gd name="T14" fmla="*/ 0 w 869"/>
                <a:gd name="T15" fmla="*/ 0 h 3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9" h="383">
                  <a:moveTo>
                    <a:pt x="608" y="280"/>
                  </a:moveTo>
                  <a:lnTo>
                    <a:pt x="288" y="93"/>
                  </a:lnTo>
                  <a:lnTo>
                    <a:pt x="713" y="96"/>
                  </a:lnTo>
                  <a:lnTo>
                    <a:pt x="608" y="280"/>
                  </a:lnTo>
                  <a:close/>
                  <a:moveTo>
                    <a:pt x="0" y="0"/>
                  </a:moveTo>
                  <a:lnTo>
                    <a:pt x="665" y="382"/>
                  </a:lnTo>
                  <a:lnTo>
                    <a:pt x="868" y="34"/>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5" name="Freeform 170"/>
            <p:cNvSpPr>
              <a:spLocks noChangeArrowheads="1"/>
            </p:cNvSpPr>
            <p:nvPr/>
          </p:nvSpPr>
          <p:spPr bwMode="auto">
            <a:xfrm>
              <a:off x="5774" y="2096"/>
              <a:ext cx="96" cy="42"/>
            </a:xfrm>
            <a:custGeom>
              <a:avLst/>
              <a:gdLst>
                <a:gd name="T0" fmla="*/ 320 w 426"/>
                <a:gd name="T1" fmla="*/ 187 h 188"/>
                <a:gd name="T2" fmla="*/ 0 w 426"/>
                <a:gd name="T3" fmla="*/ 0 h 188"/>
                <a:gd name="T4" fmla="*/ 425 w 426"/>
                <a:gd name="T5" fmla="*/ 3 h 188"/>
                <a:gd name="T6" fmla="*/ 320 w 426"/>
                <a:gd name="T7" fmla="*/ 187 h 188"/>
              </a:gdLst>
              <a:ahLst/>
              <a:cxnLst>
                <a:cxn ang="0">
                  <a:pos x="T0" y="T1"/>
                </a:cxn>
                <a:cxn ang="0">
                  <a:pos x="T2" y="T3"/>
                </a:cxn>
                <a:cxn ang="0">
                  <a:pos x="T4" y="T5"/>
                </a:cxn>
                <a:cxn ang="0">
                  <a:pos x="T6" y="T7"/>
                </a:cxn>
              </a:cxnLst>
              <a:rect l="0" t="0" r="r" b="b"/>
              <a:pathLst>
                <a:path w="426" h="188">
                  <a:moveTo>
                    <a:pt x="320" y="187"/>
                  </a:moveTo>
                  <a:lnTo>
                    <a:pt x="0" y="0"/>
                  </a:lnTo>
                  <a:lnTo>
                    <a:pt x="425" y="3"/>
                  </a:lnTo>
                  <a:lnTo>
                    <a:pt x="320" y="18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6" name="Freeform 171"/>
            <p:cNvSpPr>
              <a:spLocks noChangeArrowheads="1"/>
            </p:cNvSpPr>
            <p:nvPr/>
          </p:nvSpPr>
          <p:spPr bwMode="auto">
            <a:xfrm>
              <a:off x="5709" y="2075"/>
              <a:ext cx="196" cy="86"/>
            </a:xfrm>
            <a:custGeom>
              <a:avLst/>
              <a:gdLst>
                <a:gd name="T0" fmla="*/ 0 w 869"/>
                <a:gd name="T1" fmla="*/ 0 h 383"/>
                <a:gd name="T2" fmla="*/ 665 w 869"/>
                <a:gd name="T3" fmla="*/ 382 h 383"/>
                <a:gd name="T4" fmla="*/ 868 w 869"/>
                <a:gd name="T5" fmla="*/ 34 h 383"/>
                <a:gd name="T6" fmla="*/ 0 w 869"/>
                <a:gd name="T7" fmla="*/ 0 h 383"/>
              </a:gdLst>
              <a:ahLst/>
              <a:cxnLst>
                <a:cxn ang="0">
                  <a:pos x="T0" y="T1"/>
                </a:cxn>
                <a:cxn ang="0">
                  <a:pos x="T2" y="T3"/>
                </a:cxn>
                <a:cxn ang="0">
                  <a:pos x="T4" y="T5"/>
                </a:cxn>
                <a:cxn ang="0">
                  <a:pos x="T6" y="T7"/>
                </a:cxn>
              </a:cxnLst>
              <a:rect l="0" t="0" r="r" b="b"/>
              <a:pathLst>
                <a:path w="869" h="383">
                  <a:moveTo>
                    <a:pt x="0" y="0"/>
                  </a:moveTo>
                  <a:lnTo>
                    <a:pt x="665" y="382"/>
                  </a:lnTo>
                  <a:lnTo>
                    <a:pt x="868" y="34"/>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7" name="Freeform 172"/>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8" name="Freeform 173"/>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9" name="Freeform 174"/>
            <p:cNvSpPr>
              <a:spLocks noChangeArrowheads="1"/>
            </p:cNvSpPr>
            <p:nvPr/>
          </p:nvSpPr>
          <p:spPr bwMode="auto">
            <a:xfrm>
              <a:off x="6147" y="497"/>
              <a:ext cx="139" cy="113"/>
            </a:xfrm>
            <a:custGeom>
              <a:avLst/>
              <a:gdLst>
                <a:gd name="T0" fmla="*/ 181 w 618"/>
                <a:gd name="T1" fmla="*/ 0 h 504"/>
                <a:gd name="T2" fmla="*/ 181 w 618"/>
                <a:gd name="T3" fmla="*/ 0 h 504"/>
                <a:gd name="T4" fmla="*/ 0 w 618"/>
                <a:gd name="T5" fmla="*/ 48 h 504"/>
                <a:gd name="T6" fmla="*/ 0 w 618"/>
                <a:gd name="T7" fmla="*/ 501 h 504"/>
                <a:gd name="T8" fmla="*/ 161 w 618"/>
                <a:gd name="T9" fmla="*/ 455 h 504"/>
                <a:gd name="T10" fmla="*/ 300 w 618"/>
                <a:gd name="T11" fmla="*/ 503 h 504"/>
                <a:gd name="T12" fmla="*/ 617 w 618"/>
                <a:gd name="T13" fmla="*/ 501 h 504"/>
                <a:gd name="T14" fmla="*/ 617 w 618"/>
                <a:gd name="T15" fmla="*/ 48 h 504"/>
                <a:gd name="T16" fmla="*/ 309 w 618"/>
                <a:gd name="T17" fmla="*/ 48 h 504"/>
                <a:gd name="T18" fmla="*/ 181 w 618"/>
                <a:gd name="T19"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504">
                  <a:moveTo>
                    <a:pt x="181" y="0"/>
                  </a:moveTo>
                  <a:lnTo>
                    <a:pt x="181" y="0"/>
                  </a:lnTo>
                  <a:cubicBezTo>
                    <a:pt x="88" y="0"/>
                    <a:pt x="0" y="48"/>
                    <a:pt x="0" y="48"/>
                  </a:cubicBezTo>
                  <a:cubicBezTo>
                    <a:pt x="0" y="501"/>
                    <a:pt x="0" y="501"/>
                    <a:pt x="0" y="501"/>
                  </a:cubicBezTo>
                  <a:cubicBezTo>
                    <a:pt x="63" y="467"/>
                    <a:pt x="116" y="455"/>
                    <a:pt x="161" y="455"/>
                  </a:cubicBezTo>
                  <a:cubicBezTo>
                    <a:pt x="252" y="455"/>
                    <a:pt x="300" y="503"/>
                    <a:pt x="300" y="503"/>
                  </a:cubicBezTo>
                  <a:cubicBezTo>
                    <a:pt x="617" y="501"/>
                    <a:pt x="617" y="501"/>
                    <a:pt x="617" y="501"/>
                  </a:cubicBezTo>
                  <a:cubicBezTo>
                    <a:pt x="617" y="48"/>
                    <a:pt x="617" y="48"/>
                    <a:pt x="617" y="48"/>
                  </a:cubicBezTo>
                  <a:cubicBezTo>
                    <a:pt x="309" y="48"/>
                    <a:pt x="309" y="48"/>
                    <a:pt x="309" y="48"/>
                  </a:cubicBezTo>
                  <a:cubicBezTo>
                    <a:pt x="272" y="12"/>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0" name="Freeform 175"/>
            <p:cNvSpPr>
              <a:spLocks noChangeArrowheads="1"/>
            </p:cNvSpPr>
            <p:nvPr/>
          </p:nvSpPr>
          <p:spPr bwMode="auto">
            <a:xfrm>
              <a:off x="6250" y="972"/>
              <a:ext cx="139" cy="114"/>
            </a:xfrm>
            <a:custGeom>
              <a:avLst/>
              <a:gdLst>
                <a:gd name="T0" fmla="*/ 181 w 617"/>
                <a:gd name="T1" fmla="*/ 0 h 507"/>
                <a:gd name="T2" fmla="*/ 181 w 617"/>
                <a:gd name="T3" fmla="*/ 0 h 507"/>
                <a:gd name="T4" fmla="*/ 0 w 617"/>
                <a:gd name="T5" fmla="*/ 50 h 507"/>
                <a:gd name="T6" fmla="*/ 0 w 617"/>
                <a:gd name="T7" fmla="*/ 500 h 507"/>
                <a:gd name="T8" fmla="*/ 161 w 617"/>
                <a:gd name="T9" fmla="*/ 455 h 507"/>
                <a:gd name="T10" fmla="*/ 302 w 617"/>
                <a:gd name="T11" fmla="*/ 506 h 507"/>
                <a:gd name="T12" fmla="*/ 616 w 617"/>
                <a:gd name="T13" fmla="*/ 503 h 507"/>
                <a:gd name="T14" fmla="*/ 616 w 617"/>
                <a:gd name="T15" fmla="*/ 50 h 507"/>
                <a:gd name="T16" fmla="*/ 308 w 617"/>
                <a:gd name="T17" fmla="*/ 50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87" y="0"/>
                    <a:pt x="0" y="50"/>
                    <a:pt x="0" y="50"/>
                  </a:cubicBezTo>
                  <a:cubicBezTo>
                    <a:pt x="0" y="500"/>
                    <a:pt x="0" y="500"/>
                    <a:pt x="0" y="500"/>
                  </a:cubicBezTo>
                  <a:cubicBezTo>
                    <a:pt x="62" y="466"/>
                    <a:pt x="115" y="455"/>
                    <a:pt x="161" y="455"/>
                  </a:cubicBezTo>
                  <a:cubicBezTo>
                    <a:pt x="251" y="455"/>
                    <a:pt x="302" y="506"/>
                    <a:pt x="302" y="506"/>
                  </a:cubicBezTo>
                  <a:cubicBezTo>
                    <a:pt x="616" y="503"/>
                    <a:pt x="616" y="503"/>
                    <a:pt x="616" y="503"/>
                  </a:cubicBezTo>
                  <a:cubicBezTo>
                    <a:pt x="616" y="50"/>
                    <a:pt x="616" y="50"/>
                    <a:pt x="616" y="50"/>
                  </a:cubicBezTo>
                  <a:cubicBezTo>
                    <a:pt x="308" y="50"/>
                    <a:pt x="308" y="50"/>
                    <a:pt x="308" y="50"/>
                  </a:cubicBezTo>
                  <a:cubicBezTo>
                    <a:pt x="271"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1" name="Freeform 176"/>
            <p:cNvSpPr>
              <a:spLocks noChangeArrowheads="1"/>
            </p:cNvSpPr>
            <p:nvPr/>
          </p:nvSpPr>
          <p:spPr bwMode="auto">
            <a:xfrm>
              <a:off x="5301" y="1172"/>
              <a:ext cx="172" cy="166"/>
            </a:xfrm>
            <a:custGeom>
              <a:avLst/>
              <a:gdLst>
                <a:gd name="T0" fmla="*/ 480 w 764"/>
                <a:gd name="T1" fmla="*/ 0 h 736"/>
                <a:gd name="T2" fmla="*/ 480 w 764"/>
                <a:gd name="T3" fmla="*/ 0 h 736"/>
                <a:gd name="T4" fmla="*/ 240 w 764"/>
                <a:gd name="T5" fmla="*/ 193 h 736"/>
                <a:gd name="T6" fmla="*/ 220 w 764"/>
                <a:gd name="T7" fmla="*/ 190 h 736"/>
                <a:gd name="T8" fmla="*/ 0 w 764"/>
                <a:gd name="T9" fmla="*/ 385 h 736"/>
                <a:gd name="T10" fmla="*/ 282 w 764"/>
                <a:gd name="T11" fmla="*/ 735 h 736"/>
                <a:gd name="T12" fmla="*/ 512 w 764"/>
                <a:gd name="T13" fmla="*/ 552 h 736"/>
                <a:gd name="T14" fmla="*/ 520 w 764"/>
                <a:gd name="T15" fmla="*/ 552 h 736"/>
                <a:gd name="T16" fmla="*/ 763 w 764"/>
                <a:gd name="T17" fmla="*/ 351 h 736"/>
                <a:gd name="T18" fmla="*/ 480 w 764"/>
                <a:gd name="T1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36">
                  <a:moveTo>
                    <a:pt x="480" y="0"/>
                  </a:moveTo>
                  <a:lnTo>
                    <a:pt x="480" y="0"/>
                  </a:lnTo>
                  <a:cubicBezTo>
                    <a:pt x="240" y="193"/>
                    <a:pt x="240" y="193"/>
                    <a:pt x="240" y="193"/>
                  </a:cubicBezTo>
                  <a:cubicBezTo>
                    <a:pt x="231" y="193"/>
                    <a:pt x="226" y="190"/>
                    <a:pt x="220" y="190"/>
                  </a:cubicBezTo>
                  <a:cubicBezTo>
                    <a:pt x="76" y="190"/>
                    <a:pt x="0" y="385"/>
                    <a:pt x="0" y="385"/>
                  </a:cubicBezTo>
                  <a:cubicBezTo>
                    <a:pt x="282" y="735"/>
                    <a:pt x="282" y="735"/>
                    <a:pt x="282" y="735"/>
                  </a:cubicBezTo>
                  <a:cubicBezTo>
                    <a:pt x="356" y="563"/>
                    <a:pt x="478" y="552"/>
                    <a:pt x="512" y="552"/>
                  </a:cubicBezTo>
                  <a:cubicBezTo>
                    <a:pt x="517" y="552"/>
                    <a:pt x="520" y="552"/>
                    <a:pt x="520" y="552"/>
                  </a:cubicBezTo>
                  <a:cubicBezTo>
                    <a:pt x="763" y="351"/>
                    <a:pt x="763" y="351"/>
                    <a:pt x="763" y="351"/>
                  </a:cubicBezTo>
                  <a:cubicBezTo>
                    <a:pt x="480" y="0"/>
                    <a:pt x="480" y="0"/>
                    <a:pt x="48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2" name="Freeform 177"/>
            <p:cNvSpPr>
              <a:spLocks noChangeArrowheads="1"/>
            </p:cNvSpPr>
            <p:nvPr/>
          </p:nvSpPr>
          <p:spPr bwMode="auto">
            <a:xfrm>
              <a:off x="5932" y="1828"/>
              <a:ext cx="139" cy="114"/>
            </a:xfrm>
            <a:custGeom>
              <a:avLst/>
              <a:gdLst>
                <a:gd name="T0" fmla="*/ 181 w 617"/>
                <a:gd name="T1" fmla="*/ 0 h 507"/>
                <a:gd name="T2" fmla="*/ 181 w 617"/>
                <a:gd name="T3" fmla="*/ 0 h 507"/>
                <a:gd name="T4" fmla="*/ 0 w 617"/>
                <a:gd name="T5" fmla="*/ 51 h 507"/>
                <a:gd name="T6" fmla="*/ 0 w 617"/>
                <a:gd name="T7" fmla="*/ 501 h 507"/>
                <a:gd name="T8" fmla="*/ 161 w 617"/>
                <a:gd name="T9" fmla="*/ 458 h 507"/>
                <a:gd name="T10" fmla="*/ 303 w 617"/>
                <a:gd name="T11" fmla="*/ 506 h 507"/>
                <a:gd name="T12" fmla="*/ 616 w 617"/>
                <a:gd name="T13" fmla="*/ 504 h 507"/>
                <a:gd name="T14" fmla="*/ 616 w 617"/>
                <a:gd name="T15" fmla="*/ 51 h 507"/>
                <a:gd name="T16" fmla="*/ 308 w 617"/>
                <a:gd name="T17" fmla="*/ 51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91" y="0"/>
                    <a:pt x="0" y="51"/>
                    <a:pt x="0" y="51"/>
                  </a:cubicBezTo>
                  <a:cubicBezTo>
                    <a:pt x="0" y="501"/>
                    <a:pt x="0" y="501"/>
                    <a:pt x="0" y="501"/>
                  </a:cubicBezTo>
                  <a:cubicBezTo>
                    <a:pt x="65" y="470"/>
                    <a:pt x="119" y="458"/>
                    <a:pt x="161" y="458"/>
                  </a:cubicBezTo>
                  <a:cubicBezTo>
                    <a:pt x="255" y="458"/>
                    <a:pt x="303" y="506"/>
                    <a:pt x="303" y="506"/>
                  </a:cubicBezTo>
                  <a:cubicBezTo>
                    <a:pt x="616" y="504"/>
                    <a:pt x="616" y="504"/>
                    <a:pt x="616" y="504"/>
                  </a:cubicBezTo>
                  <a:cubicBezTo>
                    <a:pt x="616" y="51"/>
                    <a:pt x="616" y="51"/>
                    <a:pt x="616" y="51"/>
                  </a:cubicBezTo>
                  <a:cubicBezTo>
                    <a:pt x="308" y="51"/>
                    <a:pt x="308" y="51"/>
                    <a:pt x="308" y="51"/>
                  </a:cubicBezTo>
                  <a:cubicBezTo>
                    <a:pt x="272"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3" name="Freeform 178"/>
            <p:cNvSpPr>
              <a:spLocks noChangeArrowheads="1"/>
            </p:cNvSpPr>
            <p:nvPr/>
          </p:nvSpPr>
          <p:spPr bwMode="auto">
            <a:xfrm>
              <a:off x="5549" y="725"/>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0" y="51"/>
                    <a:pt x="206" y="39"/>
                    <a:pt x="206" y="25"/>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4" name="Freeform 179"/>
            <p:cNvSpPr>
              <a:spLocks noChangeArrowheads="1"/>
            </p:cNvSpPr>
            <p:nvPr/>
          </p:nvSpPr>
          <p:spPr bwMode="auto">
            <a:xfrm>
              <a:off x="5549" y="737"/>
              <a:ext cx="46" cy="10"/>
            </a:xfrm>
            <a:custGeom>
              <a:avLst/>
              <a:gdLst>
                <a:gd name="T0" fmla="*/ 172 w 207"/>
                <a:gd name="T1" fmla="*/ 0 h 49"/>
                <a:gd name="T2" fmla="*/ 172 w 207"/>
                <a:gd name="T3" fmla="*/ 0 h 49"/>
                <a:gd name="T4" fmla="*/ 34 w 207"/>
                <a:gd name="T5" fmla="*/ 0 h 49"/>
                <a:gd name="T6" fmla="*/ 0 w 207"/>
                <a:gd name="T7" fmla="*/ 22 h 49"/>
                <a:gd name="T8" fmla="*/ 34 w 207"/>
                <a:gd name="T9" fmla="*/ 48 h 49"/>
                <a:gd name="T10" fmla="*/ 172 w 207"/>
                <a:gd name="T11" fmla="*/ 48 h 49"/>
                <a:gd name="T12" fmla="*/ 206 w 207"/>
                <a:gd name="T13" fmla="*/ 22 h 49"/>
                <a:gd name="T14" fmla="*/ 172 w 20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49">
                  <a:moveTo>
                    <a:pt x="172" y="0"/>
                  </a:moveTo>
                  <a:lnTo>
                    <a:pt x="172" y="0"/>
                  </a:lnTo>
                  <a:cubicBezTo>
                    <a:pt x="34" y="0"/>
                    <a:pt x="34" y="0"/>
                    <a:pt x="34" y="0"/>
                  </a:cubicBezTo>
                  <a:cubicBezTo>
                    <a:pt x="14" y="0"/>
                    <a:pt x="0" y="11"/>
                    <a:pt x="0" y="22"/>
                  </a:cubicBezTo>
                  <a:cubicBezTo>
                    <a:pt x="0" y="36"/>
                    <a:pt x="14" y="48"/>
                    <a:pt x="34" y="48"/>
                  </a:cubicBezTo>
                  <a:cubicBezTo>
                    <a:pt x="172" y="48"/>
                    <a:pt x="172" y="48"/>
                    <a:pt x="172" y="48"/>
                  </a:cubicBezTo>
                  <a:cubicBezTo>
                    <a:pt x="190" y="48"/>
                    <a:pt x="206" y="36"/>
                    <a:pt x="206" y="22"/>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5" name="Freeform 180"/>
            <p:cNvSpPr>
              <a:spLocks noChangeArrowheads="1"/>
            </p:cNvSpPr>
            <p:nvPr/>
          </p:nvSpPr>
          <p:spPr bwMode="auto">
            <a:xfrm>
              <a:off x="5558" y="749"/>
              <a:ext cx="27" cy="11"/>
            </a:xfrm>
            <a:custGeom>
              <a:avLst/>
              <a:gdLst>
                <a:gd name="T0" fmla="*/ 104 w 125"/>
                <a:gd name="T1" fmla="*/ 0 h 52"/>
                <a:gd name="T2" fmla="*/ 104 w 125"/>
                <a:gd name="T3" fmla="*/ 0 h 52"/>
                <a:gd name="T4" fmla="*/ 22 w 125"/>
                <a:gd name="T5" fmla="*/ 0 h 52"/>
                <a:gd name="T6" fmla="*/ 0 w 125"/>
                <a:gd name="T7" fmla="*/ 25 h 52"/>
                <a:gd name="T8" fmla="*/ 22 w 125"/>
                <a:gd name="T9" fmla="*/ 51 h 52"/>
                <a:gd name="T10" fmla="*/ 104 w 125"/>
                <a:gd name="T11" fmla="*/ 51 h 52"/>
                <a:gd name="T12" fmla="*/ 124 w 125"/>
                <a:gd name="T13" fmla="*/ 25 h 52"/>
                <a:gd name="T14" fmla="*/ 104 w 12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52">
                  <a:moveTo>
                    <a:pt x="104" y="0"/>
                  </a:moveTo>
                  <a:lnTo>
                    <a:pt x="104" y="0"/>
                  </a:lnTo>
                  <a:cubicBezTo>
                    <a:pt x="22" y="0"/>
                    <a:pt x="22" y="0"/>
                    <a:pt x="22" y="0"/>
                  </a:cubicBezTo>
                  <a:cubicBezTo>
                    <a:pt x="11" y="0"/>
                    <a:pt x="0" y="11"/>
                    <a:pt x="0" y="25"/>
                  </a:cubicBezTo>
                  <a:cubicBezTo>
                    <a:pt x="0" y="39"/>
                    <a:pt x="11" y="51"/>
                    <a:pt x="22" y="51"/>
                  </a:cubicBezTo>
                  <a:cubicBezTo>
                    <a:pt x="104" y="51"/>
                    <a:pt x="104" y="51"/>
                    <a:pt x="104" y="51"/>
                  </a:cubicBezTo>
                  <a:cubicBezTo>
                    <a:pt x="116" y="51"/>
                    <a:pt x="124" y="39"/>
                    <a:pt x="124" y="25"/>
                  </a:cubicBezTo>
                  <a:cubicBezTo>
                    <a:pt x="124" y="11"/>
                    <a:pt x="116" y="0"/>
                    <a:pt x="10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6" name="Freeform 181"/>
            <p:cNvSpPr>
              <a:spLocks noChangeArrowheads="1"/>
            </p:cNvSpPr>
            <p:nvPr/>
          </p:nvSpPr>
          <p:spPr bwMode="auto">
            <a:xfrm>
              <a:off x="5471" y="545"/>
              <a:ext cx="199" cy="177"/>
            </a:xfrm>
            <a:custGeom>
              <a:avLst/>
              <a:gdLst>
                <a:gd name="T0" fmla="*/ 659 w 880"/>
                <a:gd name="T1" fmla="*/ 398 h 786"/>
                <a:gd name="T2" fmla="*/ 659 w 880"/>
                <a:gd name="T3" fmla="*/ 398 h 786"/>
                <a:gd name="T4" fmla="*/ 532 w 880"/>
                <a:gd name="T5" fmla="*/ 84 h 786"/>
                <a:gd name="T6" fmla="*/ 659 w 880"/>
                <a:gd name="T7" fmla="*/ 398 h 786"/>
                <a:gd name="T8" fmla="*/ 449 w 880"/>
                <a:gd name="T9" fmla="*/ 0 h 786"/>
                <a:gd name="T10" fmla="*/ 449 w 880"/>
                <a:gd name="T11" fmla="*/ 0 h 786"/>
                <a:gd name="T12" fmla="*/ 441 w 880"/>
                <a:gd name="T13" fmla="*/ 0 h 786"/>
                <a:gd name="T14" fmla="*/ 432 w 880"/>
                <a:gd name="T15" fmla="*/ 0 h 786"/>
                <a:gd name="T16" fmla="*/ 432 w 880"/>
                <a:gd name="T17" fmla="*/ 0 h 786"/>
                <a:gd name="T18" fmla="*/ 223 w 880"/>
                <a:gd name="T19" fmla="*/ 545 h 786"/>
                <a:gd name="T20" fmla="*/ 336 w 880"/>
                <a:gd name="T21" fmla="*/ 785 h 786"/>
                <a:gd name="T22" fmla="*/ 441 w 880"/>
                <a:gd name="T23" fmla="*/ 785 h 786"/>
                <a:gd name="T24" fmla="*/ 458 w 880"/>
                <a:gd name="T25" fmla="*/ 785 h 786"/>
                <a:gd name="T26" fmla="*/ 551 w 880"/>
                <a:gd name="T27" fmla="*/ 785 h 786"/>
                <a:gd name="T28" fmla="*/ 661 w 880"/>
                <a:gd name="T29" fmla="*/ 545 h 786"/>
                <a:gd name="T30" fmla="*/ 449 w 880"/>
                <a:gd name="T31" fmla="*/ 0 h 786"/>
                <a:gd name="T32" fmla="*/ 449 w 880"/>
                <a:gd name="T33" fmla="*/ 0 h 786"/>
                <a:gd name="T34" fmla="*/ 659 w 880"/>
                <a:gd name="T35" fmla="*/ 39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6">
                  <a:moveTo>
                    <a:pt x="659" y="398"/>
                  </a:moveTo>
                  <a:lnTo>
                    <a:pt x="659" y="398"/>
                  </a:lnTo>
                  <a:cubicBezTo>
                    <a:pt x="732" y="197"/>
                    <a:pt x="532" y="84"/>
                    <a:pt x="532" y="84"/>
                  </a:cubicBezTo>
                  <a:cubicBezTo>
                    <a:pt x="828" y="132"/>
                    <a:pt x="659" y="398"/>
                    <a:pt x="659" y="398"/>
                  </a:cubicBezTo>
                  <a:lnTo>
                    <a:pt x="449" y="0"/>
                  </a:lnTo>
                  <a:lnTo>
                    <a:pt x="449" y="0"/>
                  </a:lnTo>
                  <a:cubicBezTo>
                    <a:pt x="449" y="0"/>
                    <a:pt x="444" y="0"/>
                    <a:pt x="441" y="0"/>
                  </a:cubicBezTo>
                  <a:cubicBezTo>
                    <a:pt x="438" y="0"/>
                    <a:pt x="449" y="0"/>
                    <a:pt x="432" y="0"/>
                  </a:cubicBezTo>
                  <a:lnTo>
                    <a:pt x="432" y="0"/>
                  </a:lnTo>
                  <a:cubicBezTo>
                    <a:pt x="0" y="11"/>
                    <a:pt x="104" y="437"/>
                    <a:pt x="223" y="545"/>
                  </a:cubicBezTo>
                  <a:cubicBezTo>
                    <a:pt x="342" y="650"/>
                    <a:pt x="336" y="785"/>
                    <a:pt x="336" y="785"/>
                  </a:cubicBezTo>
                  <a:cubicBezTo>
                    <a:pt x="441" y="785"/>
                    <a:pt x="441" y="785"/>
                    <a:pt x="441" y="785"/>
                  </a:cubicBezTo>
                  <a:cubicBezTo>
                    <a:pt x="458" y="785"/>
                    <a:pt x="458" y="785"/>
                    <a:pt x="458" y="785"/>
                  </a:cubicBezTo>
                  <a:cubicBezTo>
                    <a:pt x="551" y="785"/>
                    <a:pt x="551" y="785"/>
                    <a:pt x="551" y="785"/>
                  </a:cubicBezTo>
                  <a:cubicBezTo>
                    <a:pt x="551" y="785"/>
                    <a:pt x="543" y="650"/>
                    <a:pt x="661" y="545"/>
                  </a:cubicBezTo>
                  <a:cubicBezTo>
                    <a:pt x="781" y="437"/>
                    <a:pt x="879" y="11"/>
                    <a:pt x="449" y="0"/>
                  </a:cubicBezTo>
                  <a:lnTo>
                    <a:pt x="449" y="0"/>
                  </a:lnTo>
                  <a:lnTo>
                    <a:pt x="659" y="3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7" name="Freeform 182"/>
            <p:cNvSpPr>
              <a:spLocks noChangeArrowheads="1"/>
            </p:cNvSpPr>
            <p:nvPr/>
          </p:nvSpPr>
          <p:spPr bwMode="auto">
            <a:xfrm>
              <a:off x="6487" y="870"/>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92" y="51"/>
                    <a:pt x="206" y="40"/>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8" name="Freeform 183"/>
            <p:cNvSpPr>
              <a:spLocks noChangeArrowheads="1"/>
            </p:cNvSpPr>
            <p:nvPr/>
          </p:nvSpPr>
          <p:spPr bwMode="auto">
            <a:xfrm>
              <a:off x="6487" y="88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2" y="51"/>
                    <a:pt x="206" y="39"/>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9" name="Freeform 184"/>
            <p:cNvSpPr>
              <a:spLocks noChangeArrowheads="1"/>
            </p:cNvSpPr>
            <p:nvPr/>
          </p:nvSpPr>
          <p:spPr bwMode="auto">
            <a:xfrm>
              <a:off x="6497" y="894"/>
              <a:ext cx="28" cy="11"/>
            </a:xfrm>
            <a:custGeom>
              <a:avLst/>
              <a:gdLst>
                <a:gd name="T0" fmla="*/ 102 w 126"/>
                <a:gd name="T1" fmla="*/ 0 h 51"/>
                <a:gd name="T2" fmla="*/ 102 w 126"/>
                <a:gd name="T3" fmla="*/ 0 h 51"/>
                <a:gd name="T4" fmla="*/ 20 w 126"/>
                <a:gd name="T5" fmla="*/ 0 h 51"/>
                <a:gd name="T6" fmla="*/ 0 w 126"/>
                <a:gd name="T7" fmla="*/ 25 h 51"/>
                <a:gd name="T8" fmla="*/ 20 w 126"/>
                <a:gd name="T9" fmla="*/ 50 h 51"/>
                <a:gd name="T10" fmla="*/ 102 w 126"/>
                <a:gd name="T11" fmla="*/ 50 h 51"/>
                <a:gd name="T12" fmla="*/ 125 w 126"/>
                <a:gd name="T13" fmla="*/ 25 h 51"/>
                <a:gd name="T14" fmla="*/ 102 w 126"/>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51">
                  <a:moveTo>
                    <a:pt x="102" y="0"/>
                  </a:moveTo>
                  <a:lnTo>
                    <a:pt x="102" y="0"/>
                  </a:lnTo>
                  <a:cubicBezTo>
                    <a:pt x="20" y="0"/>
                    <a:pt x="20" y="0"/>
                    <a:pt x="20" y="0"/>
                  </a:cubicBezTo>
                  <a:cubicBezTo>
                    <a:pt x="9" y="0"/>
                    <a:pt x="0" y="11"/>
                    <a:pt x="0" y="25"/>
                  </a:cubicBezTo>
                  <a:cubicBezTo>
                    <a:pt x="0" y="39"/>
                    <a:pt x="9" y="50"/>
                    <a:pt x="20" y="50"/>
                  </a:cubicBezTo>
                  <a:cubicBezTo>
                    <a:pt x="102" y="50"/>
                    <a:pt x="102" y="50"/>
                    <a:pt x="102" y="50"/>
                  </a:cubicBezTo>
                  <a:cubicBezTo>
                    <a:pt x="113" y="50"/>
                    <a:pt x="125" y="39"/>
                    <a:pt x="125" y="25"/>
                  </a:cubicBezTo>
                  <a:cubicBezTo>
                    <a:pt x="125" y="11"/>
                    <a:pt x="113" y="0"/>
                    <a:pt x="10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0" name="Freeform 185"/>
            <p:cNvSpPr>
              <a:spLocks noChangeArrowheads="1"/>
            </p:cNvSpPr>
            <p:nvPr/>
          </p:nvSpPr>
          <p:spPr bwMode="auto">
            <a:xfrm>
              <a:off x="6410" y="690"/>
              <a:ext cx="199" cy="177"/>
            </a:xfrm>
            <a:custGeom>
              <a:avLst/>
              <a:gdLst>
                <a:gd name="T0" fmla="*/ 659 w 883"/>
                <a:gd name="T1" fmla="*/ 399 h 787"/>
                <a:gd name="T2" fmla="*/ 659 w 883"/>
                <a:gd name="T3" fmla="*/ 399 h 787"/>
                <a:gd name="T4" fmla="*/ 534 w 883"/>
                <a:gd name="T5" fmla="*/ 88 h 787"/>
                <a:gd name="T6" fmla="*/ 659 w 883"/>
                <a:gd name="T7" fmla="*/ 399 h 787"/>
                <a:gd name="T8" fmla="*/ 449 w 883"/>
                <a:gd name="T9" fmla="*/ 0 h 787"/>
                <a:gd name="T10" fmla="*/ 449 w 883"/>
                <a:gd name="T11" fmla="*/ 0 h 787"/>
                <a:gd name="T12" fmla="*/ 441 w 883"/>
                <a:gd name="T13" fmla="*/ 0 h 787"/>
                <a:gd name="T14" fmla="*/ 432 w 883"/>
                <a:gd name="T15" fmla="*/ 0 h 787"/>
                <a:gd name="T16" fmla="*/ 432 w 883"/>
                <a:gd name="T17" fmla="*/ 0 h 787"/>
                <a:gd name="T18" fmla="*/ 223 w 883"/>
                <a:gd name="T19" fmla="*/ 546 h 787"/>
                <a:gd name="T20" fmla="*/ 336 w 883"/>
                <a:gd name="T21" fmla="*/ 786 h 787"/>
                <a:gd name="T22" fmla="*/ 441 w 883"/>
                <a:gd name="T23" fmla="*/ 786 h 787"/>
                <a:gd name="T24" fmla="*/ 458 w 883"/>
                <a:gd name="T25" fmla="*/ 786 h 787"/>
                <a:gd name="T26" fmla="*/ 554 w 883"/>
                <a:gd name="T27" fmla="*/ 786 h 787"/>
                <a:gd name="T28" fmla="*/ 664 w 883"/>
                <a:gd name="T29" fmla="*/ 546 h 787"/>
                <a:gd name="T30" fmla="*/ 449 w 883"/>
                <a:gd name="T31" fmla="*/ 0 h 787"/>
                <a:gd name="T32" fmla="*/ 449 w 883"/>
                <a:gd name="T33" fmla="*/ 0 h 787"/>
                <a:gd name="T34" fmla="*/ 659 w 883"/>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3" h="787">
                  <a:moveTo>
                    <a:pt x="659" y="399"/>
                  </a:moveTo>
                  <a:lnTo>
                    <a:pt x="659" y="399"/>
                  </a:lnTo>
                  <a:cubicBezTo>
                    <a:pt x="732" y="198"/>
                    <a:pt x="534" y="88"/>
                    <a:pt x="534" y="88"/>
                  </a:cubicBezTo>
                  <a:cubicBezTo>
                    <a:pt x="828" y="133"/>
                    <a:pt x="659" y="399"/>
                    <a:pt x="659" y="399"/>
                  </a:cubicBezTo>
                  <a:lnTo>
                    <a:pt x="449" y="0"/>
                  </a:lnTo>
                  <a:lnTo>
                    <a:pt x="449" y="0"/>
                  </a:lnTo>
                  <a:cubicBezTo>
                    <a:pt x="449" y="0"/>
                    <a:pt x="444" y="0"/>
                    <a:pt x="441" y="0"/>
                  </a:cubicBezTo>
                  <a:cubicBezTo>
                    <a:pt x="438" y="0"/>
                    <a:pt x="449" y="0"/>
                    <a:pt x="432" y="0"/>
                  </a:cubicBezTo>
                  <a:lnTo>
                    <a:pt x="432" y="0"/>
                  </a:lnTo>
                  <a:cubicBezTo>
                    <a:pt x="0" y="12"/>
                    <a:pt x="104" y="442"/>
                    <a:pt x="223" y="546"/>
                  </a:cubicBezTo>
                  <a:cubicBezTo>
                    <a:pt x="342" y="654"/>
                    <a:pt x="336" y="786"/>
                    <a:pt x="336" y="786"/>
                  </a:cubicBezTo>
                  <a:cubicBezTo>
                    <a:pt x="441" y="786"/>
                    <a:pt x="441" y="786"/>
                    <a:pt x="441" y="786"/>
                  </a:cubicBezTo>
                  <a:cubicBezTo>
                    <a:pt x="458" y="786"/>
                    <a:pt x="458" y="786"/>
                    <a:pt x="458" y="786"/>
                  </a:cubicBezTo>
                  <a:cubicBezTo>
                    <a:pt x="554" y="786"/>
                    <a:pt x="554" y="786"/>
                    <a:pt x="554" y="786"/>
                  </a:cubicBezTo>
                  <a:cubicBezTo>
                    <a:pt x="554" y="786"/>
                    <a:pt x="545" y="654"/>
                    <a:pt x="664" y="546"/>
                  </a:cubicBezTo>
                  <a:cubicBezTo>
                    <a:pt x="780" y="442"/>
                    <a:pt x="882" y="12"/>
                    <a:pt x="449" y="0"/>
                  </a:cubicBezTo>
                  <a:lnTo>
                    <a:pt x="449" y="0"/>
                  </a:lnTo>
                  <a:lnTo>
                    <a:pt x="659"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1" name="Freeform 186"/>
            <p:cNvSpPr>
              <a:spLocks noChangeArrowheads="1"/>
            </p:cNvSpPr>
            <p:nvPr/>
          </p:nvSpPr>
          <p:spPr bwMode="auto">
            <a:xfrm>
              <a:off x="5283" y="1939"/>
              <a:ext cx="46" cy="11"/>
            </a:xfrm>
            <a:custGeom>
              <a:avLst/>
              <a:gdLst>
                <a:gd name="T0" fmla="*/ 172 w 207"/>
                <a:gd name="T1" fmla="*/ 0 h 52"/>
                <a:gd name="T2" fmla="*/ 172 w 207"/>
                <a:gd name="T3" fmla="*/ 0 h 52"/>
                <a:gd name="T4" fmla="*/ 34 w 207"/>
                <a:gd name="T5" fmla="*/ 0 h 52"/>
                <a:gd name="T6" fmla="*/ 0 w 207"/>
                <a:gd name="T7" fmla="*/ 26 h 52"/>
                <a:gd name="T8" fmla="*/ 34 w 207"/>
                <a:gd name="T9" fmla="*/ 51 h 52"/>
                <a:gd name="T10" fmla="*/ 172 w 207"/>
                <a:gd name="T11" fmla="*/ 51 h 52"/>
                <a:gd name="T12" fmla="*/ 206 w 207"/>
                <a:gd name="T13" fmla="*/ 26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2"/>
                    <a:pt x="0" y="26"/>
                  </a:cubicBezTo>
                  <a:cubicBezTo>
                    <a:pt x="0" y="40"/>
                    <a:pt x="14" y="51"/>
                    <a:pt x="34" y="51"/>
                  </a:cubicBezTo>
                  <a:cubicBezTo>
                    <a:pt x="172" y="51"/>
                    <a:pt x="172" y="51"/>
                    <a:pt x="172" y="51"/>
                  </a:cubicBezTo>
                  <a:cubicBezTo>
                    <a:pt x="189" y="51"/>
                    <a:pt x="206" y="40"/>
                    <a:pt x="206" y="26"/>
                  </a:cubicBezTo>
                  <a:cubicBezTo>
                    <a:pt x="206" y="12"/>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2" name="Freeform 187"/>
            <p:cNvSpPr>
              <a:spLocks noChangeArrowheads="1"/>
            </p:cNvSpPr>
            <p:nvPr/>
          </p:nvSpPr>
          <p:spPr bwMode="auto">
            <a:xfrm>
              <a:off x="5283" y="195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89" y="51"/>
                    <a:pt x="206" y="40"/>
                    <a:pt x="206" y="25"/>
                  </a:cubicBezTo>
                  <a:cubicBezTo>
                    <a:pt x="206" y="11"/>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3" name="Freeform 188"/>
            <p:cNvSpPr>
              <a:spLocks noChangeArrowheads="1"/>
            </p:cNvSpPr>
            <p:nvPr/>
          </p:nvSpPr>
          <p:spPr bwMode="auto">
            <a:xfrm>
              <a:off x="5291" y="1964"/>
              <a:ext cx="27" cy="10"/>
            </a:xfrm>
            <a:custGeom>
              <a:avLst/>
              <a:gdLst>
                <a:gd name="T0" fmla="*/ 105 w 125"/>
                <a:gd name="T1" fmla="*/ 0 h 49"/>
                <a:gd name="T2" fmla="*/ 105 w 125"/>
                <a:gd name="T3" fmla="*/ 0 h 49"/>
                <a:gd name="T4" fmla="*/ 20 w 125"/>
                <a:gd name="T5" fmla="*/ 0 h 49"/>
                <a:gd name="T6" fmla="*/ 0 w 125"/>
                <a:gd name="T7" fmla="*/ 22 h 49"/>
                <a:gd name="T8" fmla="*/ 20 w 125"/>
                <a:gd name="T9" fmla="*/ 48 h 49"/>
                <a:gd name="T10" fmla="*/ 105 w 125"/>
                <a:gd name="T11" fmla="*/ 48 h 49"/>
                <a:gd name="T12" fmla="*/ 124 w 125"/>
                <a:gd name="T13" fmla="*/ 22 h 49"/>
                <a:gd name="T14" fmla="*/ 105 w 125"/>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49">
                  <a:moveTo>
                    <a:pt x="105" y="0"/>
                  </a:moveTo>
                  <a:lnTo>
                    <a:pt x="105" y="0"/>
                  </a:lnTo>
                  <a:cubicBezTo>
                    <a:pt x="20" y="0"/>
                    <a:pt x="20" y="0"/>
                    <a:pt x="20" y="0"/>
                  </a:cubicBezTo>
                  <a:cubicBezTo>
                    <a:pt x="9" y="0"/>
                    <a:pt x="0" y="11"/>
                    <a:pt x="0" y="22"/>
                  </a:cubicBezTo>
                  <a:cubicBezTo>
                    <a:pt x="0" y="37"/>
                    <a:pt x="9" y="48"/>
                    <a:pt x="20" y="48"/>
                  </a:cubicBezTo>
                  <a:cubicBezTo>
                    <a:pt x="105" y="48"/>
                    <a:pt x="105" y="48"/>
                    <a:pt x="105" y="48"/>
                  </a:cubicBezTo>
                  <a:cubicBezTo>
                    <a:pt x="116" y="48"/>
                    <a:pt x="124" y="37"/>
                    <a:pt x="124" y="22"/>
                  </a:cubicBezTo>
                  <a:cubicBezTo>
                    <a:pt x="124" y="11"/>
                    <a:pt x="116" y="0"/>
                    <a:pt x="10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4" name="Freeform 189"/>
            <p:cNvSpPr>
              <a:spLocks noChangeArrowheads="1"/>
            </p:cNvSpPr>
            <p:nvPr/>
          </p:nvSpPr>
          <p:spPr bwMode="auto">
            <a:xfrm>
              <a:off x="5205" y="1759"/>
              <a:ext cx="199" cy="177"/>
            </a:xfrm>
            <a:custGeom>
              <a:avLst/>
              <a:gdLst>
                <a:gd name="T0" fmla="*/ 655 w 880"/>
                <a:gd name="T1" fmla="*/ 399 h 787"/>
                <a:gd name="T2" fmla="*/ 655 w 880"/>
                <a:gd name="T3" fmla="*/ 399 h 787"/>
                <a:gd name="T4" fmla="*/ 531 w 880"/>
                <a:gd name="T5" fmla="*/ 84 h 787"/>
                <a:gd name="T6" fmla="*/ 655 w 880"/>
                <a:gd name="T7" fmla="*/ 399 h 787"/>
                <a:gd name="T8" fmla="*/ 449 w 880"/>
                <a:gd name="T9" fmla="*/ 0 h 787"/>
                <a:gd name="T10" fmla="*/ 449 w 880"/>
                <a:gd name="T11" fmla="*/ 0 h 787"/>
                <a:gd name="T12" fmla="*/ 441 w 880"/>
                <a:gd name="T13" fmla="*/ 0 h 787"/>
                <a:gd name="T14" fmla="*/ 432 w 880"/>
                <a:gd name="T15" fmla="*/ 0 h 787"/>
                <a:gd name="T16" fmla="*/ 432 w 880"/>
                <a:gd name="T17" fmla="*/ 0 h 787"/>
                <a:gd name="T18" fmla="*/ 220 w 880"/>
                <a:gd name="T19" fmla="*/ 545 h 787"/>
                <a:gd name="T20" fmla="*/ 336 w 880"/>
                <a:gd name="T21" fmla="*/ 786 h 787"/>
                <a:gd name="T22" fmla="*/ 438 w 880"/>
                <a:gd name="T23" fmla="*/ 786 h 787"/>
                <a:gd name="T24" fmla="*/ 457 w 880"/>
                <a:gd name="T25" fmla="*/ 786 h 787"/>
                <a:gd name="T26" fmla="*/ 551 w 880"/>
                <a:gd name="T27" fmla="*/ 786 h 787"/>
                <a:gd name="T28" fmla="*/ 661 w 880"/>
                <a:gd name="T29" fmla="*/ 545 h 787"/>
                <a:gd name="T30" fmla="*/ 449 w 880"/>
                <a:gd name="T31" fmla="*/ 0 h 787"/>
                <a:gd name="T32" fmla="*/ 449 w 880"/>
                <a:gd name="T33" fmla="*/ 0 h 787"/>
                <a:gd name="T34" fmla="*/ 655 w 880"/>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7">
                  <a:moveTo>
                    <a:pt x="655" y="399"/>
                  </a:moveTo>
                  <a:lnTo>
                    <a:pt x="655" y="399"/>
                  </a:lnTo>
                  <a:cubicBezTo>
                    <a:pt x="729" y="198"/>
                    <a:pt x="531" y="84"/>
                    <a:pt x="531" y="84"/>
                  </a:cubicBezTo>
                  <a:cubicBezTo>
                    <a:pt x="825" y="133"/>
                    <a:pt x="655" y="399"/>
                    <a:pt x="655" y="399"/>
                  </a:cubicBezTo>
                  <a:lnTo>
                    <a:pt x="449" y="0"/>
                  </a:lnTo>
                  <a:lnTo>
                    <a:pt x="449" y="0"/>
                  </a:lnTo>
                  <a:cubicBezTo>
                    <a:pt x="449" y="0"/>
                    <a:pt x="443" y="0"/>
                    <a:pt x="441" y="0"/>
                  </a:cubicBezTo>
                  <a:cubicBezTo>
                    <a:pt x="435" y="0"/>
                    <a:pt x="449" y="0"/>
                    <a:pt x="432" y="0"/>
                  </a:cubicBezTo>
                  <a:lnTo>
                    <a:pt x="432" y="0"/>
                  </a:lnTo>
                  <a:cubicBezTo>
                    <a:pt x="0" y="11"/>
                    <a:pt x="104" y="441"/>
                    <a:pt x="220" y="545"/>
                  </a:cubicBezTo>
                  <a:cubicBezTo>
                    <a:pt x="339" y="653"/>
                    <a:pt x="336" y="786"/>
                    <a:pt x="336" y="786"/>
                  </a:cubicBezTo>
                  <a:cubicBezTo>
                    <a:pt x="438" y="786"/>
                    <a:pt x="438" y="786"/>
                    <a:pt x="438" y="786"/>
                  </a:cubicBezTo>
                  <a:cubicBezTo>
                    <a:pt x="457" y="786"/>
                    <a:pt x="457" y="786"/>
                    <a:pt x="457" y="786"/>
                  </a:cubicBezTo>
                  <a:cubicBezTo>
                    <a:pt x="551" y="786"/>
                    <a:pt x="551" y="786"/>
                    <a:pt x="551" y="786"/>
                  </a:cubicBezTo>
                  <a:cubicBezTo>
                    <a:pt x="551" y="786"/>
                    <a:pt x="542" y="653"/>
                    <a:pt x="661" y="545"/>
                  </a:cubicBezTo>
                  <a:cubicBezTo>
                    <a:pt x="780" y="441"/>
                    <a:pt x="879" y="11"/>
                    <a:pt x="449" y="0"/>
                  </a:cubicBezTo>
                  <a:lnTo>
                    <a:pt x="449" y="0"/>
                  </a:lnTo>
                  <a:lnTo>
                    <a:pt x="655"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5" name="Freeform 190"/>
            <p:cNvSpPr>
              <a:spLocks noChangeArrowheads="1"/>
            </p:cNvSpPr>
            <p:nvPr/>
          </p:nvSpPr>
          <p:spPr bwMode="auto">
            <a:xfrm>
              <a:off x="5629" y="761"/>
              <a:ext cx="218" cy="219"/>
            </a:xfrm>
            <a:custGeom>
              <a:avLst/>
              <a:gdLst>
                <a:gd name="T0" fmla="*/ 611 w 966"/>
                <a:gd name="T1" fmla="*/ 896 h 971"/>
                <a:gd name="T2" fmla="*/ 611 w 966"/>
                <a:gd name="T3" fmla="*/ 896 h 971"/>
                <a:gd name="T4" fmla="*/ 767 w 966"/>
                <a:gd name="T5" fmla="*/ 789 h 971"/>
                <a:gd name="T6" fmla="*/ 631 w 966"/>
                <a:gd name="T7" fmla="*/ 563 h 971"/>
                <a:gd name="T8" fmla="*/ 815 w 966"/>
                <a:gd name="T9" fmla="*/ 800 h 971"/>
                <a:gd name="T10" fmla="*/ 611 w 966"/>
                <a:gd name="T11" fmla="*/ 896 h 971"/>
                <a:gd name="T12" fmla="*/ 481 w 966"/>
                <a:gd name="T13" fmla="*/ 0 h 971"/>
                <a:gd name="T14" fmla="*/ 481 w 966"/>
                <a:gd name="T15" fmla="*/ 0 h 971"/>
                <a:gd name="T16" fmla="*/ 343 w 966"/>
                <a:gd name="T17" fmla="*/ 54 h 971"/>
                <a:gd name="T18" fmla="*/ 343 w 966"/>
                <a:gd name="T19" fmla="*/ 56 h 971"/>
                <a:gd name="T20" fmla="*/ 340 w 966"/>
                <a:gd name="T21" fmla="*/ 56 h 971"/>
                <a:gd name="T22" fmla="*/ 340 w 966"/>
                <a:gd name="T23" fmla="*/ 156 h 971"/>
                <a:gd name="T24" fmla="*/ 343 w 966"/>
                <a:gd name="T25" fmla="*/ 156 h 971"/>
                <a:gd name="T26" fmla="*/ 382 w 966"/>
                <a:gd name="T27" fmla="*/ 187 h 971"/>
                <a:gd name="T28" fmla="*/ 382 w 966"/>
                <a:gd name="T29" fmla="*/ 413 h 971"/>
                <a:gd name="T30" fmla="*/ 351 w 966"/>
                <a:gd name="T31" fmla="*/ 469 h 971"/>
                <a:gd name="T32" fmla="*/ 130 w 966"/>
                <a:gd name="T33" fmla="*/ 894 h 971"/>
                <a:gd name="T34" fmla="*/ 456 w 966"/>
                <a:gd name="T35" fmla="*/ 970 h 971"/>
                <a:gd name="T36" fmla="*/ 484 w 966"/>
                <a:gd name="T37" fmla="*/ 970 h 971"/>
                <a:gd name="T38" fmla="*/ 509 w 966"/>
                <a:gd name="T39" fmla="*/ 970 h 971"/>
                <a:gd name="T40" fmla="*/ 835 w 966"/>
                <a:gd name="T41" fmla="*/ 894 h 971"/>
                <a:gd name="T42" fmla="*/ 620 w 966"/>
                <a:gd name="T43" fmla="*/ 469 h 971"/>
                <a:gd name="T44" fmla="*/ 597 w 966"/>
                <a:gd name="T45" fmla="*/ 413 h 971"/>
                <a:gd name="T46" fmla="*/ 597 w 966"/>
                <a:gd name="T47" fmla="*/ 187 h 971"/>
                <a:gd name="T48" fmla="*/ 620 w 966"/>
                <a:gd name="T49" fmla="*/ 156 h 971"/>
                <a:gd name="T50" fmla="*/ 626 w 966"/>
                <a:gd name="T51" fmla="*/ 156 h 971"/>
                <a:gd name="T52" fmla="*/ 626 w 966"/>
                <a:gd name="T53" fmla="*/ 56 h 971"/>
                <a:gd name="T54" fmla="*/ 620 w 966"/>
                <a:gd name="T55" fmla="*/ 56 h 971"/>
                <a:gd name="T56" fmla="*/ 620 w 966"/>
                <a:gd name="T57" fmla="*/ 54 h 971"/>
                <a:gd name="T58" fmla="*/ 481 w 966"/>
                <a:gd name="T59" fmla="*/ 0 h 971"/>
                <a:gd name="T60" fmla="*/ 611 w 966"/>
                <a:gd name="T61" fmla="*/ 89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6" h="971">
                  <a:moveTo>
                    <a:pt x="611" y="896"/>
                  </a:moveTo>
                  <a:lnTo>
                    <a:pt x="611" y="896"/>
                  </a:lnTo>
                  <a:cubicBezTo>
                    <a:pt x="611" y="896"/>
                    <a:pt x="758" y="868"/>
                    <a:pt x="767" y="789"/>
                  </a:cubicBezTo>
                  <a:cubicBezTo>
                    <a:pt x="772" y="710"/>
                    <a:pt x="631" y="563"/>
                    <a:pt x="631" y="563"/>
                  </a:cubicBezTo>
                  <a:cubicBezTo>
                    <a:pt x="631" y="563"/>
                    <a:pt x="815" y="704"/>
                    <a:pt x="815" y="800"/>
                  </a:cubicBezTo>
                  <a:cubicBezTo>
                    <a:pt x="812" y="896"/>
                    <a:pt x="611" y="896"/>
                    <a:pt x="611" y="896"/>
                  </a:cubicBezTo>
                  <a:lnTo>
                    <a:pt x="481" y="0"/>
                  </a:lnTo>
                  <a:lnTo>
                    <a:pt x="481" y="0"/>
                  </a:lnTo>
                  <a:cubicBezTo>
                    <a:pt x="405" y="0"/>
                    <a:pt x="343" y="23"/>
                    <a:pt x="343" y="54"/>
                  </a:cubicBezTo>
                  <a:cubicBezTo>
                    <a:pt x="343" y="54"/>
                    <a:pt x="343" y="54"/>
                    <a:pt x="343" y="56"/>
                  </a:cubicBezTo>
                  <a:cubicBezTo>
                    <a:pt x="340" y="56"/>
                    <a:pt x="340" y="56"/>
                    <a:pt x="340" y="56"/>
                  </a:cubicBezTo>
                  <a:cubicBezTo>
                    <a:pt x="340" y="156"/>
                    <a:pt x="340" y="156"/>
                    <a:pt x="340" y="156"/>
                  </a:cubicBezTo>
                  <a:cubicBezTo>
                    <a:pt x="343" y="156"/>
                    <a:pt x="343" y="156"/>
                    <a:pt x="343" y="156"/>
                  </a:cubicBezTo>
                  <a:cubicBezTo>
                    <a:pt x="345" y="167"/>
                    <a:pt x="354" y="178"/>
                    <a:pt x="382" y="187"/>
                  </a:cubicBezTo>
                  <a:cubicBezTo>
                    <a:pt x="382" y="237"/>
                    <a:pt x="382" y="376"/>
                    <a:pt x="382" y="413"/>
                  </a:cubicBezTo>
                  <a:cubicBezTo>
                    <a:pt x="382" y="458"/>
                    <a:pt x="351" y="469"/>
                    <a:pt x="351" y="469"/>
                  </a:cubicBezTo>
                  <a:cubicBezTo>
                    <a:pt x="300" y="501"/>
                    <a:pt x="0" y="803"/>
                    <a:pt x="130" y="894"/>
                  </a:cubicBezTo>
                  <a:cubicBezTo>
                    <a:pt x="230" y="962"/>
                    <a:pt x="388" y="970"/>
                    <a:pt x="456" y="970"/>
                  </a:cubicBezTo>
                  <a:cubicBezTo>
                    <a:pt x="467" y="970"/>
                    <a:pt x="479" y="970"/>
                    <a:pt x="484" y="970"/>
                  </a:cubicBezTo>
                  <a:cubicBezTo>
                    <a:pt x="490" y="970"/>
                    <a:pt x="498" y="970"/>
                    <a:pt x="509" y="970"/>
                  </a:cubicBezTo>
                  <a:cubicBezTo>
                    <a:pt x="580" y="970"/>
                    <a:pt x="736" y="962"/>
                    <a:pt x="835" y="894"/>
                  </a:cubicBezTo>
                  <a:cubicBezTo>
                    <a:pt x="965" y="803"/>
                    <a:pt x="671" y="501"/>
                    <a:pt x="620" y="469"/>
                  </a:cubicBezTo>
                  <a:cubicBezTo>
                    <a:pt x="620" y="469"/>
                    <a:pt x="597" y="458"/>
                    <a:pt x="597" y="413"/>
                  </a:cubicBezTo>
                  <a:cubicBezTo>
                    <a:pt x="597" y="376"/>
                    <a:pt x="597" y="235"/>
                    <a:pt x="597" y="187"/>
                  </a:cubicBezTo>
                  <a:cubicBezTo>
                    <a:pt x="611" y="178"/>
                    <a:pt x="617" y="167"/>
                    <a:pt x="620" y="156"/>
                  </a:cubicBezTo>
                  <a:cubicBezTo>
                    <a:pt x="626" y="156"/>
                    <a:pt x="626" y="156"/>
                    <a:pt x="626" y="156"/>
                  </a:cubicBezTo>
                  <a:cubicBezTo>
                    <a:pt x="626" y="56"/>
                    <a:pt x="626" y="56"/>
                    <a:pt x="626" y="56"/>
                  </a:cubicBezTo>
                  <a:cubicBezTo>
                    <a:pt x="620" y="56"/>
                    <a:pt x="620" y="56"/>
                    <a:pt x="620" y="56"/>
                  </a:cubicBezTo>
                  <a:cubicBezTo>
                    <a:pt x="620" y="54"/>
                    <a:pt x="620" y="54"/>
                    <a:pt x="620" y="54"/>
                  </a:cubicBezTo>
                  <a:cubicBezTo>
                    <a:pt x="620" y="23"/>
                    <a:pt x="557" y="0"/>
                    <a:pt x="481" y="0"/>
                  </a:cubicBezTo>
                  <a:lnTo>
                    <a:pt x="611"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6" name="Freeform 191"/>
            <p:cNvSpPr>
              <a:spLocks noChangeArrowheads="1"/>
            </p:cNvSpPr>
            <p:nvPr/>
          </p:nvSpPr>
          <p:spPr bwMode="auto">
            <a:xfrm>
              <a:off x="6116" y="1714"/>
              <a:ext cx="218" cy="220"/>
            </a:xfrm>
            <a:custGeom>
              <a:avLst/>
              <a:gdLst>
                <a:gd name="T0" fmla="*/ 608 w 965"/>
                <a:gd name="T1" fmla="*/ 896 h 974"/>
                <a:gd name="T2" fmla="*/ 608 w 965"/>
                <a:gd name="T3" fmla="*/ 896 h 974"/>
                <a:gd name="T4" fmla="*/ 763 w 965"/>
                <a:gd name="T5" fmla="*/ 792 h 974"/>
                <a:gd name="T6" fmla="*/ 630 w 965"/>
                <a:gd name="T7" fmla="*/ 565 h 974"/>
                <a:gd name="T8" fmla="*/ 811 w 965"/>
                <a:gd name="T9" fmla="*/ 800 h 974"/>
                <a:gd name="T10" fmla="*/ 608 w 965"/>
                <a:gd name="T11" fmla="*/ 896 h 974"/>
                <a:gd name="T12" fmla="*/ 480 w 965"/>
                <a:gd name="T13" fmla="*/ 0 h 974"/>
                <a:gd name="T14" fmla="*/ 480 w 965"/>
                <a:gd name="T15" fmla="*/ 0 h 974"/>
                <a:gd name="T16" fmla="*/ 339 w 965"/>
                <a:gd name="T17" fmla="*/ 53 h 974"/>
                <a:gd name="T18" fmla="*/ 342 w 965"/>
                <a:gd name="T19" fmla="*/ 56 h 974"/>
                <a:gd name="T20" fmla="*/ 339 w 965"/>
                <a:gd name="T21" fmla="*/ 56 h 974"/>
                <a:gd name="T22" fmla="*/ 339 w 965"/>
                <a:gd name="T23" fmla="*/ 158 h 974"/>
                <a:gd name="T24" fmla="*/ 342 w 965"/>
                <a:gd name="T25" fmla="*/ 158 h 974"/>
                <a:gd name="T26" fmla="*/ 381 w 965"/>
                <a:gd name="T27" fmla="*/ 189 h 974"/>
                <a:gd name="T28" fmla="*/ 381 w 965"/>
                <a:gd name="T29" fmla="*/ 416 h 974"/>
                <a:gd name="T30" fmla="*/ 350 w 965"/>
                <a:gd name="T31" fmla="*/ 472 h 974"/>
                <a:gd name="T32" fmla="*/ 130 w 965"/>
                <a:gd name="T33" fmla="*/ 893 h 974"/>
                <a:gd name="T34" fmla="*/ 455 w 965"/>
                <a:gd name="T35" fmla="*/ 973 h 974"/>
                <a:gd name="T36" fmla="*/ 480 w 965"/>
                <a:gd name="T37" fmla="*/ 970 h 974"/>
                <a:gd name="T38" fmla="*/ 509 w 965"/>
                <a:gd name="T39" fmla="*/ 973 h 974"/>
                <a:gd name="T40" fmla="*/ 834 w 965"/>
                <a:gd name="T41" fmla="*/ 893 h 974"/>
                <a:gd name="T42" fmla="*/ 616 w 965"/>
                <a:gd name="T43" fmla="*/ 472 h 974"/>
                <a:gd name="T44" fmla="*/ 594 w 965"/>
                <a:gd name="T45" fmla="*/ 416 h 974"/>
                <a:gd name="T46" fmla="*/ 594 w 965"/>
                <a:gd name="T47" fmla="*/ 187 h 974"/>
                <a:gd name="T48" fmla="*/ 619 w 965"/>
                <a:gd name="T49" fmla="*/ 158 h 974"/>
                <a:gd name="T50" fmla="*/ 625 w 965"/>
                <a:gd name="T51" fmla="*/ 158 h 974"/>
                <a:gd name="T52" fmla="*/ 625 w 965"/>
                <a:gd name="T53" fmla="*/ 56 h 974"/>
                <a:gd name="T54" fmla="*/ 619 w 965"/>
                <a:gd name="T55" fmla="*/ 56 h 974"/>
                <a:gd name="T56" fmla="*/ 619 w 965"/>
                <a:gd name="T57" fmla="*/ 53 h 974"/>
                <a:gd name="T58" fmla="*/ 480 w 965"/>
                <a:gd name="T59" fmla="*/ 0 h 974"/>
                <a:gd name="T60" fmla="*/ 608 w 965"/>
                <a:gd name="T61" fmla="*/ 896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5" h="974">
                  <a:moveTo>
                    <a:pt x="608" y="896"/>
                  </a:moveTo>
                  <a:lnTo>
                    <a:pt x="608" y="896"/>
                  </a:lnTo>
                  <a:cubicBezTo>
                    <a:pt x="608" y="896"/>
                    <a:pt x="757" y="868"/>
                    <a:pt x="763" y="792"/>
                  </a:cubicBezTo>
                  <a:cubicBezTo>
                    <a:pt x="772" y="712"/>
                    <a:pt x="630" y="565"/>
                    <a:pt x="630" y="565"/>
                  </a:cubicBezTo>
                  <a:cubicBezTo>
                    <a:pt x="630" y="565"/>
                    <a:pt x="814" y="704"/>
                    <a:pt x="811" y="800"/>
                  </a:cubicBezTo>
                  <a:cubicBezTo>
                    <a:pt x="811" y="896"/>
                    <a:pt x="608" y="896"/>
                    <a:pt x="608" y="896"/>
                  </a:cubicBezTo>
                  <a:lnTo>
                    <a:pt x="480" y="0"/>
                  </a:lnTo>
                  <a:lnTo>
                    <a:pt x="480" y="0"/>
                  </a:lnTo>
                  <a:cubicBezTo>
                    <a:pt x="401" y="0"/>
                    <a:pt x="339" y="25"/>
                    <a:pt x="339" y="53"/>
                  </a:cubicBezTo>
                  <a:cubicBezTo>
                    <a:pt x="339" y="56"/>
                    <a:pt x="339" y="56"/>
                    <a:pt x="342" y="56"/>
                  </a:cubicBezTo>
                  <a:cubicBezTo>
                    <a:pt x="339" y="56"/>
                    <a:pt x="339" y="56"/>
                    <a:pt x="339" y="56"/>
                  </a:cubicBezTo>
                  <a:cubicBezTo>
                    <a:pt x="339" y="158"/>
                    <a:pt x="339" y="158"/>
                    <a:pt x="339" y="158"/>
                  </a:cubicBezTo>
                  <a:cubicBezTo>
                    <a:pt x="342" y="158"/>
                    <a:pt x="342" y="158"/>
                    <a:pt x="342" y="158"/>
                  </a:cubicBezTo>
                  <a:cubicBezTo>
                    <a:pt x="342" y="170"/>
                    <a:pt x="353" y="181"/>
                    <a:pt x="381" y="189"/>
                  </a:cubicBezTo>
                  <a:cubicBezTo>
                    <a:pt x="381" y="237"/>
                    <a:pt x="381" y="379"/>
                    <a:pt x="381" y="416"/>
                  </a:cubicBezTo>
                  <a:cubicBezTo>
                    <a:pt x="381" y="460"/>
                    <a:pt x="350" y="472"/>
                    <a:pt x="350" y="472"/>
                  </a:cubicBezTo>
                  <a:cubicBezTo>
                    <a:pt x="299" y="500"/>
                    <a:pt x="0" y="803"/>
                    <a:pt x="130" y="893"/>
                  </a:cubicBezTo>
                  <a:cubicBezTo>
                    <a:pt x="229" y="964"/>
                    <a:pt x="384" y="973"/>
                    <a:pt x="455" y="973"/>
                  </a:cubicBezTo>
                  <a:cubicBezTo>
                    <a:pt x="466" y="973"/>
                    <a:pt x="475" y="973"/>
                    <a:pt x="480" y="970"/>
                  </a:cubicBezTo>
                  <a:cubicBezTo>
                    <a:pt x="486" y="973"/>
                    <a:pt x="497" y="973"/>
                    <a:pt x="509" y="973"/>
                  </a:cubicBezTo>
                  <a:cubicBezTo>
                    <a:pt x="577" y="973"/>
                    <a:pt x="735" y="964"/>
                    <a:pt x="834" y="893"/>
                  </a:cubicBezTo>
                  <a:cubicBezTo>
                    <a:pt x="964" y="803"/>
                    <a:pt x="667" y="500"/>
                    <a:pt x="616" y="472"/>
                  </a:cubicBezTo>
                  <a:cubicBezTo>
                    <a:pt x="616" y="472"/>
                    <a:pt x="594" y="460"/>
                    <a:pt x="594" y="416"/>
                  </a:cubicBezTo>
                  <a:cubicBezTo>
                    <a:pt x="594" y="379"/>
                    <a:pt x="594" y="235"/>
                    <a:pt x="594" y="187"/>
                  </a:cubicBezTo>
                  <a:cubicBezTo>
                    <a:pt x="608" y="178"/>
                    <a:pt x="616" y="170"/>
                    <a:pt x="619" y="158"/>
                  </a:cubicBezTo>
                  <a:cubicBezTo>
                    <a:pt x="625" y="158"/>
                    <a:pt x="625" y="158"/>
                    <a:pt x="625" y="158"/>
                  </a:cubicBezTo>
                  <a:cubicBezTo>
                    <a:pt x="625" y="56"/>
                    <a:pt x="625" y="56"/>
                    <a:pt x="625" y="56"/>
                  </a:cubicBezTo>
                  <a:cubicBezTo>
                    <a:pt x="619" y="56"/>
                    <a:pt x="619" y="56"/>
                    <a:pt x="619" y="56"/>
                  </a:cubicBezTo>
                  <a:cubicBezTo>
                    <a:pt x="619" y="56"/>
                    <a:pt x="619" y="56"/>
                    <a:pt x="619" y="53"/>
                  </a:cubicBezTo>
                  <a:cubicBezTo>
                    <a:pt x="619" y="25"/>
                    <a:pt x="557" y="0"/>
                    <a:pt x="480" y="0"/>
                  </a:cubicBezTo>
                  <a:lnTo>
                    <a:pt x="608"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grpSp>
      <p:sp>
        <p:nvSpPr>
          <p:cNvPr id="97" name="Freeform 196"/>
          <p:cNvSpPr>
            <a:spLocks noChangeArrowheads="1"/>
          </p:cNvSpPr>
          <p:nvPr userDrawn="1"/>
        </p:nvSpPr>
        <p:spPr bwMode="auto">
          <a:xfrm>
            <a:off x="4371648" y="3362470"/>
            <a:ext cx="3132395" cy="3503858"/>
          </a:xfrm>
          <a:custGeom>
            <a:avLst/>
            <a:gdLst>
              <a:gd name="T0" fmla="*/ 2125 w 5594"/>
              <a:gd name="T1" fmla="*/ 6183 h 6258"/>
              <a:gd name="T2" fmla="*/ 2125 w 5594"/>
              <a:gd name="T3" fmla="*/ 6183 h 6258"/>
              <a:gd name="T4" fmla="*/ 1528 w 5594"/>
              <a:gd name="T5" fmla="*/ 5314 h 6258"/>
              <a:gd name="T6" fmla="*/ 688 w 5594"/>
              <a:gd name="T7" fmla="*/ 5290 h 6258"/>
              <a:gd name="T8" fmla="*/ 590 w 5594"/>
              <a:gd name="T9" fmla="*/ 4822 h 6258"/>
              <a:gd name="T10" fmla="*/ 431 w 5594"/>
              <a:gd name="T11" fmla="*/ 4639 h 6258"/>
              <a:gd name="T12" fmla="*/ 533 w 5594"/>
              <a:gd name="T13" fmla="*/ 4512 h 6258"/>
              <a:gd name="T14" fmla="*/ 359 w 5594"/>
              <a:gd name="T15" fmla="*/ 4396 h 6258"/>
              <a:gd name="T16" fmla="*/ 252 w 5594"/>
              <a:gd name="T17" fmla="*/ 4203 h 6258"/>
              <a:gd name="T18" fmla="*/ 133 w 5594"/>
              <a:gd name="T19" fmla="*/ 3879 h 6258"/>
              <a:gd name="T20" fmla="*/ 566 w 5594"/>
              <a:gd name="T21" fmla="*/ 2953 h 6258"/>
              <a:gd name="T22" fmla="*/ 1307 w 5594"/>
              <a:gd name="T23" fmla="*/ 728 h 6258"/>
              <a:gd name="T24" fmla="*/ 5191 w 5594"/>
              <a:gd name="T25" fmla="*/ 1885 h 6258"/>
              <a:gd name="T26" fmla="*/ 4324 w 5594"/>
              <a:gd name="T27" fmla="*/ 4586 h 6258"/>
              <a:gd name="T28" fmla="*/ 4363 w 5594"/>
              <a:gd name="T29" fmla="*/ 6257 h 6258"/>
              <a:gd name="T30" fmla="*/ 2125 w 5594"/>
              <a:gd name="T31" fmla="*/ 6257 h 6258"/>
              <a:gd name="T32" fmla="*/ 2125 w 5594"/>
              <a:gd name="T33" fmla="*/ 6183 h 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94" h="6258">
                <a:moveTo>
                  <a:pt x="2125" y="6183"/>
                </a:moveTo>
                <a:lnTo>
                  <a:pt x="2125" y="6183"/>
                </a:lnTo>
                <a:cubicBezTo>
                  <a:pt x="2125" y="6183"/>
                  <a:pt x="2156" y="5290"/>
                  <a:pt x="1528" y="5314"/>
                </a:cubicBezTo>
                <a:cubicBezTo>
                  <a:pt x="899" y="5341"/>
                  <a:pt x="840" y="5526"/>
                  <a:pt x="688" y="5290"/>
                </a:cubicBezTo>
                <a:cubicBezTo>
                  <a:pt x="538" y="5055"/>
                  <a:pt x="690" y="4922"/>
                  <a:pt x="590" y="4822"/>
                </a:cubicBezTo>
                <a:cubicBezTo>
                  <a:pt x="590" y="4822"/>
                  <a:pt x="433" y="4741"/>
                  <a:pt x="431" y="4639"/>
                </a:cubicBezTo>
                <a:cubicBezTo>
                  <a:pt x="431" y="4536"/>
                  <a:pt x="533" y="4512"/>
                  <a:pt x="533" y="4512"/>
                </a:cubicBezTo>
                <a:cubicBezTo>
                  <a:pt x="533" y="4512"/>
                  <a:pt x="364" y="4508"/>
                  <a:pt x="359" y="4396"/>
                </a:cubicBezTo>
                <a:cubicBezTo>
                  <a:pt x="352" y="4284"/>
                  <a:pt x="428" y="4277"/>
                  <a:pt x="252" y="4203"/>
                </a:cubicBezTo>
                <a:cubicBezTo>
                  <a:pt x="76" y="4129"/>
                  <a:pt x="26" y="4062"/>
                  <a:pt x="133" y="3879"/>
                </a:cubicBezTo>
                <a:cubicBezTo>
                  <a:pt x="243" y="3694"/>
                  <a:pt x="607" y="3175"/>
                  <a:pt x="566" y="2953"/>
                </a:cubicBezTo>
                <a:cubicBezTo>
                  <a:pt x="524" y="2730"/>
                  <a:pt x="0" y="1457"/>
                  <a:pt x="1307" y="728"/>
                </a:cubicBezTo>
                <a:cubicBezTo>
                  <a:pt x="2615" y="0"/>
                  <a:pt x="4789" y="314"/>
                  <a:pt x="5191" y="1885"/>
                </a:cubicBezTo>
                <a:cubicBezTo>
                  <a:pt x="5593" y="3456"/>
                  <a:pt x="4324" y="4586"/>
                  <a:pt x="4324" y="4586"/>
                </a:cubicBezTo>
                <a:cubicBezTo>
                  <a:pt x="4324" y="4586"/>
                  <a:pt x="3796" y="5578"/>
                  <a:pt x="4363" y="6257"/>
                </a:cubicBezTo>
                <a:cubicBezTo>
                  <a:pt x="2125" y="6257"/>
                  <a:pt x="2125" y="6257"/>
                  <a:pt x="2125" y="6257"/>
                </a:cubicBezTo>
                <a:lnTo>
                  <a:pt x="2125" y="6183"/>
                </a:lnTo>
              </a:path>
            </a:pathLst>
          </a:custGeom>
          <a:solidFill>
            <a:srgbClr val="2DCCD3"/>
          </a:solidFill>
          <a:ln>
            <a:noFill/>
          </a:ln>
          <a:effectLst/>
        </p:spPr>
        <p:txBody>
          <a:bodyPr wrap="none" anchor="ctr"/>
          <a:lstStyle/>
          <a:p>
            <a:endParaRPr lang="en-US" sz="5397"/>
          </a:p>
        </p:txBody>
      </p:sp>
      <p:sp>
        <p:nvSpPr>
          <p:cNvPr id="98" name="Freeform 220"/>
          <p:cNvSpPr>
            <a:spLocks noChangeArrowheads="1"/>
          </p:cNvSpPr>
          <p:nvPr userDrawn="1"/>
        </p:nvSpPr>
        <p:spPr bwMode="auto">
          <a:xfrm>
            <a:off x="3626518" y="3159564"/>
            <a:ext cx="513821" cy="370912"/>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397"/>
          </a:p>
        </p:txBody>
      </p:sp>
      <p:sp>
        <p:nvSpPr>
          <p:cNvPr id="99" name="Freeform 221"/>
          <p:cNvSpPr>
            <a:spLocks noChangeArrowheads="1"/>
          </p:cNvSpPr>
          <p:nvPr userDrawn="1"/>
        </p:nvSpPr>
        <p:spPr bwMode="auto">
          <a:xfrm>
            <a:off x="5169721" y="4004356"/>
            <a:ext cx="1396792" cy="1250787"/>
          </a:xfrm>
          <a:custGeom>
            <a:avLst/>
            <a:gdLst>
              <a:gd name="T0" fmla="*/ 3693 w 3708"/>
              <a:gd name="T1" fmla="*/ 1750 h 3319"/>
              <a:gd name="T2" fmla="*/ 3220 w 3708"/>
              <a:gd name="T3" fmla="*/ 729 h 3319"/>
              <a:gd name="T4" fmla="*/ 1585 w 3708"/>
              <a:gd name="T5" fmla="*/ 361 h 3319"/>
              <a:gd name="T6" fmla="*/ 286 w 3708"/>
              <a:gd name="T7" fmla="*/ 1662 h 3319"/>
              <a:gd name="T8" fmla="*/ 1319 w 3708"/>
              <a:gd name="T9" fmla="*/ 1716 h 3319"/>
              <a:gd name="T10" fmla="*/ 644 w 3708"/>
              <a:gd name="T11" fmla="*/ 1092 h 3319"/>
              <a:gd name="T12" fmla="*/ 683 w 3708"/>
              <a:gd name="T13" fmla="*/ 1519 h 3319"/>
              <a:gd name="T14" fmla="*/ 969 w 3708"/>
              <a:gd name="T15" fmla="*/ 1539 h 3319"/>
              <a:gd name="T16" fmla="*/ 644 w 3708"/>
              <a:gd name="T17" fmla="*/ 1614 h 3319"/>
              <a:gd name="T18" fmla="*/ 579 w 3708"/>
              <a:gd name="T19" fmla="*/ 1008 h 3319"/>
              <a:gd name="T20" fmla="*/ 1331 w 3708"/>
              <a:gd name="T21" fmla="*/ 642 h 3319"/>
              <a:gd name="T22" fmla="*/ 2150 w 3708"/>
              <a:gd name="T23" fmla="*/ 506 h 3319"/>
              <a:gd name="T24" fmla="*/ 2568 w 3708"/>
              <a:gd name="T25" fmla="*/ 925 h 3319"/>
              <a:gd name="T26" fmla="*/ 3251 w 3708"/>
              <a:gd name="T27" fmla="*/ 1516 h 3319"/>
              <a:gd name="T28" fmla="*/ 3195 w 3708"/>
              <a:gd name="T29" fmla="*/ 2162 h 3319"/>
              <a:gd name="T30" fmla="*/ 2108 w 3708"/>
              <a:gd name="T31" fmla="*/ 2097 h 3319"/>
              <a:gd name="T32" fmla="*/ 1723 w 3708"/>
              <a:gd name="T33" fmla="*/ 2266 h 3319"/>
              <a:gd name="T34" fmla="*/ 1577 w 3708"/>
              <a:gd name="T35" fmla="*/ 2043 h 3319"/>
              <a:gd name="T36" fmla="*/ 1743 w 3708"/>
              <a:gd name="T37" fmla="*/ 2164 h 3319"/>
              <a:gd name="T38" fmla="*/ 2812 w 3708"/>
              <a:gd name="T39" fmla="*/ 2025 h 3319"/>
              <a:gd name="T40" fmla="*/ 3270 w 3708"/>
              <a:gd name="T41" fmla="*/ 1900 h 3319"/>
              <a:gd name="T42" fmla="*/ 3143 w 3708"/>
              <a:gd name="T43" fmla="*/ 1521 h 3319"/>
              <a:gd name="T44" fmla="*/ 2589 w 3708"/>
              <a:gd name="T45" fmla="*/ 1027 h 3319"/>
              <a:gd name="T46" fmla="*/ 2745 w 3708"/>
              <a:gd name="T47" fmla="*/ 1629 h 3319"/>
              <a:gd name="T48" fmla="*/ 2666 w 3708"/>
              <a:gd name="T49" fmla="*/ 1696 h 3319"/>
              <a:gd name="T50" fmla="*/ 1960 w 3708"/>
              <a:gd name="T51" fmla="*/ 1587 h 3319"/>
              <a:gd name="T52" fmla="*/ 1450 w 3708"/>
              <a:gd name="T53" fmla="*/ 1758 h 3319"/>
              <a:gd name="T54" fmla="*/ 1033 w 3708"/>
              <a:gd name="T55" fmla="*/ 2237 h 3319"/>
              <a:gd name="T56" fmla="*/ 1766 w 3708"/>
              <a:gd name="T57" fmla="*/ 2753 h 3319"/>
              <a:gd name="T58" fmla="*/ 2466 w 3708"/>
              <a:gd name="T59" fmla="*/ 2706 h 3319"/>
              <a:gd name="T60" fmla="*/ 2433 w 3708"/>
              <a:gd name="T61" fmla="*/ 2406 h 3319"/>
              <a:gd name="T62" fmla="*/ 2466 w 3708"/>
              <a:gd name="T63" fmla="*/ 2308 h 3319"/>
              <a:gd name="T64" fmla="*/ 2554 w 3708"/>
              <a:gd name="T65" fmla="*/ 2762 h 3319"/>
              <a:gd name="T66" fmla="*/ 2050 w 3708"/>
              <a:gd name="T67" fmla="*/ 2941 h 3319"/>
              <a:gd name="T68" fmla="*/ 2499 w 3708"/>
              <a:gd name="T69" fmla="*/ 3303 h 3319"/>
              <a:gd name="T70" fmla="*/ 3264 w 3708"/>
              <a:gd name="T71" fmla="*/ 2420 h 3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08" h="3319">
                <a:moveTo>
                  <a:pt x="3693" y="1750"/>
                </a:moveTo>
                <a:lnTo>
                  <a:pt x="3693" y="1750"/>
                </a:lnTo>
                <a:cubicBezTo>
                  <a:pt x="3680" y="1321"/>
                  <a:pt x="3437" y="1156"/>
                  <a:pt x="3437" y="1156"/>
                </a:cubicBezTo>
                <a:cubicBezTo>
                  <a:pt x="3437" y="1156"/>
                  <a:pt x="3410" y="950"/>
                  <a:pt x="3220" y="729"/>
                </a:cubicBezTo>
                <a:cubicBezTo>
                  <a:pt x="2928" y="411"/>
                  <a:pt x="2558" y="467"/>
                  <a:pt x="2558" y="467"/>
                </a:cubicBezTo>
                <a:cubicBezTo>
                  <a:pt x="2079" y="0"/>
                  <a:pt x="1585" y="361"/>
                  <a:pt x="1585" y="361"/>
                </a:cubicBezTo>
                <a:cubicBezTo>
                  <a:pt x="904" y="136"/>
                  <a:pt x="708" y="671"/>
                  <a:pt x="708" y="671"/>
                </a:cubicBezTo>
                <a:cubicBezTo>
                  <a:pt x="319" y="713"/>
                  <a:pt x="0" y="1171"/>
                  <a:pt x="286" y="1662"/>
                </a:cubicBezTo>
                <a:cubicBezTo>
                  <a:pt x="504" y="2039"/>
                  <a:pt x="827" y="2043"/>
                  <a:pt x="967" y="2025"/>
                </a:cubicBezTo>
                <a:cubicBezTo>
                  <a:pt x="1010" y="1908"/>
                  <a:pt x="1108" y="1775"/>
                  <a:pt x="1319" y="1716"/>
                </a:cubicBezTo>
                <a:cubicBezTo>
                  <a:pt x="1321" y="1696"/>
                  <a:pt x="1346" y="1294"/>
                  <a:pt x="1079" y="1102"/>
                </a:cubicBezTo>
                <a:cubicBezTo>
                  <a:pt x="919" y="987"/>
                  <a:pt x="742" y="1015"/>
                  <a:pt x="644" y="1092"/>
                </a:cubicBezTo>
                <a:cubicBezTo>
                  <a:pt x="550" y="1162"/>
                  <a:pt x="525" y="1273"/>
                  <a:pt x="571" y="1394"/>
                </a:cubicBezTo>
                <a:cubicBezTo>
                  <a:pt x="596" y="1456"/>
                  <a:pt x="633" y="1498"/>
                  <a:pt x="683" y="1519"/>
                </a:cubicBezTo>
                <a:cubicBezTo>
                  <a:pt x="781" y="1558"/>
                  <a:pt x="898" y="1512"/>
                  <a:pt x="900" y="1510"/>
                </a:cubicBezTo>
                <a:cubicBezTo>
                  <a:pt x="927" y="1500"/>
                  <a:pt x="956" y="1512"/>
                  <a:pt x="969" y="1539"/>
                </a:cubicBezTo>
                <a:cubicBezTo>
                  <a:pt x="979" y="1566"/>
                  <a:pt x="967" y="1596"/>
                  <a:pt x="940" y="1608"/>
                </a:cubicBezTo>
                <a:cubicBezTo>
                  <a:pt x="933" y="1610"/>
                  <a:pt x="783" y="1673"/>
                  <a:pt x="644" y="1614"/>
                </a:cubicBezTo>
                <a:cubicBezTo>
                  <a:pt x="567" y="1583"/>
                  <a:pt x="511" y="1521"/>
                  <a:pt x="475" y="1433"/>
                </a:cubicBezTo>
                <a:cubicBezTo>
                  <a:pt x="411" y="1266"/>
                  <a:pt x="450" y="1108"/>
                  <a:pt x="579" y="1008"/>
                </a:cubicBezTo>
                <a:cubicBezTo>
                  <a:pt x="700" y="917"/>
                  <a:pt x="863" y="896"/>
                  <a:pt x="1010" y="950"/>
                </a:cubicBezTo>
                <a:cubicBezTo>
                  <a:pt x="1038" y="842"/>
                  <a:pt x="1123" y="692"/>
                  <a:pt x="1331" y="642"/>
                </a:cubicBezTo>
                <a:cubicBezTo>
                  <a:pt x="1531" y="596"/>
                  <a:pt x="1652" y="640"/>
                  <a:pt x="1712" y="681"/>
                </a:cubicBezTo>
                <a:cubicBezTo>
                  <a:pt x="1785" y="586"/>
                  <a:pt x="1935" y="471"/>
                  <a:pt x="2150" y="506"/>
                </a:cubicBezTo>
                <a:cubicBezTo>
                  <a:pt x="2327" y="536"/>
                  <a:pt x="2429" y="629"/>
                  <a:pt x="2483" y="702"/>
                </a:cubicBezTo>
                <a:cubicBezTo>
                  <a:pt x="2533" y="769"/>
                  <a:pt x="2562" y="850"/>
                  <a:pt x="2568" y="925"/>
                </a:cubicBezTo>
                <a:cubicBezTo>
                  <a:pt x="2770" y="875"/>
                  <a:pt x="3003" y="938"/>
                  <a:pt x="3141" y="1077"/>
                </a:cubicBezTo>
                <a:cubicBezTo>
                  <a:pt x="3253" y="1192"/>
                  <a:pt x="3291" y="1346"/>
                  <a:pt x="3251" y="1516"/>
                </a:cubicBezTo>
                <a:cubicBezTo>
                  <a:pt x="3303" y="1566"/>
                  <a:pt x="3403" y="1696"/>
                  <a:pt x="3374" y="1912"/>
                </a:cubicBezTo>
                <a:cubicBezTo>
                  <a:pt x="3357" y="2027"/>
                  <a:pt x="3295" y="2116"/>
                  <a:pt x="3195" y="2162"/>
                </a:cubicBezTo>
                <a:cubicBezTo>
                  <a:pt x="3068" y="2220"/>
                  <a:pt x="2895" y="2202"/>
                  <a:pt x="2756" y="2112"/>
                </a:cubicBezTo>
                <a:cubicBezTo>
                  <a:pt x="2558" y="1987"/>
                  <a:pt x="2250" y="1981"/>
                  <a:pt x="2108" y="2097"/>
                </a:cubicBezTo>
                <a:cubicBezTo>
                  <a:pt x="1997" y="2191"/>
                  <a:pt x="1870" y="2281"/>
                  <a:pt x="1750" y="2270"/>
                </a:cubicBezTo>
                <a:cubicBezTo>
                  <a:pt x="1741" y="2270"/>
                  <a:pt x="1731" y="2268"/>
                  <a:pt x="1723" y="2266"/>
                </a:cubicBezTo>
                <a:cubicBezTo>
                  <a:pt x="1652" y="2252"/>
                  <a:pt x="1594" y="2199"/>
                  <a:pt x="1554" y="2112"/>
                </a:cubicBezTo>
                <a:cubicBezTo>
                  <a:pt x="1541" y="2087"/>
                  <a:pt x="1552" y="2056"/>
                  <a:pt x="1577" y="2043"/>
                </a:cubicBezTo>
                <a:cubicBezTo>
                  <a:pt x="1604" y="2031"/>
                  <a:pt x="1635" y="2043"/>
                  <a:pt x="1648" y="2068"/>
                </a:cubicBezTo>
                <a:cubicBezTo>
                  <a:pt x="1675" y="2125"/>
                  <a:pt x="1706" y="2156"/>
                  <a:pt x="1743" y="2164"/>
                </a:cubicBezTo>
                <a:cubicBezTo>
                  <a:pt x="1831" y="2183"/>
                  <a:pt x="1954" y="2091"/>
                  <a:pt x="2041" y="2018"/>
                </a:cubicBezTo>
                <a:cubicBezTo>
                  <a:pt x="2218" y="1871"/>
                  <a:pt x="2572" y="1873"/>
                  <a:pt x="2812" y="2025"/>
                </a:cubicBezTo>
                <a:cubicBezTo>
                  <a:pt x="2922" y="2095"/>
                  <a:pt x="3055" y="2112"/>
                  <a:pt x="3151" y="2066"/>
                </a:cubicBezTo>
                <a:cubicBezTo>
                  <a:pt x="3218" y="2037"/>
                  <a:pt x="3260" y="1979"/>
                  <a:pt x="3270" y="1900"/>
                </a:cubicBezTo>
                <a:cubicBezTo>
                  <a:pt x="3301" y="1679"/>
                  <a:pt x="3164" y="1579"/>
                  <a:pt x="3164" y="1577"/>
                </a:cubicBezTo>
                <a:cubicBezTo>
                  <a:pt x="3145" y="1564"/>
                  <a:pt x="3137" y="1541"/>
                  <a:pt x="3143" y="1521"/>
                </a:cubicBezTo>
                <a:cubicBezTo>
                  <a:pt x="3185" y="1373"/>
                  <a:pt x="3160" y="1244"/>
                  <a:pt x="3066" y="1150"/>
                </a:cubicBezTo>
                <a:cubicBezTo>
                  <a:pt x="2953" y="1033"/>
                  <a:pt x="2758" y="983"/>
                  <a:pt x="2589" y="1027"/>
                </a:cubicBezTo>
                <a:cubicBezTo>
                  <a:pt x="2368" y="1083"/>
                  <a:pt x="2337" y="1321"/>
                  <a:pt x="2331" y="1398"/>
                </a:cubicBezTo>
                <a:cubicBezTo>
                  <a:pt x="2462" y="1404"/>
                  <a:pt x="2608" y="1462"/>
                  <a:pt x="2745" y="1629"/>
                </a:cubicBezTo>
                <a:cubicBezTo>
                  <a:pt x="2764" y="1652"/>
                  <a:pt x="2762" y="1685"/>
                  <a:pt x="2739" y="1702"/>
                </a:cubicBezTo>
                <a:cubicBezTo>
                  <a:pt x="2716" y="1720"/>
                  <a:pt x="2683" y="1719"/>
                  <a:pt x="2666" y="1696"/>
                </a:cubicBezTo>
                <a:cubicBezTo>
                  <a:pt x="2372" y="1337"/>
                  <a:pt x="2039" y="1579"/>
                  <a:pt x="2025" y="1589"/>
                </a:cubicBezTo>
                <a:cubicBezTo>
                  <a:pt x="2006" y="1604"/>
                  <a:pt x="1977" y="1604"/>
                  <a:pt x="1960" y="1587"/>
                </a:cubicBezTo>
                <a:cubicBezTo>
                  <a:pt x="1954" y="1583"/>
                  <a:pt x="1831" y="1477"/>
                  <a:pt x="1652" y="1514"/>
                </a:cubicBezTo>
                <a:cubicBezTo>
                  <a:pt x="1479" y="1548"/>
                  <a:pt x="1450" y="1756"/>
                  <a:pt x="1450" y="1758"/>
                </a:cubicBezTo>
                <a:cubicBezTo>
                  <a:pt x="1446" y="1781"/>
                  <a:pt x="1429" y="1798"/>
                  <a:pt x="1406" y="1802"/>
                </a:cubicBezTo>
                <a:cubicBezTo>
                  <a:pt x="1010" y="1875"/>
                  <a:pt x="1031" y="2222"/>
                  <a:pt x="1033" y="2237"/>
                </a:cubicBezTo>
                <a:cubicBezTo>
                  <a:pt x="1033" y="2256"/>
                  <a:pt x="1025" y="2272"/>
                  <a:pt x="1013" y="2283"/>
                </a:cubicBezTo>
                <a:cubicBezTo>
                  <a:pt x="1073" y="2801"/>
                  <a:pt x="1766" y="2753"/>
                  <a:pt x="1766" y="2753"/>
                </a:cubicBezTo>
                <a:cubicBezTo>
                  <a:pt x="1768" y="2760"/>
                  <a:pt x="1768" y="2766"/>
                  <a:pt x="1771" y="2772"/>
                </a:cubicBezTo>
                <a:cubicBezTo>
                  <a:pt x="1791" y="2779"/>
                  <a:pt x="2256" y="2955"/>
                  <a:pt x="2466" y="2706"/>
                </a:cubicBezTo>
                <a:cubicBezTo>
                  <a:pt x="2518" y="2618"/>
                  <a:pt x="2535" y="2545"/>
                  <a:pt x="2516" y="2491"/>
                </a:cubicBezTo>
                <a:cubicBezTo>
                  <a:pt x="2493" y="2429"/>
                  <a:pt x="2433" y="2408"/>
                  <a:pt x="2433" y="2406"/>
                </a:cubicBezTo>
                <a:cubicBezTo>
                  <a:pt x="2404" y="2397"/>
                  <a:pt x="2389" y="2368"/>
                  <a:pt x="2400" y="2341"/>
                </a:cubicBezTo>
                <a:cubicBezTo>
                  <a:pt x="2408" y="2314"/>
                  <a:pt x="2439" y="2300"/>
                  <a:pt x="2466" y="2308"/>
                </a:cubicBezTo>
                <a:cubicBezTo>
                  <a:pt x="2470" y="2310"/>
                  <a:pt x="2575" y="2347"/>
                  <a:pt x="2614" y="2456"/>
                </a:cubicBezTo>
                <a:cubicBezTo>
                  <a:pt x="2645" y="2541"/>
                  <a:pt x="2624" y="2645"/>
                  <a:pt x="2554" y="2762"/>
                </a:cubicBezTo>
                <a:cubicBezTo>
                  <a:pt x="2552" y="2764"/>
                  <a:pt x="2549" y="2766"/>
                  <a:pt x="2549" y="2768"/>
                </a:cubicBezTo>
                <a:cubicBezTo>
                  <a:pt x="2418" y="2926"/>
                  <a:pt x="2220" y="2953"/>
                  <a:pt x="2050" y="2941"/>
                </a:cubicBezTo>
                <a:cubicBezTo>
                  <a:pt x="1956" y="2933"/>
                  <a:pt x="1873" y="2912"/>
                  <a:pt x="1812" y="2895"/>
                </a:cubicBezTo>
                <a:cubicBezTo>
                  <a:pt x="1935" y="3164"/>
                  <a:pt x="2208" y="3289"/>
                  <a:pt x="2499" y="3303"/>
                </a:cubicBezTo>
                <a:cubicBezTo>
                  <a:pt x="2839" y="3318"/>
                  <a:pt x="2903" y="3062"/>
                  <a:pt x="2903" y="3062"/>
                </a:cubicBezTo>
                <a:cubicBezTo>
                  <a:pt x="3362" y="2883"/>
                  <a:pt x="3264" y="2420"/>
                  <a:pt x="3264" y="2420"/>
                </a:cubicBezTo>
                <a:cubicBezTo>
                  <a:pt x="3455" y="2393"/>
                  <a:pt x="3707" y="2179"/>
                  <a:pt x="3693" y="1750"/>
                </a:cubicBezTo>
              </a:path>
            </a:pathLst>
          </a:custGeom>
          <a:solidFill>
            <a:schemeClr val="bg1">
              <a:lumMod val="95000"/>
            </a:schemeClr>
          </a:solidFill>
          <a:ln>
            <a:noFill/>
          </a:ln>
          <a:effectLst/>
        </p:spPr>
        <p:txBody>
          <a:bodyPr wrap="none" anchor="ctr"/>
          <a:lstStyle/>
          <a:p>
            <a:endParaRPr lang="en-US" sz="5397"/>
          </a:p>
        </p:txBody>
      </p:sp>
      <p:grpSp>
        <p:nvGrpSpPr>
          <p:cNvPr id="100" name="Group 99"/>
          <p:cNvGrpSpPr/>
          <p:nvPr userDrawn="1"/>
        </p:nvGrpSpPr>
        <p:grpSpPr>
          <a:xfrm>
            <a:off x="3549243" y="2886751"/>
            <a:ext cx="1706955" cy="1190219"/>
            <a:chOff x="5575610" y="3362252"/>
            <a:chExt cx="2494914" cy="1991559"/>
          </a:xfrm>
        </p:grpSpPr>
        <p:cxnSp>
          <p:nvCxnSpPr>
            <p:cNvPr id="101" name="Straight Connector 100"/>
            <p:cNvCxnSpPr/>
            <p:nvPr/>
          </p:nvCxnSpPr>
          <p:spPr>
            <a:xfrm>
              <a:off x="6242135" y="3362252"/>
              <a:ext cx="1828389" cy="199155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575610" y="3367668"/>
              <a:ext cx="68822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userDrawn="1"/>
        </p:nvGrpSpPr>
        <p:grpSpPr>
          <a:xfrm flipH="1">
            <a:off x="6525693" y="3191103"/>
            <a:ext cx="1052350" cy="865433"/>
            <a:chOff x="5265494" y="3362252"/>
            <a:chExt cx="2137865" cy="2260247"/>
          </a:xfrm>
        </p:grpSpPr>
        <p:cxnSp>
          <p:nvCxnSpPr>
            <p:cNvPr id="104" name="Straight Connector 103"/>
            <p:cNvCxnSpPr/>
            <p:nvPr/>
          </p:nvCxnSpPr>
          <p:spPr>
            <a:xfrm>
              <a:off x="6242135" y="3362252"/>
              <a:ext cx="1161224" cy="226024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265494" y="3367668"/>
              <a:ext cx="99834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userDrawn="1"/>
        </p:nvGrpSpPr>
        <p:grpSpPr>
          <a:xfrm flipH="1" flipV="1">
            <a:off x="6610901" y="4999211"/>
            <a:ext cx="1545798" cy="478806"/>
            <a:chOff x="5590820" y="3356648"/>
            <a:chExt cx="2493459" cy="1198198"/>
          </a:xfrm>
        </p:grpSpPr>
        <p:cxnSp>
          <p:nvCxnSpPr>
            <p:cNvPr id="107" name="Straight Connector 106"/>
            <p:cNvCxnSpPr/>
            <p:nvPr/>
          </p:nvCxnSpPr>
          <p:spPr>
            <a:xfrm>
              <a:off x="6591987" y="3357904"/>
              <a:ext cx="1492292" cy="119694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590820" y="3356648"/>
              <a:ext cx="101554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09" name="Freeform 220"/>
          <p:cNvSpPr>
            <a:spLocks noChangeArrowheads="1"/>
          </p:cNvSpPr>
          <p:nvPr userDrawn="1"/>
        </p:nvSpPr>
        <p:spPr bwMode="auto">
          <a:xfrm>
            <a:off x="5596243" y="4218998"/>
            <a:ext cx="476460" cy="371872"/>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397"/>
          </a:p>
        </p:txBody>
      </p:sp>
      <p:sp>
        <p:nvSpPr>
          <p:cNvPr id="110" name="TextBox 109"/>
          <p:cNvSpPr txBox="1"/>
          <p:nvPr userDrawn="1"/>
        </p:nvSpPr>
        <p:spPr>
          <a:xfrm>
            <a:off x="7325302" y="2929145"/>
            <a:ext cx="852569" cy="507831"/>
          </a:xfrm>
          <a:prstGeom prst="rect">
            <a:avLst/>
          </a:prstGeom>
          <a:noFill/>
        </p:spPr>
        <p:txBody>
          <a:bodyPr wrap="square" rtlCol="0">
            <a:spAutoFit/>
          </a:bodyPr>
          <a:lstStyle/>
          <a:p>
            <a:pPr algn="ctr"/>
            <a:r>
              <a:rPr lang="en-US" sz="2700" b="1">
                <a:solidFill>
                  <a:schemeClr val="accent2"/>
                </a:solidFill>
                <a:latin typeface="Open Sans Extrabold" panose="020B0606030504020204" pitchFamily="34" charset="0"/>
                <a:ea typeface="Open Sans Extrabold" panose="020B0606030504020204" pitchFamily="34" charset="0"/>
                <a:cs typeface="Open Sans Extrabold" panose="020B0606030504020204" pitchFamily="34" charset="0"/>
              </a:rPr>
              <a:t>2</a:t>
            </a:r>
          </a:p>
        </p:txBody>
      </p:sp>
      <p:sp>
        <p:nvSpPr>
          <p:cNvPr id="111" name="TextBox 110"/>
          <p:cNvSpPr txBox="1"/>
          <p:nvPr userDrawn="1"/>
        </p:nvSpPr>
        <p:spPr>
          <a:xfrm>
            <a:off x="8169788" y="5266261"/>
            <a:ext cx="384975" cy="507831"/>
          </a:xfrm>
          <a:prstGeom prst="rect">
            <a:avLst/>
          </a:prstGeom>
          <a:noFill/>
        </p:spPr>
        <p:txBody>
          <a:bodyPr wrap="square" rtlCol="0">
            <a:spAutoFit/>
          </a:bodyPr>
          <a:lstStyle/>
          <a:p>
            <a:pPr algn="ctr"/>
            <a:r>
              <a:rPr lang="en-US" sz="2700" b="1">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rPr>
              <a:t>3</a:t>
            </a:r>
          </a:p>
        </p:txBody>
      </p:sp>
      <p:sp>
        <p:nvSpPr>
          <p:cNvPr id="112" name="TextBox 111"/>
          <p:cNvSpPr txBox="1"/>
          <p:nvPr userDrawn="1"/>
        </p:nvSpPr>
        <p:spPr>
          <a:xfrm>
            <a:off x="3104428" y="2641828"/>
            <a:ext cx="372383" cy="507831"/>
          </a:xfrm>
          <a:prstGeom prst="rect">
            <a:avLst/>
          </a:prstGeom>
          <a:noFill/>
        </p:spPr>
        <p:txBody>
          <a:bodyPr wrap="square" rtlCol="0">
            <a:spAutoFit/>
          </a:bodyPr>
          <a:lstStyle/>
          <a:p>
            <a:pPr algn="r"/>
            <a:r>
              <a:rPr lang="en-US" sz="2700"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rPr>
              <a:t>1</a:t>
            </a:r>
            <a:endParaRPr lang="en-US" sz="8623"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6" name="Text Placeholder 115"/>
          <p:cNvSpPr>
            <a:spLocks noGrp="1"/>
          </p:cNvSpPr>
          <p:nvPr>
            <p:ph type="body" sz="quarter" idx="10"/>
          </p:nvPr>
        </p:nvSpPr>
        <p:spPr>
          <a:xfrm>
            <a:off x="507869" y="2019302"/>
            <a:ext cx="2596474" cy="1724025"/>
          </a:xfrm>
        </p:spPr>
        <p:txBody>
          <a:bodyPr>
            <a:normAutofit/>
          </a:bodyPr>
          <a:lstStyle>
            <a:lvl1pPr marL="0" indent="0">
              <a:buNone/>
              <a:defRPr sz="2000"/>
            </a:lvl1pPr>
          </a:lstStyle>
          <a:p>
            <a:pPr lvl="0"/>
            <a:r>
              <a:rPr lang="en-US"/>
              <a:t>Click to edit Master text styles</a:t>
            </a:r>
          </a:p>
        </p:txBody>
      </p:sp>
      <p:sp>
        <p:nvSpPr>
          <p:cNvPr id="117" name="Text Placeholder 115"/>
          <p:cNvSpPr>
            <a:spLocks noGrp="1"/>
          </p:cNvSpPr>
          <p:nvPr>
            <p:ph type="body" sz="quarter" idx="11"/>
          </p:nvPr>
        </p:nvSpPr>
        <p:spPr>
          <a:xfrm>
            <a:off x="8025693" y="2409690"/>
            <a:ext cx="2596474" cy="1724025"/>
          </a:xfrm>
        </p:spPr>
        <p:txBody>
          <a:bodyPr>
            <a:normAutofit/>
          </a:bodyPr>
          <a:lstStyle>
            <a:lvl1pPr marL="0" indent="0">
              <a:buNone/>
              <a:defRPr sz="2000"/>
            </a:lvl1pPr>
          </a:lstStyle>
          <a:p>
            <a:pPr lvl="0"/>
            <a:r>
              <a:rPr lang="en-US"/>
              <a:t>Click to edit Master text styles</a:t>
            </a:r>
          </a:p>
        </p:txBody>
      </p:sp>
      <p:sp>
        <p:nvSpPr>
          <p:cNvPr id="118" name="Text Placeholder 115"/>
          <p:cNvSpPr>
            <a:spLocks noGrp="1"/>
          </p:cNvSpPr>
          <p:nvPr>
            <p:ph type="body" sz="quarter" idx="12"/>
          </p:nvPr>
        </p:nvSpPr>
        <p:spPr>
          <a:xfrm>
            <a:off x="8611584" y="4697002"/>
            <a:ext cx="2596474" cy="1488083"/>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077240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 8">
    <p:spTree>
      <p:nvGrpSpPr>
        <p:cNvPr id="1" name=""/>
        <p:cNvGrpSpPr/>
        <p:nvPr/>
      </p:nvGrpSpPr>
      <p:grpSpPr>
        <a:xfrm>
          <a:off x="0" y="0"/>
          <a:ext cx="0" cy="0"/>
          <a:chOff x="0" y="0"/>
          <a:chExt cx="0" cy="0"/>
        </a:xfrm>
      </p:grpSpPr>
      <p:grpSp>
        <p:nvGrpSpPr>
          <p:cNvPr id="3" name="Group 2"/>
          <p:cNvGrpSpPr/>
          <p:nvPr userDrawn="1"/>
        </p:nvGrpSpPr>
        <p:grpSpPr>
          <a:xfrm>
            <a:off x="5787725" y="1618421"/>
            <a:ext cx="7950425" cy="4577842"/>
            <a:chOff x="5898415" y="1976415"/>
            <a:chExt cx="5654530" cy="3255020"/>
          </a:xfrm>
        </p:grpSpPr>
        <p:sp>
          <p:nvSpPr>
            <p:cNvPr id="4"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5"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6"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7"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8"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9"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0"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1"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2"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3"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4"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5"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grpSp>
      <p:graphicFrame>
        <p:nvGraphicFramePr>
          <p:cNvPr id="16" name="Chart 15"/>
          <p:cNvGraphicFramePr/>
          <p:nvPr userDrawn="1"/>
        </p:nvGraphicFramePr>
        <p:xfrm>
          <a:off x="7010992" y="2314205"/>
          <a:ext cx="5553718" cy="2816348"/>
        </p:xfrm>
        <a:graphic>
          <a:graphicData uri="http://schemas.openxmlformats.org/drawingml/2006/chart">
            <c:chart xmlns:c="http://schemas.openxmlformats.org/drawingml/2006/chart" xmlns:r="http://schemas.openxmlformats.org/officeDocument/2006/relationships" r:id="rId2"/>
          </a:graphicData>
        </a:graphic>
      </p:graphicFrame>
      <p:sp>
        <p:nvSpPr>
          <p:cNvPr id="19" name="Title Placeholder 1">
            <a:extLst>
              <a:ext uri="{FF2B5EF4-FFF2-40B4-BE49-F238E27FC236}">
                <a16:creationId xmlns:a16="http://schemas.microsoft.com/office/drawing/2014/main" id="{52F11403-DA79-5C40-BF3F-17C97ED04F8A}"/>
              </a:ext>
            </a:extLst>
          </p:cNvPr>
          <p:cNvSpPr>
            <a:spLocks noGrp="1"/>
          </p:cNvSpPr>
          <p:nvPr>
            <p:ph type="title"/>
          </p:nvPr>
        </p:nvSpPr>
        <p:spPr>
          <a:xfrm>
            <a:off x="507868" y="228600"/>
            <a:ext cx="109648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20" name="Text Placeholder 4">
            <a:extLst>
              <a:ext uri="{FF2B5EF4-FFF2-40B4-BE49-F238E27FC236}">
                <a16:creationId xmlns:a16="http://schemas.microsoft.com/office/drawing/2014/main" id="{1E5A938C-CE18-F54C-BEF9-505E2332EEF3}"/>
              </a:ext>
            </a:extLst>
          </p:cNvPr>
          <p:cNvSpPr>
            <a:spLocks noGrp="1"/>
          </p:cNvSpPr>
          <p:nvPr>
            <p:ph type="body" sz="quarter" idx="10"/>
          </p:nvPr>
        </p:nvSpPr>
        <p:spPr>
          <a:xfrm>
            <a:off x="507869" y="1531917"/>
            <a:ext cx="570843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19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Slide_Option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433CBB-FD63-7548-8991-A15F6208D9E8}"/>
              </a:ext>
            </a:extLst>
          </p:cNvPr>
          <p:cNvPicPr>
            <a:picLocks noChangeAspect="1"/>
          </p:cNvPicPr>
          <p:nvPr userDrawn="1"/>
        </p:nvPicPr>
        <p:blipFill>
          <a:blip r:embed="rId2">
            <a:extLst>
              <a:ext uri="{28A0092B-C50C-407E-A947-70E740481C1C}">
                <a14:useLocalDpi xmlns:a14="http://schemas.microsoft.com/office/drawing/2010/main" val="0"/>
              </a:ext>
            </a:extLst>
          </a:blip>
          <a:srcRect t="14968" b="14968"/>
          <a:stretch/>
        </p:blipFill>
        <p:spPr>
          <a:xfrm>
            <a:off x="0" y="893"/>
            <a:ext cx="12188809" cy="5693322"/>
          </a:xfrm>
          <a:custGeom>
            <a:avLst/>
            <a:gdLst>
              <a:gd name="connsiteX0" fmla="*/ 0 w 12191984"/>
              <a:gd name="connsiteY0" fmla="*/ 0 h 5694805"/>
              <a:gd name="connsiteX1" fmla="*/ 12191984 w 12191984"/>
              <a:gd name="connsiteY1" fmla="*/ 0 h 5694805"/>
              <a:gd name="connsiteX2" fmla="*/ 12191984 w 12191984"/>
              <a:gd name="connsiteY2" fmla="*/ 4047305 h 5694805"/>
              <a:gd name="connsiteX3" fmla="*/ 12143591 w 12191984"/>
              <a:gd name="connsiteY3" fmla="*/ 4047305 h 5694805"/>
              <a:gd name="connsiteX4" fmla="*/ 0 w 12191984"/>
              <a:gd name="connsiteY4" fmla="*/ 5694805 h 5694805"/>
              <a:gd name="connsiteX5" fmla="*/ 0 w 12191984"/>
              <a:gd name="connsiteY5" fmla="*/ 4047305 h 5694805"/>
              <a:gd name="connsiteX6" fmla="*/ 0 w 12191984"/>
              <a:gd name="connsiteY6" fmla="*/ 4041151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84" h="5694805">
                <a:moveTo>
                  <a:pt x="0" y="0"/>
                </a:moveTo>
                <a:lnTo>
                  <a:pt x="12191984" y="0"/>
                </a:lnTo>
                <a:lnTo>
                  <a:pt x="12191984" y="4047305"/>
                </a:lnTo>
                <a:lnTo>
                  <a:pt x="12143591" y="4047305"/>
                </a:lnTo>
                <a:lnTo>
                  <a:pt x="0" y="5694805"/>
                </a:lnTo>
                <a:lnTo>
                  <a:pt x="0" y="4047305"/>
                </a:lnTo>
                <a:lnTo>
                  <a:pt x="0" y="4041151"/>
                </a:lnTo>
                <a:close/>
              </a:path>
            </a:pathLst>
          </a:custGeom>
        </p:spPr>
      </p:pic>
      <p:sp>
        <p:nvSpPr>
          <p:cNvPr id="7" name="Freeform 6">
            <a:extLst>
              <a:ext uri="{FF2B5EF4-FFF2-40B4-BE49-F238E27FC236}">
                <a16:creationId xmlns:a16="http://schemas.microsoft.com/office/drawing/2014/main" id="{99019C8F-9DDE-9345-A0AC-A00AE29937CD}"/>
              </a:ext>
            </a:extLst>
          </p:cNvPr>
          <p:cNvSpPr/>
          <p:nvPr userDrawn="1"/>
        </p:nvSpPr>
        <p:spPr>
          <a:xfrm flipV="1">
            <a:off x="-1" y="-887"/>
            <a:ext cx="12188809" cy="5693321"/>
          </a:xfrm>
          <a:custGeom>
            <a:avLst/>
            <a:gdLst>
              <a:gd name="connsiteX0" fmla="*/ 0 w 12192000"/>
              <a:gd name="connsiteY0" fmla="*/ 5694805 h 5694805"/>
              <a:gd name="connsiteX1" fmla="*/ 12192000 w 12192000"/>
              <a:gd name="connsiteY1" fmla="*/ 5694805 h 5694805"/>
              <a:gd name="connsiteX2" fmla="*/ 12192000 w 12192000"/>
              <a:gd name="connsiteY2" fmla="*/ 1647500 h 5694805"/>
              <a:gd name="connsiteX3" fmla="*/ 12143591 w 12192000"/>
              <a:gd name="connsiteY3" fmla="*/ 1647500 h 5694805"/>
              <a:gd name="connsiteX4" fmla="*/ 0 w 12192000"/>
              <a:gd name="connsiteY4" fmla="*/ 0 h 5694805"/>
              <a:gd name="connsiteX5" fmla="*/ 0 w 12192000"/>
              <a:gd name="connsiteY5" fmla="*/ 1647500 h 5694805"/>
              <a:gd name="connsiteX6" fmla="*/ 0 w 12192000"/>
              <a:gd name="connsiteY6" fmla="*/ 1653654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694805">
                <a:moveTo>
                  <a:pt x="0" y="5694805"/>
                </a:moveTo>
                <a:lnTo>
                  <a:pt x="12192000" y="5694805"/>
                </a:lnTo>
                <a:lnTo>
                  <a:pt x="12192000" y="1647500"/>
                </a:lnTo>
                <a:lnTo>
                  <a:pt x="12143591" y="1647500"/>
                </a:lnTo>
                <a:lnTo>
                  <a:pt x="0" y="0"/>
                </a:lnTo>
                <a:lnTo>
                  <a:pt x="0" y="1647500"/>
                </a:lnTo>
                <a:lnTo>
                  <a:pt x="0" y="1653654"/>
                </a:lnTo>
                <a:close/>
              </a:path>
            </a:pathLst>
          </a:custGeom>
          <a:gradFill>
            <a:gsLst>
              <a:gs pos="0">
                <a:schemeClr val="bg1"/>
              </a:gs>
              <a:gs pos="100000">
                <a:schemeClr val="bg1">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7">
            <a:extLst>
              <a:ext uri="{FF2B5EF4-FFF2-40B4-BE49-F238E27FC236}">
                <a16:creationId xmlns:a16="http://schemas.microsoft.com/office/drawing/2014/main" id="{F6F64B84-B4C2-5044-B49C-37C67468A5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429" y="134484"/>
            <a:ext cx="1511317" cy="943089"/>
          </a:xfrm>
          <a:prstGeom prst="rect">
            <a:avLst/>
          </a:prstGeom>
        </p:spPr>
      </p:pic>
      <p:sp>
        <p:nvSpPr>
          <p:cNvPr id="9" name="TextBox 8">
            <a:extLst>
              <a:ext uri="{FF2B5EF4-FFF2-40B4-BE49-F238E27FC236}">
                <a16:creationId xmlns:a16="http://schemas.microsoft.com/office/drawing/2014/main" id="{AB31A684-D534-9A41-817E-511482241760}"/>
              </a:ext>
            </a:extLst>
          </p:cNvPr>
          <p:cNvSpPr txBox="1"/>
          <p:nvPr userDrawn="1"/>
        </p:nvSpPr>
        <p:spPr>
          <a:xfrm>
            <a:off x="428151" y="841275"/>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12" name="Picture 11">
            <a:extLst>
              <a:ext uri="{FF2B5EF4-FFF2-40B4-BE49-F238E27FC236}">
                <a16:creationId xmlns:a16="http://schemas.microsoft.com/office/drawing/2014/main" id="{552F5791-A095-824A-9574-D0FB827DB8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13" name="Subtitle 2">
            <a:extLst>
              <a:ext uri="{FF2B5EF4-FFF2-40B4-BE49-F238E27FC236}">
                <a16:creationId xmlns:a16="http://schemas.microsoft.com/office/drawing/2014/main" id="{66C46652-1F92-C741-B925-6444432B5F9B}"/>
              </a:ext>
            </a:extLst>
          </p:cNvPr>
          <p:cNvSpPr>
            <a:spLocks noGrp="1"/>
          </p:cNvSpPr>
          <p:nvPr>
            <p:ph type="subTitle" idx="1" hasCustomPrompt="1"/>
          </p:nvPr>
        </p:nvSpPr>
        <p:spPr>
          <a:xfrm>
            <a:off x="4660729" y="5197871"/>
            <a:ext cx="7252351" cy="473464"/>
          </a:xfrm>
        </p:spPr>
        <p:txBody>
          <a:bodyPr>
            <a:noAutofit/>
          </a:bodyPr>
          <a:lstStyle>
            <a:lvl1pPr marL="0" indent="0" algn="r">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 Job Title</a:t>
            </a:r>
          </a:p>
          <a:p>
            <a:r>
              <a:rPr lang="en-US"/>
              <a:t> </a:t>
            </a:r>
          </a:p>
        </p:txBody>
      </p:sp>
      <p:sp>
        <p:nvSpPr>
          <p:cNvPr id="15" name="Rectangle 14">
            <a:extLst>
              <a:ext uri="{FF2B5EF4-FFF2-40B4-BE49-F238E27FC236}">
                <a16:creationId xmlns:a16="http://schemas.microsoft.com/office/drawing/2014/main" id="{A2BAE979-5175-884C-A91E-3BB902360395}"/>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2">
            <a:extLst>
              <a:ext uri="{FF2B5EF4-FFF2-40B4-BE49-F238E27FC236}">
                <a16:creationId xmlns:a16="http://schemas.microsoft.com/office/drawing/2014/main" id="{5A986478-2512-7E48-A021-24522ABC1101}"/>
              </a:ext>
            </a:extLst>
          </p:cNvPr>
          <p:cNvSpPr>
            <a:spLocks noGrp="1"/>
          </p:cNvSpPr>
          <p:nvPr>
            <p:ph type="body" sz="quarter" idx="11" hasCustomPrompt="1"/>
          </p:nvPr>
        </p:nvSpPr>
        <p:spPr>
          <a:xfrm>
            <a:off x="4660900" y="5760947"/>
            <a:ext cx="7251700" cy="473464"/>
          </a:xfrm>
        </p:spPr>
        <p:txBody>
          <a:bodyPr>
            <a:noAutofit/>
          </a:bodyPr>
          <a:lstStyle>
            <a:lvl1pPr marL="0" marR="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sz="1800"/>
            </a:lvl1pPr>
            <a:lvl2pPr marL="342814" indent="0" algn="r">
              <a:buNone/>
              <a:defRPr sz="1600"/>
            </a:lvl2pPr>
            <a:lvl3pPr marL="685629" indent="0" algn="r">
              <a:buNone/>
              <a:defRPr sz="1400"/>
            </a:lvl3pPr>
            <a:lvl4pPr marL="1028443" indent="0" algn="r">
              <a:buNone/>
              <a:defRPr sz="1200"/>
            </a:lvl4pPr>
            <a:lvl5pPr marL="1371257" indent="0" algn="r">
              <a:buNone/>
              <a:defRPr sz="1200"/>
            </a:lvl5pPr>
          </a:lstStyle>
          <a:p>
            <a:pPr marL="0" marR="0" lvl="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pPr>
            <a:r>
              <a:rPr lang="en-US" sz="1800"/>
              <a:t>Team/Office/Division Name | Date </a:t>
            </a:r>
          </a:p>
        </p:txBody>
      </p:sp>
    </p:spTree>
    <p:extLst>
      <p:ext uri="{BB962C8B-B14F-4D97-AF65-F5344CB8AC3E}">
        <p14:creationId xmlns:p14="http://schemas.microsoft.com/office/powerpoint/2010/main" val="144389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5" name="Rectangle 4">
            <a:extLst>
              <a:ext uri="{FF2B5EF4-FFF2-40B4-BE49-F238E27FC236}">
                <a16:creationId xmlns:a16="http://schemas.microsoft.com/office/drawing/2014/main" id="{7363DA87-A31F-F84B-A25D-AF4E959B7FDE}"/>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2">
            <a:extLst>
              <a:ext uri="{FF2B5EF4-FFF2-40B4-BE49-F238E27FC236}">
                <a16:creationId xmlns:a16="http://schemas.microsoft.com/office/drawing/2014/main" id="{9398CE87-C430-F841-B04D-FBBA6D178A07}"/>
              </a:ext>
            </a:extLst>
          </p:cNvPr>
          <p:cNvSpPr>
            <a:spLocks noGrp="1"/>
          </p:cNvSpPr>
          <p:nvPr>
            <p:ph idx="1"/>
          </p:nvPr>
        </p:nvSpPr>
        <p:spPr>
          <a:xfrm>
            <a:off x="507868" y="1531919"/>
            <a:ext cx="7336721"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08B04D18-62FE-B045-A785-14011D440469}"/>
              </a:ext>
            </a:extLst>
          </p:cNvPr>
          <p:cNvSpPr>
            <a:spLocks noGrp="1"/>
          </p:cNvSpPr>
          <p:nvPr>
            <p:ph type="title"/>
          </p:nvPr>
        </p:nvSpPr>
        <p:spPr>
          <a:xfrm>
            <a:off x="507868" y="228600"/>
            <a:ext cx="7336721"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574392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5" name="Rectangle 4">
            <a:extLst>
              <a:ext uri="{FF2B5EF4-FFF2-40B4-BE49-F238E27FC236}">
                <a16:creationId xmlns:a16="http://schemas.microsoft.com/office/drawing/2014/main" id="{7363DA87-A31F-F84B-A25D-AF4E959B7FDE}"/>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9366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CDA9E0-12DC-DE43-9456-80E8FDC3CD73}"/>
              </a:ext>
            </a:extLst>
          </p:cNvPr>
          <p:cNvSpPr/>
          <p:nvPr userDrawn="1"/>
        </p:nvSpPr>
        <p:spPr>
          <a:xfrm>
            <a:off x="1" y="4044614"/>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Placeholder 3">
            <a:extLst>
              <a:ext uri="{FF2B5EF4-FFF2-40B4-BE49-F238E27FC236}">
                <a16:creationId xmlns:a16="http://schemas.microsoft.com/office/drawing/2014/main" id="{BBB78F13-FDC2-7342-BD3F-3B0DB4AFD2EA}"/>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t="28238" b="32232"/>
          <a:stretch/>
        </p:blipFill>
        <p:spPr>
          <a:xfrm>
            <a:off x="-1" y="4044614"/>
            <a:ext cx="12188826" cy="2813386"/>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228600"/>
            <a:ext cx="92393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1531919"/>
            <a:ext cx="9239384" cy="234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183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13060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2138E4-25AB-F24B-93F2-46066BDB3205}"/>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32935211-FF18-584C-986B-10DAD19409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Tree>
    <p:extLst>
      <p:ext uri="{BB962C8B-B14F-4D97-AF65-F5344CB8AC3E}">
        <p14:creationId xmlns:p14="http://schemas.microsoft.com/office/powerpoint/2010/main" val="3866781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6F5E18-B513-F447-A082-DD28AB8845FC}"/>
              </a:ext>
            </a:extLst>
          </p:cNvPr>
          <p:cNvSpPr txBox="1"/>
          <p:nvPr userDrawn="1"/>
        </p:nvSpPr>
        <p:spPr>
          <a:xfrm>
            <a:off x="507868" y="1691640"/>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69164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16" t="10352" r="6284" b="19648"/>
          <a:stretch/>
        </p:blipFill>
        <p:spPr>
          <a:xfrm>
            <a:off x="6500309" y="230886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10374956" cy="646331"/>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26571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486428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543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354E41-BC99-2E42-A7D1-997888992D36}"/>
              </a:ext>
            </a:extLst>
          </p:cNvPr>
          <p:cNvSpPr/>
          <p:nvPr userDrawn="1"/>
        </p:nvSpPr>
        <p:spPr>
          <a:xfrm>
            <a:off x="6094413" y="-17713"/>
            <a:ext cx="6094414" cy="3518205"/>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8" name="Rectangle 7">
            <a:extLst>
              <a:ext uri="{FF2B5EF4-FFF2-40B4-BE49-F238E27FC236}">
                <a16:creationId xmlns:a16="http://schemas.microsoft.com/office/drawing/2014/main" id="{26A83449-D3DC-0040-8E1B-4A6B99B62635}"/>
              </a:ext>
            </a:extLst>
          </p:cNvPr>
          <p:cNvSpPr/>
          <p:nvPr userDrawn="1"/>
        </p:nvSpPr>
        <p:spPr>
          <a:xfrm>
            <a:off x="-10956" y="3488290"/>
            <a:ext cx="6105369" cy="336971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9" name="Rectangle 8">
            <a:extLst>
              <a:ext uri="{FF2B5EF4-FFF2-40B4-BE49-F238E27FC236}">
                <a16:creationId xmlns:a16="http://schemas.microsoft.com/office/drawing/2014/main" id="{0AFC9DBF-32C8-224C-A0FE-3B2F1A8D4041}"/>
              </a:ext>
            </a:extLst>
          </p:cNvPr>
          <p:cNvSpPr/>
          <p:nvPr userDrawn="1"/>
        </p:nvSpPr>
        <p:spPr>
          <a:xfrm>
            <a:off x="6094417" y="3493008"/>
            <a:ext cx="6094413" cy="3382704"/>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3" name="Rectangle 2">
            <a:extLst>
              <a:ext uri="{FF2B5EF4-FFF2-40B4-BE49-F238E27FC236}">
                <a16:creationId xmlns:a16="http://schemas.microsoft.com/office/drawing/2014/main" id="{F8DD85F2-00A6-A744-A042-B93675E8F604}"/>
              </a:ext>
            </a:extLst>
          </p:cNvPr>
          <p:cNvSpPr/>
          <p:nvPr userDrawn="1"/>
        </p:nvSpPr>
        <p:spPr>
          <a:xfrm>
            <a:off x="-16" y="-17712"/>
            <a:ext cx="6094429" cy="35182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pic>
        <p:nvPicPr>
          <p:cNvPr id="4" name="Picture Placeholder 4">
            <a:extLst>
              <a:ext uri="{FF2B5EF4-FFF2-40B4-BE49-F238E27FC236}">
                <a16:creationId xmlns:a16="http://schemas.microsoft.com/office/drawing/2014/main" id="{92256DBE-9AF6-174A-AE6D-F7C4C2C12A95}"/>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rcRect t="10092" b="10092"/>
          <a:stretch/>
        </p:blipFill>
        <p:spPr>
          <a:xfrm>
            <a:off x="6094417" y="0"/>
            <a:ext cx="6094413" cy="3493008"/>
          </a:xfrm>
          <a:prstGeom prst="rect">
            <a:avLst/>
          </a:prstGeom>
        </p:spPr>
      </p:pic>
      <p:pic>
        <p:nvPicPr>
          <p:cNvPr id="5" name="Picture Placeholder 7">
            <a:extLst>
              <a:ext uri="{FF2B5EF4-FFF2-40B4-BE49-F238E27FC236}">
                <a16:creationId xmlns:a16="http://schemas.microsoft.com/office/drawing/2014/main" id="{40B78FAE-D1DF-364A-9F43-A121D1730A1B}"/>
              </a:ext>
            </a:extLst>
          </p:cNvPr>
          <p:cNvPicPr>
            <a:picLocks noChangeAspect="1"/>
          </p:cNvPicPr>
          <p:nvPr userDrawn="1"/>
        </p:nvPicPr>
        <p:blipFill>
          <a:blip r:embed="rId3" cstate="print">
            <a:alphaModFix amt="20000"/>
            <a:extLst>
              <a:ext uri="{28A0092B-C50C-407E-A947-70E740481C1C}">
                <a14:useLocalDpi xmlns:a14="http://schemas.microsoft.com/office/drawing/2010/main" val="0"/>
              </a:ext>
            </a:extLst>
          </a:blip>
          <a:srcRect t="15542" b="15542"/>
          <a:stretch/>
        </p:blipFill>
        <p:spPr>
          <a:xfrm>
            <a:off x="1" y="3493008"/>
            <a:ext cx="6094414" cy="3364992"/>
          </a:xfrm>
          <a:prstGeom prst="rect">
            <a:avLst/>
          </a:prstGeom>
        </p:spPr>
      </p:pic>
      <p:pic>
        <p:nvPicPr>
          <p:cNvPr id="6" name="Picture Placeholder 15">
            <a:extLst>
              <a:ext uri="{FF2B5EF4-FFF2-40B4-BE49-F238E27FC236}">
                <a16:creationId xmlns:a16="http://schemas.microsoft.com/office/drawing/2014/main" id="{9C5F7A57-DD05-B047-804A-19E50C99616A}"/>
              </a:ext>
            </a:extLst>
          </p:cNvPr>
          <p:cNvPicPr>
            <a:picLocks noChangeAspect="1"/>
          </p:cNvPicPr>
          <p:nvPr userDrawn="1"/>
        </p:nvPicPr>
        <p:blipFill>
          <a:blip r:embed="rId4" cstate="print">
            <a:alphaModFix amt="20000"/>
            <a:extLst>
              <a:ext uri="{28A0092B-C50C-407E-A947-70E740481C1C}">
                <a14:useLocalDpi xmlns:a14="http://schemas.microsoft.com/office/drawing/2010/main" val="0"/>
              </a:ext>
            </a:extLst>
          </a:blip>
          <a:srcRect t="9614" b="9614"/>
          <a:stretch/>
        </p:blipFill>
        <p:spPr>
          <a:xfrm>
            <a:off x="6094416" y="3493008"/>
            <a:ext cx="6094413" cy="3364992"/>
          </a:xfrm>
          <a:prstGeom prst="rect">
            <a:avLst/>
          </a:prstGeom>
        </p:spPr>
      </p:pic>
      <p:pic>
        <p:nvPicPr>
          <p:cNvPr id="22" name="Picture Placeholder 4">
            <a:extLst>
              <a:ext uri="{FF2B5EF4-FFF2-40B4-BE49-F238E27FC236}">
                <a16:creationId xmlns:a16="http://schemas.microsoft.com/office/drawing/2014/main" id="{70C3181F-3691-B54C-A783-FDDEDB7C398E}"/>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4305" t="17989" r="5699" b="4736"/>
          <a:stretch/>
        </p:blipFill>
        <p:spPr>
          <a:xfrm>
            <a:off x="-16" y="-17712"/>
            <a:ext cx="6094413" cy="3493008"/>
          </a:xfrm>
          <a:prstGeom prst="rect">
            <a:avLst/>
          </a:prstGeom>
        </p:spPr>
      </p:pic>
      <p:cxnSp>
        <p:nvCxnSpPr>
          <p:cNvPr id="10" name="Straight Connector 9">
            <a:extLst>
              <a:ext uri="{FF2B5EF4-FFF2-40B4-BE49-F238E27FC236}">
                <a16:creationId xmlns:a16="http://schemas.microsoft.com/office/drawing/2014/main" id="{BB10AC2A-FBE0-4D4F-9D0F-FFF1A69A6C20}"/>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F5F77E7-30F5-5244-BB1B-B7330EB90E8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99157" y="927652"/>
            <a:ext cx="2846303" cy="1767460"/>
          </a:xfrm>
          <a:prstGeom prst="rect">
            <a:avLst/>
          </a:prstGeom>
        </p:spPr>
      </p:pic>
      <p:cxnSp>
        <p:nvCxnSpPr>
          <p:cNvPr id="12" name="Straight Connector 11">
            <a:extLst>
              <a:ext uri="{FF2B5EF4-FFF2-40B4-BE49-F238E27FC236}">
                <a16:creationId xmlns:a16="http://schemas.microsoft.com/office/drawing/2014/main" id="{88D2A39B-EC5A-914E-9FE0-88CD5758B083}"/>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A61C4AF-188C-B944-88D1-63E7DB4312D3}"/>
              </a:ext>
            </a:extLst>
          </p:cNvPr>
          <p:cNvSpPr>
            <a:spLocks/>
          </p:cNvSpPr>
          <p:nvPr userDrawn="1"/>
        </p:nvSpPr>
        <p:spPr bwMode="auto">
          <a:xfrm>
            <a:off x="1128990" y="3935517"/>
            <a:ext cx="3836433" cy="784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14" name="TextBox 13">
            <a:extLst>
              <a:ext uri="{FF2B5EF4-FFF2-40B4-BE49-F238E27FC236}">
                <a16:creationId xmlns:a16="http://schemas.microsoft.com/office/drawing/2014/main" id="{46319BDB-FAF0-FB43-823D-6D14D94D68C9}"/>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427A26A6-881A-6544-A1BA-415D0B539DA5}"/>
              </a:ext>
            </a:extLst>
          </p:cNvPr>
          <p:cNvSpPr>
            <a:spLocks/>
          </p:cNvSpPr>
          <p:nvPr userDrawn="1"/>
        </p:nvSpPr>
        <p:spPr bwMode="auto">
          <a:xfrm>
            <a:off x="8099284" y="520917"/>
            <a:ext cx="2084673" cy="784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16" name="TextBox 15">
            <a:extLst>
              <a:ext uri="{FF2B5EF4-FFF2-40B4-BE49-F238E27FC236}">
                <a16:creationId xmlns:a16="http://schemas.microsoft.com/office/drawing/2014/main" id="{F2143573-2549-B44E-B349-0C3B53B708AE}"/>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17" name="Straight Connector 16">
            <a:extLst>
              <a:ext uri="{FF2B5EF4-FFF2-40B4-BE49-F238E27FC236}">
                <a16:creationId xmlns:a16="http://schemas.microsoft.com/office/drawing/2014/main" id="{7094D45B-58E7-7140-9B01-B70DE1851403}"/>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5F51C51-4108-824A-A9F4-9F31B2E12B32}"/>
              </a:ext>
            </a:extLst>
          </p:cNvPr>
          <p:cNvSpPr>
            <a:spLocks/>
          </p:cNvSpPr>
          <p:nvPr userDrawn="1"/>
        </p:nvSpPr>
        <p:spPr bwMode="auto">
          <a:xfrm>
            <a:off x="8081877" y="3938819"/>
            <a:ext cx="2119491" cy="784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19" name="TextBox 18">
            <a:extLst>
              <a:ext uri="{FF2B5EF4-FFF2-40B4-BE49-F238E27FC236}">
                <a16:creationId xmlns:a16="http://schemas.microsoft.com/office/drawing/2014/main" id="{823D74EB-4C51-A84A-9A59-9227C0C6E239}"/>
              </a:ext>
            </a:extLst>
          </p:cNvPr>
          <p:cNvSpPr txBox="1"/>
          <p:nvPr userDrawn="1"/>
        </p:nvSpPr>
        <p:spPr>
          <a:xfrm>
            <a:off x="6862197" y="5047778"/>
            <a:ext cx="4558851"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TO BECOME AND REMAIN</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 TEACHER AND LEADER FOR ALL</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0" name="Straight Connector 19">
            <a:extLst>
              <a:ext uri="{FF2B5EF4-FFF2-40B4-BE49-F238E27FC236}">
                <a16:creationId xmlns:a16="http://schemas.microsoft.com/office/drawing/2014/main" id="{A51ACFC6-4635-D94F-82F0-434931984092}"/>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ADBDE5A-2DC1-2348-9063-AEC47F7CD394}"/>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spTree>
    <p:extLst>
      <p:ext uri="{BB962C8B-B14F-4D97-AF65-F5344CB8AC3E}">
        <p14:creationId xmlns:p14="http://schemas.microsoft.com/office/powerpoint/2010/main" val="1512352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8EA55D89-C39F-4D43-AE63-61EB5128A2CE}"/>
              </a:ext>
            </a:extLst>
          </p:cNvPr>
          <p:cNvSpPr/>
          <p:nvPr userDrawn="1"/>
        </p:nvSpPr>
        <p:spPr>
          <a:xfrm>
            <a:off x="7577922" y="1778602"/>
            <a:ext cx="3914758" cy="3915777"/>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6942552"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9E2114F-41BF-4447-968E-404E3EF2E53F}"/>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4746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819952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6D5DC8A-8B35-B14C-A0A6-D188A5DE30C1}"/>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89599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FA Strategic Pla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E8BC2BB-0A99-9642-B313-7856AAEB3B91}"/>
              </a:ext>
            </a:extLst>
          </p:cNvPr>
          <p:cNvSpPr/>
          <p:nvPr userDrawn="1"/>
        </p:nvSpPr>
        <p:spPr>
          <a:xfrm>
            <a:off x="834517" y="1675222"/>
            <a:ext cx="914400" cy="9144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4" name="Oval 3">
            <a:extLst>
              <a:ext uri="{FF2B5EF4-FFF2-40B4-BE49-F238E27FC236}">
                <a16:creationId xmlns:a16="http://schemas.microsoft.com/office/drawing/2014/main" id="{B907C94E-84EC-D544-A5DC-42D712AD1DFD}"/>
              </a:ext>
            </a:extLst>
          </p:cNvPr>
          <p:cNvSpPr/>
          <p:nvPr userDrawn="1"/>
        </p:nvSpPr>
        <p:spPr>
          <a:xfrm>
            <a:off x="834517" y="3278264"/>
            <a:ext cx="914400" cy="914400"/>
          </a:xfrm>
          <a:prstGeom prst="ellipse">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5" name="Oval 4">
            <a:extLst>
              <a:ext uri="{FF2B5EF4-FFF2-40B4-BE49-F238E27FC236}">
                <a16:creationId xmlns:a16="http://schemas.microsoft.com/office/drawing/2014/main" id="{FBF42A49-C51F-7E46-B75F-8A959DB56461}"/>
              </a:ext>
            </a:extLst>
          </p:cNvPr>
          <p:cNvSpPr/>
          <p:nvPr userDrawn="1"/>
        </p:nvSpPr>
        <p:spPr>
          <a:xfrm>
            <a:off x="834517" y="4959969"/>
            <a:ext cx="914400" cy="914400"/>
          </a:xfrm>
          <a:prstGeom prst="ellipse">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6" name="Title 1">
            <a:extLst>
              <a:ext uri="{FF2B5EF4-FFF2-40B4-BE49-F238E27FC236}">
                <a16:creationId xmlns:a16="http://schemas.microsoft.com/office/drawing/2014/main" id="{D7AB772D-FDC4-F949-AFBA-B02031D505D9}"/>
              </a:ext>
            </a:extLst>
          </p:cNvPr>
          <p:cNvSpPr>
            <a:spLocks noGrp="1"/>
          </p:cNvSpPr>
          <p:nvPr>
            <p:ph type="title"/>
          </p:nvPr>
        </p:nvSpPr>
        <p:spPr>
          <a:xfrm>
            <a:off x="507868" y="228600"/>
            <a:ext cx="11204832" cy="1208314"/>
          </a:xfrm>
        </p:spPr>
        <p:txBody>
          <a:bodyPr>
            <a:normAutofit/>
          </a:bodyPr>
          <a:lstStyle/>
          <a:p>
            <a:r>
              <a:rPr lang="en-US" sz="4000"/>
              <a:t>Click to edit Master title style</a:t>
            </a:r>
          </a:p>
        </p:txBody>
      </p:sp>
      <p:pic>
        <p:nvPicPr>
          <p:cNvPr id="8" name="Graphic 7" descr="Classroom outline">
            <a:extLst>
              <a:ext uri="{FF2B5EF4-FFF2-40B4-BE49-F238E27FC236}">
                <a16:creationId xmlns:a16="http://schemas.microsoft.com/office/drawing/2014/main" id="{AA5C42A7-8062-7C40-BECE-52905CC144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5957" y="5051409"/>
            <a:ext cx="731520" cy="731520"/>
          </a:xfrm>
          <a:prstGeom prst="rect">
            <a:avLst/>
          </a:prstGeom>
        </p:spPr>
      </p:pic>
      <p:pic>
        <p:nvPicPr>
          <p:cNvPr id="9" name="Graphic 8" descr="Books on shelf outline">
            <a:extLst>
              <a:ext uri="{FF2B5EF4-FFF2-40B4-BE49-F238E27FC236}">
                <a16:creationId xmlns:a16="http://schemas.microsoft.com/office/drawing/2014/main" id="{EA2199B2-AB2B-A248-B4F2-527F2EF298B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957" y="1766662"/>
            <a:ext cx="731520" cy="731520"/>
          </a:xfrm>
          <a:prstGeom prst="rect">
            <a:avLst/>
          </a:prstGeom>
        </p:spPr>
      </p:pic>
      <p:pic>
        <p:nvPicPr>
          <p:cNvPr id="10" name="Graphic 9">
            <a:extLst>
              <a:ext uri="{FF2B5EF4-FFF2-40B4-BE49-F238E27FC236}">
                <a16:creationId xmlns:a16="http://schemas.microsoft.com/office/drawing/2014/main" id="{F7662AE4-130D-EA49-93F1-65B96F58078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3403" y="3290531"/>
            <a:ext cx="696628" cy="822960"/>
          </a:xfrm>
          <a:prstGeom prst="rect">
            <a:avLst/>
          </a:prstGeom>
        </p:spPr>
      </p:pic>
      <p:pic>
        <p:nvPicPr>
          <p:cNvPr id="11" name="Picture 10">
            <a:extLst>
              <a:ext uri="{FF2B5EF4-FFF2-40B4-BE49-F238E27FC236}">
                <a16:creationId xmlns:a16="http://schemas.microsoft.com/office/drawing/2014/main" id="{601B0709-AD20-BD4C-85CA-EC6EF6F960FE}"/>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0238749" y="1553674"/>
            <a:ext cx="1541170" cy="4726918"/>
          </a:xfrm>
          <a:prstGeom prst="rect">
            <a:avLst/>
          </a:prstGeom>
        </p:spPr>
      </p:pic>
      <p:sp>
        <p:nvSpPr>
          <p:cNvPr id="12" name="Rectangle 11">
            <a:extLst>
              <a:ext uri="{FF2B5EF4-FFF2-40B4-BE49-F238E27FC236}">
                <a16:creationId xmlns:a16="http://schemas.microsoft.com/office/drawing/2014/main" id="{1A4C3607-ADF0-D44B-8CF9-F16C9E972A89}"/>
              </a:ext>
            </a:extLst>
          </p:cNvPr>
          <p:cNvSpPr/>
          <p:nvPr userDrawn="1"/>
        </p:nvSpPr>
        <p:spPr>
          <a:xfrm>
            <a:off x="2037496" y="3183460"/>
            <a:ext cx="7318375" cy="1323439"/>
          </a:xfrm>
          <a:prstGeom prst="rect">
            <a:avLst/>
          </a:prstGeom>
        </p:spPr>
        <p:txBody>
          <a:bodyPr wrap="square">
            <a:spAutoFit/>
          </a:bodyPr>
          <a:lstStyle/>
          <a:p>
            <a:pPr>
              <a:spcAft>
                <a:spcPts val="3151"/>
              </a:spcAft>
            </a:pPr>
            <a:r>
              <a:rPr lang="en-US" sz="2000" b="1">
                <a:solidFill>
                  <a:srgbClr val="2DCCD3"/>
                </a:solidFill>
              </a:rPr>
              <a:t>STUDENT READINESS: </a:t>
            </a:r>
            <a:r>
              <a:rPr lang="en-US" sz="2000"/>
              <a:t>Tennessee schools will be equipped </a:t>
            </a:r>
            <a:br>
              <a:rPr lang="en-US" sz="2000"/>
            </a:br>
            <a:r>
              <a:rPr lang="en-US" sz="2000"/>
              <a:t>to serve the academic and non-academic needs of all </a:t>
            </a:r>
            <a:br>
              <a:rPr lang="en-US" sz="2000"/>
            </a:br>
            <a:r>
              <a:rPr lang="en-US" sz="2000"/>
              <a:t>students… </a:t>
            </a:r>
            <a:r>
              <a:rPr lang="en-US" sz="2000" i="1"/>
              <a:t>by developing robust career pathway opportunities </a:t>
            </a:r>
            <a:br>
              <a:rPr lang="en-US" sz="2000" i="1"/>
            </a:br>
            <a:r>
              <a:rPr lang="en-US" sz="2000" i="1"/>
              <a:t>and connecting students to real-time support. </a:t>
            </a:r>
          </a:p>
        </p:txBody>
      </p:sp>
      <p:sp>
        <p:nvSpPr>
          <p:cNvPr id="13" name="Rectangle 12">
            <a:extLst>
              <a:ext uri="{FF2B5EF4-FFF2-40B4-BE49-F238E27FC236}">
                <a16:creationId xmlns:a16="http://schemas.microsoft.com/office/drawing/2014/main" id="{BA3A1B0C-C4F8-5D4C-BFCD-0A3AE5229322}"/>
              </a:ext>
            </a:extLst>
          </p:cNvPr>
          <p:cNvSpPr/>
          <p:nvPr userDrawn="1"/>
        </p:nvSpPr>
        <p:spPr>
          <a:xfrm>
            <a:off x="2061309" y="4944715"/>
            <a:ext cx="6101383" cy="1015663"/>
          </a:xfrm>
          <a:prstGeom prst="rect">
            <a:avLst/>
          </a:prstGeom>
        </p:spPr>
        <p:txBody>
          <a:bodyPr wrap="square">
            <a:spAutoFit/>
          </a:bodyPr>
          <a:lstStyle/>
          <a:p>
            <a:pPr>
              <a:spcAft>
                <a:spcPts val="3151"/>
              </a:spcAft>
            </a:pPr>
            <a:r>
              <a:rPr lang="en-US" sz="2000" b="1">
                <a:solidFill>
                  <a:srgbClr val="D2D755"/>
                </a:solidFill>
              </a:rPr>
              <a:t>EDUCATORS: </a:t>
            </a:r>
            <a:r>
              <a:rPr lang="en-US" sz="2000"/>
              <a:t>Tennessee will set a new path </a:t>
            </a:r>
            <a:br>
              <a:rPr lang="en-US" sz="2000"/>
            </a:br>
            <a:r>
              <a:rPr lang="en-US" sz="2000"/>
              <a:t>for the education profession… </a:t>
            </a:r>
            <a:r>
              <a:rPr lang="en-US" sz="2000" i="1"/>
              <a:t>by becoming a teacher for free.</a:t>
            </a:r>
          </a:p>
        </p:txBody>
      </p:sp>
      <p:sp>
        <p:nvSpPr>
          <p:cNvPr id="14" name="Rectangle 13">
            <a:extLst>
              <a:ext uri="{FF2B5EF4-FFF2-40B4-BE49-F238E27FC236}">
                <a16:creationId xmlns:a16="http://schemas.microsoft.com/office/drawing/2014/main" id="{59F9227B-2A36-674E-AB74-75E20B4F88C3}"/>
              </a:ext>
            </a:extLst>
          </p:cNvPr>
          <p:cNvSpPr/>
          <p:nvPr userDrawn="1"/>
        </p:nvSpPr>
        <p:spPr>
          <a:xfrm>
            <a:off x="2061309" y="1674674"/>
            <a:ext cx="7294563" cy="1015663"/>
          </a:xfrm>
          <a:prstGeom prst="rect">
            <a:avLst/>
          </a:prstGeom>
        </p:spPr>
        <p:txBody>
          <a:bodyPr wrap="square">
            <a:spAutoFit/>
          </a:bodyPr>
          <a:lstStyle/>
          <a:p>
            <a:pPr>
              <a:spcAft>
                <a:spcPts val="3151"/>
              </a:spcAft>
            </a:pPr>
            <a:r>
              <a:rPr lang="en-US" sz="2000" b="1">
                <a:solidFill>
                  <a:srgbClr val="E87722"/>
                </a:solidFill>
              </a:rPr>
              <a:t>ACADEMICS: </a:t>
            </a:r>
            <a:r>
              <a:rPr lang="en-US" sz="2000"/>
              <a:t>All Tennessee students will have access </a:t>
            </a:r>
            <a:br>
              <a:rPr lang="en-US" sz="2000"/>
            </a:br>
            <a:r>
              <a:rPr lang="en-US" sz="2000"/>
              <a:t>to a high-quality education… </a:t>
            </a:r>
            <a:r>
              <a:rPr lang="en-US" sz="2000" i="1"/>
              <a:t>by learning to read and </a:t>
            </a:r>
            <a:br>
              <a:rPr lang="en-US" sz="2000" i="1"/>
            </a:br>
            <a:r>
              <a:rPr lang="en-US" sz="2000" i="1"/>
              <a:t>reading to learn with high-quality materials. </a:t>
            </a:r>
          </a:p>
        </p:txBody>
      </p:sp>
    </p:spTree>
    <p:extLst>
      <p:ext uri="{BB962C8B-B14F-4D97-AF65-F5344CB8AC3E}">
        <p14:creationId xmlns:p14="http://schemas.microsoft.com/office/powerpoint/2010/main" val="161346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320E0944-7F90-084D-9287-63AB9D3A69A4}"/>
              </a:ext>
            </a:extLst>
          </p:cNvPr>
          <p:cNvSpPr/>
          <p:nvPr userDrawn="1"/>
        </p:nvSpPr>
        <p:spPr>
          <a:xfrm rot="10800000" flipV="1">
            <a:off x="6512119" y="-66675"/>
            <a:ext cx="5676706" cy="6924675"/>
          </a:xfrm>
          <a:prstGeom prst="rtTriangle">
            <a:avLst/>
          </a:prstGeom>
          <a:solidFill>
            <a:schemeClr val="bg2">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4285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974217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B912BF4F-769C-6D4C-B341-069AE5BAA9AA}"/>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5230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Slide 10">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1A918A53-C283-1B4D-9640-1599D57C8316}"/>
              </a:ext>
            </a:extLst>
          </p:cNvPr>
          <p:cNvSpPr>
            <a:spLocks noGrp="1"/>
          </p:cNvSpPr>
          <p:nvPr>
            <p:ph type="body" sz="quarter" idx="10"/>
          </p:nvPr>
        </p:nvSpPr>
        <p:spPr>
          <a:xfrm>
            <a:off x="2102455" y="1531917"/>
            <a:ext cx="961024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Tree>
    <p:extLst>
      <p:ext uri="{BB962C8B-B14F-4D97-AF65-F5344CB8AC3E}">
        <p14:creationId xmlns:p14="http://schemas.microsoft.com/office/powerpoint/2010/main" val="5689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16" r:id="rId1"/>
    <p:sldLayoutId id="2147483958" r:id="rId2"/>
    <p:sldLayoutId id="2147483969" r:id="rId3"/>
    <p:sldLayoutId id="2147483923" r:id="rId4"/>
    <p:sldLayoutId id="2147483924" r:id="rId5"/>
    <p:sldLayoutId id="2147483962" r:id="rId6"/>
    <p:sldLayoutId id="2147483918" r:id="rId7"/>
    <p:sldLayoutId id="2147483922" r:id="rId8"/>
    <p:sldLayoutId id="2147483930" r:id="rId9"/>
    <p:sldLayoutId id="2147483970" r:id="rId10"/>
    <p:sldLayoutId id="2147483931"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66" r:id="rId23"/>
    <p:sldLayoutId id="2147483945" r:id="rId24"/>
    <p:sldLayoutId id="2147483967" r:id="rId25"/>
    <p:sldLayoutId id="2147483968" r:id="rId26"/>
    <p:sldLayoutId id="2147483960" r:id="rId27"/>
    <p:sldLayoutId id="2147483961" r:id="rId28"/>
    <p:sldLayoutId id="2147483959" r:id="rId29"/>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6E3BBE9-BA74-C849-BDA6-E382E1BD48A1}"/>
              </a:ext>
            </a:extLst>
          </p:cNvPr>
          <p:cNvSpPr>
            <a:spLocks noGrp="1"/>
          </p:cNvSpPr>
          <p:nvPr>
            <p:ph type="subTitle" idx="1"/>
          </p:nvPr>
        </p:nvSpPr>
        <p:spPr/>
        <p:txBody>
          <a:bodyPr/>
          <a:lstStyle/>
          <a:p>
            <a:r>
              <a:rPr lang="en-US" dirty="0"/>
              <a:t>Higher Education and Post Secondary Readiness</a:t>
            </a:r>
          </a:p>
        </p:txBody>
      </p:sp>
      <p:sp>
        <p:nvSpPr>
          <p:cNvPr id="3" name="Text Placeholder 2">
            <a:extLst>
              <a:ext uri="{FF2B5EF4-FFF2-40B4-BE49-F238E27FC236}">
                <a16:creationId xmlns:a16="http://schemas.microsoft.com/office/drawing/2014/main" id="{50B673D5-0902-E54E-B289-15E55BCAFB57}"/>
              </a:ext>
            </a:extLst>
          </p:cNvPr>
          <p:cNvSpPr>
            <a:spLocks noGrp="1"/>
          </p:cNvSpPr>
          <p:nvPr>
            <p:ph type="body" sz="quarter" idx="10"/>
          </p:nvPr>
        </p:nvSpPr>
        <p:spPr/>
        <p:txBody>
          <a:bodyPr/>
          <a:lstStyle/>
          <a:p>
            <a:r>
              <a:rPr lang="en-US" dirty="0"/>
              <a:t>January 5|2022|9:00 a.m. CT</a:t>
            </a:r>
          </a:p>
        </p:txBody>
      </p:sp>
    </p:spTree>
    <p:extLst>
      <p:ext uri="{BB962C8B-B14F-4D97-AF65-F5344CB8AC3E}">
        <p14:creationId xmlns:p14="http://schemas.microsoft.com/office/powerpoint/2010/main" val="407660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33999E-277C-F046-882E-86D0212EA052}"/>
              </a:ext>
            </a:extLst>
          </p:cNvPr>
          <p:cNvSpPr>
            <a:spLocks noGrp="1"/>
          </p:cNvSpPr>
          <p:nvPr>
            <p:ph type="title"/>
          </p:nvPr>
        </p:nvSpPr>
        <p:spPr/>
        <p:txBody>
          <a:bodyPr/>
          <a:lstStyle/>
          <a:p>
            <a:r>
              <a:rPr lang="en-US" dirty="0"/>
              <a:t>Overall </a:t>
            </a:r>
            <a:r>
              <a:rPr lang="en-US" u="sng" dirty="0"/>
              <a:t>Feedback</a:t>
            </a:r>
            <a:r>
              <a:rPr lang="en-US" dirty="0"/>
              <a:t> Received (General)</a:t>
            </a:r>
          </a:p>
        </p:txBody>
      </p:sp>
      <p:sp>
        <p:nvSpPr>
          <p:cNvPr id="5" name="Text Placeholder 4">
            <a:extLst>
              <a:ext uri="{FF2B5EF4-FFF2-40B4-BE49-F238E27FC236}">
                <a16:creationId xmlns:a16="http://schemas.microsoft.com/office/drawing/2014/main" id="{84319B1C-CDD5-1049-B1B2-C49630B7058D}"/>
              </a:ext>
            </a:extLst>
          </p:cNvPr>
          <p:cNvSpPr>
            <a:spLocks noGrp="1"/>
          </p:cNvSpPr>
          <p:nvPr>
            <p:ph type="body" sz="quarter" idx="10"/>
          </p:nvPr>
        </p:nvSpPr>
        <p:spPr>
          <a:xfrm>
            <a:off x="2102455" y="3672211"/>
            <a:ext cx="10068301" cy="1874533"/>
          </a:xfrm>
        </p:spPr>
        <p:txBody>
          <a:bodyPr>
            <a:noAutofit/>
          </a:bodyPr>
          <a:lstStyle/>
          <a:p>
            <a:r>
              <a:rPr lang="en-US" sz="1650" b="1" dirty="0"/>
              <a:t>Requested: </a:t>
            </a:r>
            <a:r>
              <a:rPr lang="en-US" sz="1650" dirty="0"/>
              <a:t>Districts should not receive less state funding than they currently receive in the BEP. </a:t>
            </a:r>
          </a:p>
          <a:p>
            <a:pPr marL="0" indent="0">
              <a:buNone/>
            </a:pPr>
            <a:endParaRPr lang="en-US" sz="1650" dirty="0"/>
          </a:p>
          <a:p>
            <a:r>
              <a:rPr lang="en-US" sz="1650" b="1" dirty="0"/>
              <a:t>Requested: </a:t>
            </a:r>
            <a:r>
              <a:rPr lang="en-US" sz="1650" dirty="0"/>
              <a:t>Maintain flexibility for local district budgeting. </a:t>
            </a:r>
          </a:p>
          <a:p>
            <a:pPr marL="0" indent="0">
              <a:buNone/>
            </a:pPr>
            <a:endParaRPr lang="en-US" sz="1650" dirty="0"/>
          </a:p>
          <a:p>
            <a:r>
              <a:rPr lang="en-US" sz="1650" b="1" dirty="0"/>
              <a:t>Requested: </a:t>
            </a:r>
            <a:r>
              <a:rPr lang="en-US" sz="1650" dirty="0"/>
              <a:t>Ensure whatever is currently funded outside of the BEP is included in a new formula. </a:t>
            </a:r>
          </a:p>
          <a:p>
            <a:pPr marL="0" indent="0">
              <a:buNone/>
            </a:pPr>
            <a:endParaRPr lang="en-US" sz="1650" dirty="0"/>
          </a:p>
          <a:p>
            <a:r>
              <a:rPr lang="en-US" sz="1650" b="1" dirty="0"/>
              <a:t>Requested: </a:t>
            </a:r>
            <a:r>
              <a:rPr lang="en-US" sz="1650" dirty="0"/>
              <a:t>Local match should be reconsidered (county commissioners) AND maintenance of effort should not change (school districts). </a:t>
            </a:r>
          </a:p>
          <a:p>
            <a:pPr marL="0" indent="0">
              <a:buNone/>
            </a:pPr>
            <a:endParaRPr lang="en-US" sz="1650" dirty="0"/>
          </a:p>
          <a:p>
            <a:pPr marL="0" indent="0">
              <a:buNone/>
            </a:pPr>
            <a:r>
              <a:rPr lang="en-US" sz="1650" b="1" dirty="0">
                <a:solidFill>
                  <a:srgbClr val="FF0000"/>
                </a:solidFill>
              </a:rPr>
              <a:t>Guiding Question: Are there any other broad recommendations you would include here?</a:t>
            </a:r>
          </a:p>
        </p:txBody>
      </p:sp>
      <p:pic>
        <p:nvPicPr>
          <p:cNvPr id="7" name="Picture 6">
            <a:extLst>
              <a:ext uri="{FF2B5EF4-FFF2-40B4-BE49-F238E27FC236}">
                <a16:creationId xmlns:a16="http://schemas.microsoft.com/office/drawing/2014/main" id="{0616181B-288B-F241-9D2A-442B5571E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4877" y="1118616"/>
            <a:ext cx="4644368" cy="2600846"/>
          </a:xfrm>
          <a:prstGeom prst="rect">
            <a:avLst/>
          </a:prstGeom>
        </p:spPr>
      </p:pic>
    </p:spTree>
    <p:extLst>
      <p:ext uri="{BB962C8B-B14F-4D97-AF65-F5344CB8AC3E}">
        <p14:creationId xmlns:p14="http://schemas.microsoft.com/office/powerpoint/2010/main" val="2249596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FD5F8-5D72-C744-AD62-91538CAEC493}"/>
              </a:ext>
            </a:extLst>
          </p:cNvPr>
          <p:cNvSpPr>
            <a:spLocks noGrp="1"/>
          </p:cNvSpPr>
          <p:nvPr>
            <p:ph type="title"/>
          </p:nvPr>
        </p:nvSpPr>
        <p:spPr/>
        <p:txBody>
          <a:bodyPr/>
          <a:lstStyle/>
          <a:p>
            <a:r>
              <a:rPr lang="en-US" dirty="0"/>
              <a:t>Base</a:t>
            </a:r>
          </a:p>
        </p:txBody>
      </p:sp>
      <p:sp>
        <p:nvSpPr>
          <p:cNvPr id="3" name="Text Placeholder 2">
            <a:extLst>
              <a:ext uri="{FF2B5EF4-FFF2-40B4-BE49-F238E27FC236}">
                <a16:creationId xmlns:a16="http://schemas.microsoft.com/office/drawing/2014/main" id="{84291D35-2445-9846-AEC8-A5C69905D792}"/>
              </a:ext>
            </a:extLst>
          </p:cNvPr>
          <p:cNvSpPr>
            <a:spLocks noGrp="1"/>
          </p:cNvSpPr>
          <p:nvPr>
            <p:ph type="body" sz="quarter" idx="10"/>
          </p:nvPr>
        </p:nvSpPr>
        <p:spPr>
          <a:xfrm>
            <a:off x="2102455" y="1180407"/>
            <a:ext cx="9610244" cy="5503026"/>
          </a:xfrm>
        </p:spPr>
        <p:txBody>
          <a:bodyPr>
            <a:normAutofit fontScale="92500"/>
          </a:bodyPr>
          <a:lstStyle/>
          <a:p>
            <a:pPr marL="0" indent="0">
              <a:buNone/>
            </a:pPr>
            <a:r>
              <a:rPr lang="en-US" dirty="0"/>
              <a:t>The feedback for the </a:t>
            </a:r>
            <a:r>
              <a:rPr lang="en-US" b="1" u="sng" dirty="0"/>
              <a:t>base</a:t>
            </a:r>
            <a:r>
              <a:rPr lang="en-US" dirty="0"/>
              <a:t> includes the content currently being discussed in subcommittees (</a:t>
            </a:r>
            <a:r>
              <a:rPr lang="en-US" dirty="0" err="1"/>
              <a:t>ie</a:t>
            </a:r>
            <a:r>
              <a:rPr lang="en-US" dirty="0"/>
              <a:t>. the supports and services you believe are critical to include in a state formula). </a:t>
            </a:r>
          </a:p>
          <a:p>
            <a:pPr marL="0" indent="0">
              <a:buNone/>
            </a:pPr>
            <a:endParaRPr lang="en-US" dirty="0"/>
          </a:p>
          <a:p>
            <a:r>
              <a:rPr lang="en-US" dirty="0"/>
              <a:t>Nurses (*at the recommended ratio)</a:t>
            </a:r>
          </a:p>
          <a:p>
            <a:r>
              <a:rPr lang="en-US" dirty="0"/>
              <a:t>School Based Supports: Counselors and School Psychologists  (*at the recommended ratio)</a:t>
            </a:r>
          </a:p>
          <a:p>
            <a:r>
              <a:rPr lang="en-US" dirty="0"/>
              <a:t>Teacher Salaries and Benefits</a:t>
            </a:r>
          </a:p>
          <a:p>
            <a:r>
              <a:rPr lang="en-US" dirty="0"/>
              <a:t>Technology Sustainability</a:t>
            </a:r>
          </a:p>
          <a:p>
            <a:r>
              <a:rPr lang="en-US" dirty="0"/>
              <a:t>Flexibility for Varied Local Needs (SROs, RTI2, Principals and APs, Middle School CTE, financial literacy)</a:t>
            </a:r>
          </a:p>
          <a:p>
            <a:pPr marL="0" indent="0">
              <a:buNone/>
            </a:pPr>
            <a:endParaRPr lang="en-US" dirty="0"/>
          </a:p>
          <a:p>
            <a:pPr marL="0" indent="0">
              <a:buNone/>
            </a:pPr>
            <a:r>
              <a:rPr lang="en-US" b="1" dirty="0">
                <a:solidFill>
                  <a:srgbClr val="FF0000"/>
                </a:solidFill>
              </a:rPr>
              <a:t>Guiding Question: Consider these current priority areas. Are there others you would add here and how would you prioritize them?</a:t>
            </a:r>
          </a:p>
          <a:p>
            <a:pPr marL="0" indent="0">
              <a:buNone/>
            </a:pPr>
            <a:endParaRPr lang="en-US" dirty="0"/>
          </a:p>
          <a:p>
            <a:endParaRPr lang="en-US" dirty="0"/>
          </a:p>
        </p:txBody>
      </p:sp>
    </p:spTree>
    <p:extLst>
      <p:ext uri="{BB962C8B-B14F-4D97-AF65-F5344CB8AC3E}">
        <p14:creationId xmlns:p14="http://schemas.microsoft.com/office/powerpoint/2010/main" val="2307855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4AF42-35CC-AE45-A9AD-18DE9CA142CD}"/>
              </a:ext>
            </a:extLst>
          </p:cNvPr>
          <p:cNvSpPr>
            <a:spLocks noGrp="1"/>
          </p:cNvSpPr>
          <p:nvPr>
            <p:ph type="title"/>
          </p:nvPr>
        </p:nvSpPr>
        <p:spPr/>
        <p:txBody>
          <a:bodyPr/>
          <a:lstStyle/>
          <a:p>
            <a:r>
              <a:rPr lang="en-US" dirty="0"/>
              <a:t>Weights</a:t>
            </a:r>
          </a:p>
        </p:txBody>
      </p:sp>
      <p:sp>
        <p:nvSpPr>
          <p:cNvPr id="3" name="Text Placeholder 2">
            <a:extLst>
              <a:ext uri="{FF2B5EF4-FFF2-40B4-BE49-F238E27FC236}">
                <a16:creationId xmlns:a16="http://schemas.microsoft.com/office/drawing/2014/main" id="{1B7520FA-D05C-6449-8B81-CC5DB696ABD9}"/>
              </a:ext>
            </a:extLst>
          </p:cNvPr>
          <p:cNvSpPr>
            <a:spLocks noGrp="1"/>
          </p:cNvSpPr>
          <p:nvPr>
            <p:ph type="body" sz="quarter" idx="10"/>
          </p:nvPr>
        </p:nvSpPr>
        <p:spPr>
          <a:xfrm>
            <a:off x="2102455" y="1280160"/>
            <a:ext cx="10086370" cy="5577839"/>
          </a:xfrm>
        </p:spPr>
        <p:txBody>
          <a:bodyPr>
            <a:normAutofit fontScale="92500" lnSpcReduction="20000"/>
          </a:bodyPr>
          <a:lstStyle/>
          <a:p>
            <a:pPr marL="0" indent="0">
              <a:buNone/>
            </a:pPr>
            <a:r>
              <a:rPr lang="en-US" dirty="0"/>
              <a:t>The following are the areas that received the most positive feedback in terms of what should be </a:t>
            </a:r>
            <a:r>
              <a:rPr lang="en-US" b="1" u="sng" dirty="0"/>
              <a:t>weighted</a:t>
            </a:r>
            <a:r>
              <a:rPr lang="en-US" dirty="0"/>
              <a:t>:</a:t>
            </a:r>
          </a:p>
          <a:p>
            <a:pPr marL="0" indent="0">
              <a:buNone/>
            </a:pPr>
            <a:endParaRPr lang="en-US" dirty="0"/>
          </a:p>
          <a:p>
            <a:r>
              <a:rPr lang="en-US" b="1" dirty="0"/>
              <a:t>Unique Learning Needs: </a:t>
            </a:r>
          </a:p>
          <a:p>
            <a:pPr lvl="1"/>
            <a:r>
              <a:rPr lang="en-US" dirty="0"/>
              <a:t>Economically Disadvantaged and Concentration of Poverty</a:t>
            </a:r>
          </a:p>
          <a:p>
            <a:pPr lvl="1"/>
            <a:r>
              <a:rPr lang="en-US" dirty="0"/>
              <a:t>Students with Disabilities and Gifted Students (to include tiers based on the cost to provide services)</a:t>
            </a:r>
          </a:p>
          <a:p>
            <a:pPr lvl="1"/>
            <a:r>
              <a:rPr lang="en-US" dirty="0"/>
              <a:t>English Learners (to include tiers based on English proficiency)</a:t>
            </a:r>
          </a:p>
          <a:p>
            <a:pPr lvl="1"/>
            <a:r>
              <a:rPr lang="en-US" dirty="0"/>
              <a:t>Dyslexia</a:t>
            </a:r>
          </a:p>
          <a:p>
            <a:r>
              <a:rPr lang="en-US" dirty="0"/>
              <a:t>Rural</a:t>
            </a:r>
          </a:p>
          <a:p>
            <a:r>
              <a:rPr lang="en-US" dirty="0"/>
              <a:t>Sparsity</a:t>
            </a:r>
          </a:p>
          <a:p>
            <a:r>
              <a:rPr lang="en-US" dirty="0"/>
              <a:t>Charter Enrollment</a:t>
            </a:r>
          </a:p>
          <a:p>
            <a:pPr marL="0" indent="0">
              <a:buNone/>
            </a:pPr>
            <a:endParaRPr lang="en-US" dirty="0"/>
          </a:p>
          <a:p>
            <a:pPr marL="0" indent="0">
              <a:buNone/>
            </a:pPr>
            <a:r>
              <a:rPr lang="en-US" b="1" dirty="0">
                <a:solidFill>
                  <a:srgbClr val="FF0000"/>
                </a:solidFill>
              </a:rPr>
              <a:t>Guiding Questions: Consider these current priority areas. Are there other areas you would add for weights here and how would you prioritize them? How might you think about tiers for students with disabilities and English learners?</a:t>
            </a:r>
          </a:p>
          <a:p>
            <a:endParaRPr lang="en-US" dirty="0"/>
          </a:p>
        </p:txBody>
      </p:sp>
    </p:spTree>
    <p:extLst>
      <p:ext uri="{BB962C8B-B14F-4D97-AF65-F5344CB8AC3E}">
        <p14:creationId xmlns:p14="http://schemas.microsoft.com/office/powerpoint/2010/main" val="194900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BBD22-C872-2048-B4A8-316BED78AF0F}"/>
              </a:ext>
            </a:extLst>
          </p:cNvPr>
          <p:cNvSpPr>
            <a:spLocks noGrp="1"/>
          </p:cNvSpPr>
          <p:nvPr>
            <p:ph type="title"/>
          </p:nvPr>
        </p:nvSpPr>
        <p:spPr/>
        <p:txBody>
          <a:bodyPr/>
          <a:lstStyle/>
          <a:p>
            <a:r>
              <a:rPr lang="en-US" dirty="0"/>
              <a:t>Additional Dollars</a:t>
            </a:r>
          </a:p>
        </p:txBody>
      </p:sp>
      <p:sp>
        <p:nvSpPr>
          <p:cNvPr id="3" name="Text Placeholder 2">
            <a:extLst>
              <a:ext uri="{FF2B5EF4-FFF2-40B4-BE49-F238E27FC236}">
                <a16:creationId xmlns:a16="http://schemas.microsoft.com/office/drawing/2014/main" id="{E5586556-2582-D447-ADB8-B259DAEBDA92}"/>
              </a:ext>
            </a:extLst>
          </p:cNvPr>
          <p:cNvSpPr>
            <a:spLocks noGrp="1"/>
          </p:cNvSpPr>
          <p:nvPr>
            <p:ph type="body" sz="quarter" idx="10"/>
          </p:nvPr>
        </p:nvSpPr>
        <p:spPr>
          <a:xfrm>
            <a:off x="2102455" y="1246909"/>
            <a:ext cx="9610244" cy="5382491"/>
          </a:xfrm>
        </p:spPr>
        <p:txBody>
          <a:bodyPr>
            <a:normAutofit/>
          </a:bodyPr>
          <a:lstStyle/>
          <a:p>
            <a:pPr marL="0" indent="0">
              <a:buNone/>
            </a:pPr>
            <a:r>
              <a:rPr lang="en-US" dirty="0"/>
              <a:t>The following are the areas that received the most positive feedback in terms of what may be considered for </a:t>
            </a:r>
            <a:r>
              <a:rPr lang="en-US" b="1" u="sng" dirty="0"/>
              <a:t>additional funding</a:t>
            </a:r>
            <a:r>
              <a:rPr lang="en-US" dirty="0"/>
              <a:t>:</a:t>
            </a:r>
          </a:p>
          <a:p>
            <a:pPr marL="0" indent="0">
              <a:buNone/>
            </a:pPr>
            <a:endParaRPr lang="en-US" dirty="0"/>
          </a:p>
          <a:p>
            <a:r>
              <a:rPr lang="en-US" dirty="0"/>
              <a:t>Additional Support for Fast Growing</a:t>
            </a:r>
          </a:p>
          <a:p>
            <a:r>
              <a:rPr lang="en-US" dirty="0"/>
              <a:t>Middle School CTE</a:t>
            </a:r>
          </a:p>
          <a:p>
            <a:r>
              <a:rPr lang="en-US" dirty="0"/>
              <a:t>Innovative High School Models (IHS, STEAM, P-TECH)</a:t>
            </a:r>
          </a:p>
          <a:p>
            <a:r>
              <a:rPr lang="en-US" dirty="0"/>
              <a:t>High Dosage Tutoring in 4</a:t>
            </a:r>
            <a:r>
              <a:rPr lang="en-US" baseline="30000" dirty="0"/>
              <a:t>th</a:t>
            </a:r>
            <a:r>
              <a:rPr lang="en-US" dirty="0"/>
              <a:t> grade (Learning Loss Bill)</a:t>
            </a:r>
          </a:p>
          <a:p>
            <a:pPr marL="0" indent="0">
              <a:buNone/>
            </a:pPr>
            <a:endParaRPr lang="en-US" dirty="0"/>
          </a:p>
          <a:p>
            <a:pPr marL="0" indent="0">
              <a:buNone/>
            </a:pPr>
            <a:r>
              <a:rPr lang="en-US" b="1" dirty="0">
                <a:solidFill>
                  <a:srgbClr val="FF0000"/>
                </a:solidFill>
              </a:rPr>
              <a:t>Guiding Question: Consider these current priority areas. Are there others you would add here and how would you prioritize them?</a:t>
            </a:r>
          </a:p>
          <a:p>
            <a:pPr marL="0" indent="0">
              <a:buNone/>
            </a:pPr>
            <a:endParaRPr lang="en-US" dirty="0"/>
          </a:p>
          <a:p>
            <a:endParaRPr lang="en-US" dirty="0"/>
          </a:p>
        </p:txBody>
      </p:sp>
    </p:spTree>
    <p:extLst>
      <p:ext uri="{BB962C8B-B14F-4D97-AF65-F5344CB8AC3E}">
        <p14:creationId xmlns:p14="http://schemas.microsoft.com/office/powerpoint/2010/main" val="1027219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9BC7-E2FF-9145-846D-444CB6D955CB}"/>
              </a:ext>
            </a:extLst>
          </p:cNvPr>
          <p:cNvSpPr>
            <a:spLocks noGrp="1"/>
          </p:cNvSpPr>
          <p:nvPr>
            <p:ph type="title"/>
          </p:nvPr>
        </p:nvSpPr>
        <p:spPr/>
        <p:txBody>
          <a:bodyPr/>
          <a:lstStyle/>
          <a:p>
            <a:r>
              <a:rPr lang="en-US" dirty="0"/>
              <a:t>Outcomes</a:t>
            </a:r>
          </a:p>
        </p:txBody>
      </p:sp>
      <p:sp>
        <p:nvSpPr>
          <p:cNvPr id="3" name="Text Placeholder 2">
            <a:extLst>
              <a:ext uri="{FF2B5EF4-FFF2-40B4-BE49-F238E27FC236}">
                <a16:creationId xmlns:a16="http://schemas.microsoft.com/office/drawing/2014/main" id="{5355E87E-482B-5C43-B066-A0023B3A9024}"/>
              </a:ext>
            </a:extLst>
          </p:cNvPr>
          <p:cNvSpPr>
            <a:spLocks noGrp="1"/>
          </p:cNvSpPr>
          <p:nvPr>
            <p:ph type="body" sz="quarter" idx="10"/>
          </p:nvPr>
        </p:nvSpPr>
        <p:spPr>
          <a:xfrm>
            <a:off x="2102455" y="1629295"/>
            <a:ext cx="9610244" cy="5228705"/>
          </a:xfrm>
        </p:spPr>
        <p:txBody>
          <a:bodyPr>
            <a:normAutofit fontScale="92500" lnSpcReduction="20000"/>
          </a:bodyPr>
          <a:lstStyle/>
          <a:p>
            <a:pPr marL="0" indent="0">
              <a:buNone/>
            </a:pPr>
            <a:r>
              <a:rPr lang="en-US" dirty="0"/>
              <a:t>The following are the areas that received the most positive feedback in terms of what may be considered for </a:t>
            </a:r>
            <a:r>
              <a:rPr lang="en-US" b="1" u="sng" dirty="0"/>
              <a:t>outcomes:</a:t>
            </a:r>
            <a:endParaRPr lang="en-US" dirty="0"/>
          </a:p>
          <a:p>
            <a:pPr marL="0" indent="0">
              <a:buNone/>
            </a:pPr>
            <a:endParaRPr lang="en-US" dirty="0"/>
          </a:p>
          <a:p>
            <a:r>
              <a:rPr lang="en-US" dirty="0"/>
              <a:t>Early Postsecondary Opportunity (EPSO) Completion</a:t>
            </a:r>
          </a:p>
          <a:p>
            <a:r>
              <a:rPr lang="en-US" dirty="0"/>
              <a:t>AP Course Completion and/or Passing </a:t>
            </a:r>
          </a:p>
          <a:p>
            <a:r>
              <a:rPr lang="en-US" dirty="0"/>
              <a:t>Earning Industry Certificates or Certification</a:t>
            </a:r>
          </a:p>
          <a:p>
            <a:r>
              <a:rPr lang="en-US" dirty="0"/>
              <a:t>Work-based Learning Completion Metric</a:t>
            </a:r>
          </a:p>
          <a:p>
            <a:r>
              <a:rPr lang="en-US" dirty="0"/>
              <a:t>Reading proficiency (multiple ideas on measurement)</a:t>
            </a:r>
          </a:p>
          <a:p>
            <a:r>
              <a:rPr lang="en-US" dirty="0"/>
              <a:t>Differentiated compensation support</a:t>
            </a:r>
          </a:p>
          <a:p>
            <a:pPr marL="0" indent="0">
              <a:buNone/>
            </a:pPr>
            <a:endParaRPr lang="en-US" dirty="0"/>
          </a:p>
          <a:p>
            <a:pPr marL="0" indent="0">
              <a:buNone/>
            </a:pPr>
            <a:r>
              <a:rPr lang="en-US" b="1" dirty="0">
                <a:solidFill>
                  <a:srgbClr val="FF0000"/>
                </a:solidFill>
              </a:rPr>
              <a:t>Guiding Questions: Consider these current priority areas. Are there others you would add here and how would you prioritize them? Do you have ideas on how some of these could be measured? Do you recommend including all students, or only students with historic achievement gaps (low income, students with disabilities and/or English learners)? </a:t>
            </a:r>
          </a:p>
        </p:txBody>
      </p:sp>
    </p:spTree>
    <p:extLst>
      <p:ext uri="{BB962C8B-B14F-4D97-AF65-F5344CB8AC3E}">
        <p14:creationId xmlns:p14="http://schemas.microsoft.com/office/powerpoint/2010/main" val="1780251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373DA-DBD1-3D4D-832F-63AF8125D854}"/>
              </a:ext>
            </a:extLst>
          </p:cNvPr>
          <p:cNvSpPr>
            <a:spLocks noGrp="1"/>
          </p:cNvSpPr>
          <p:nvPr>
            <p:ph type="title"/>
          </p:nvPr>
        </p:nvSpPr>
        <p:spPr/>
        <p:txBody>
          <a:bodyPr/>
          <a:lstStyle/>
          <a:p>
            <a:r>
              <a:rPr lang="en-US"/>
              <a:t>Next Meeting Details</a:t>
            </a:r>
          </a:p>
        </p:txBody>
      </p:sp>
      <p:sp>
        <p:nvSpPr>
          <p:cNvPr id="3" name="Text Placeholder 2">
            <a:extLst>
              <a:ext uri="{FF2B5EF4-FFF2-40B4-BE49-F238E27FC236}">
                <a16:creationId xmlns:a16="http://schemas.microsoft.com/office/drawing/2014/main" id="{3B852B01-5319-E94D-9E69-A52FC74AFF73}"/>
              </a:ext>
            </a:extLst>
          </p:cNvPr>
          <p:cNvSpPr>
            <a:spLocks noGrp="1"/>
          </p:cNvSpPr>
          <p:nvPr>
            <p:ph type="body" sz="quarter" idx="10"/>
          </p:nvPr>
        </p:nvSpPr>
        <p:spPr/>
        <p:txBody>
          <a:bodyPr/>
          <a:lstStyle/>
          <a:p>
            <a:r>
              <a:rPr lang="en-US" dirty="0"/>
              <a:t>January 19</a:t>
            </a:r>
          </a:p>
          <a:p>
            <a:r>
              <a:rPr lang="en-US" dirty="0"/>
              <a:t>9:00 a.m. CT</a:t>
            </a:r>
          </a:p>
          <a:p>
            <a:r>
              <a:rPr lang="en-US" dirty="0"/>
              <a:t>TEAMS</a:t>
            </a:r>
          </a:p>
          <a:p>
            <a:r>
              <a:rPr lang="en-US" dirty="0"/>
              <a:t>Review and Provide </a:t>
            </a:r>
            <a:r>
              <a:rPr lang="en-US"/>
              <a:t>Final Recommendations </a:t>
            </a:r>
            <a:endParaRPr lang="en-US" dirty="0"/>
          </a:p>
        </p:txBody>
      </p:sp>
    </p:spTree>
    <p:extLst>
      <p:ext uri="{BB962C8B-B14F-4D97-AF65-F5344CB8AC3E}">
        <p14:creationId xmlns:p14="http://schemas.microsoft.com/office/powerpoint/2010/main" val="2092718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84ADC8-DFDA-AF4E-842B-CA3881A5C8EB}"/>
              </a:ext>
            </a:extLst>
          </p:cNvPr>
          <p:cNvSpPr>
            <a:spLocks noGrp="1"/>
          </p:cNvSpPr>
          <p:nvPr>
            <p:ph idx="1"/>
          </p:nvPr>
        </p:nvSpPr>
        <p:spPr>
          <a:xfrm>
            <a:off x="507868" y="1286933"/>
            <a:ext cx="7336721" cy="5102578"/>
          </a:xfrm>
        </p:spPr>
        <p:txBody>
          <a:bodyPr>
            <a:normAutofit fontScale="55000" lnSpcReduction="20000"/>
          </a:bodyPr>
          <a:lstStyle/>
          <a:p>
            <a:pPr marL="0" indent="0">
              <a:buNone/>
            </a:pPr>
            <a:r>
              <a:rPr lang="en-US" dirty="0"/>
              <a:t>The  Tennessee Department of Education is excited to work with you on this opportunity to discuss the State’s formula  for funding public education.  Before we begin, the Department would like to remind you of the following:</a:t>
            </a:r>
          </a:p>
          <a:p>
            <a:pPr marL="0" indent="0">
              <a:buNone/>
            </a:pPr>
            <a:endParaRPr lang="en-US" dirty="0"/>
          </a:p>
          <a:p>
            <a:pPr lvl="0"/>
            <a:r>
              <a:rPr lang="en-US" dirty="0"/>
              <a:t>Conversations on this topic are not intended to reflect on the current BEP funding formula.  The current BEP funding formula will remain in place until a new funding formula is recommended to and approved by the Tennessee General Assembly.</a:t>
            </a:r>
          </a:p>
          <a:p>
            <a:endParaRPr lang="en-US" dirty="0"/>
          </a:p>
          <a:p>
            <a:pPr lvl="0"/>
            <a:r>
              <a:rPr lang="en-US" dirty="0"/>
              <a:t>The public is encouraged to submit comments in writing to ensure that all communications are thoroughly documented and can be reviewed and considered in the future.</a:t>
            </a:r>
          </a:p>
          <a:p>
            <a:pPr marL="0" indent="0">
              <a:buNone/>
            </a:pPr>
            <a:endParaRPr lang="en-US" dirty="0"/>
          </a:p>
          <a:p>
            <a:pPr lvl="0"/>
            <a:r>
              <a:rPr lang="en-US" dirty="0"/>
              <a:t>Public comment is encouraged to focus on developing a new funding formula, rather than revising the current funding formula.  Consider what should be funded in a new funding formula and at what level.</a:t>
            </a:r>
          </a:p>
          <a:p>
            <a:pPr marL="0" indent="0">
              <a:buNone/>
            </a:pPr>
            <a:endParaRPr lang="en-US" dirty="0"/>
          </a:p>
          <a:p>
            <a:r>
              <a:rPr lang="en-US" dirty="0"/>
              <a:t>Subcommittees will be responsible for reviewing public comment and making recommendations for what should be included in a new funding formula.</a:t>
            </a:r>
          </a:p>
          <a:p>
            <a:pPr marL="0" indent="0">
              <a:buNone/>
            </a:pPr>
            <a:endParaRPr lang="en-US" dirty="0"/>
          </a:p>
          <a:p>
            <a:pPr lvl="0"/>
            <a:r>
              <a:rPr lang="en-US" dirty="0"/>
              <a:t>While all committees, subcommittees, and members of the public should feel free to communicate openly, documents and records may be subject to public inspection pursuant to the Tennessee Public Records Act and may be publicly posted or otherwise made available .</a:t>
            </a:r>
          </a:p>
          <a:p>
            <a:pPr marL="0" indent="0">
              <a:buNone/>
            </a:pPr>
            <a:endParaRPr lang="en-US" dirty="0"/>
          </a:p>
          <a:p>
            <a:pPr lvl="0"/>
            <a:r>
              <a:rPr lang="en-US" dirty="0"/>
              <a:t>All recommendations that are submitted by committees and subcommittees will be reviewed and considered, but not all recommendations will ultimately be included in the proposed new funding formula.</a:t>
            </a:r>
          </a:p>
        </p:txBody>
      </p:sp>
      <p:sp>
        <p:nvSpPr>
          <p:cNvPr id="3" name="Title 2">
            <a:extLst>
              <a:ext uri="{FF2B5EF4-FFF2-40B4-BE49-F238E27FC236}">
                <a16:creationId xmlns:a16="http://schemas.microsoft.com/office/drawing/2014/main" id="{625D39C7-C049-A546-BC4A-D5BE986FF23A}"/>
              </a:ext>
            </a:extLst>
          </p:cNvPr>
          <p:cNvSpPr>
            <a:spLocks noGrp="1"/>
          </p:cNvSpPr>
          <p:nvPr>
            <p:ph type="title"/>
          </p:nvPr>
        </p:nvSpPr>
        <p:spPr/>
        <p:txBody>
          <a:bodyPr/>
          <a:lstStyle/>
          <a:p>
            <a:r>
              <a:rPr lang="en-US"/>
              <a:t>Statement</a:t>
            </a:r>
          </a:p>
        </p:txBody>
      </p:sp>
    </p:spTree>
    <p:extLst>
      <p:ext uri="{BB962C8B-B14F-4D97-AF65-F5344CB8AC3E}">
        <p14:creationId xmlns:p14="http://schemas.microsoft.com/office/powerpoint/2010/main" val="1876703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8C12-627E-CD47-A414-958F6188E5E7}"/>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FBA2E60D-5CD3-794D-997D-90431906670E}"/>
              </a:ext>
            </a:extLst>
          </p:cNvPr>
          <p:cNvSpPr>
            <a:spLocks noGrp="1"/>
          </p:cNvSpPr>
          <p:nvPr>
            <p:ph type="body" sz="quarter" idx="10"/>
          </p:nvPr>
        </p:nvSpPr>
        <p:spPr/>
        <p:txBody>
          <a:bodyPr>
            <a:normAutofit/>
          </a:bodyPr>
          <a:lstStyle/>
          <a:p>
            <a:pPr marL="358775" indent="-287338">
              <a:spcBef>
                <a:spcPts val="0"/>
              </a:spcBef>
              <a:spcAft>
                <a:spcPts val="1800"/>
              </a:spcAft>
            </a:pPr>
            <a:r>
              <a:rPr lang="en-US" dirty="0"/>
              <a:t>Welcome and Call to Order</a:t>
            </a:r>
          </a:p>
          <a:p>
            <a:pPr marL="358775" indent="-287338">
              <a:spcBef>
                <a:spcPts val="0"/>
              </a:spcBef>
              <a:spcAft>
                <a:spcPts val="1800"/>
              </a:spcAft>
            </a:pPr>
            <a:r>
              <a:rPr lang="en-US" dirty="0"/>
              <a:t>Statement</a:t>
            </a:r>
          </a:p>
          <a:p>
            <a:pPr marL="358775" indent="-287338">
              <a:spcBef>
                <a:spcPts val="0"/>
              </a:spcBef>
              <a:spcAft>
                <a:spcPts val="1800"/>
              </a:spcAft>
            </a:pPr>
            <a:r>
              <a:rPr lang="en-US" dirty="0"/>
              <a:t>Roll Call and Attendance</a:t>
            </a:r>
          </a:p>
          <a:p>
            <a:pPr marL="358775" indent="-287338">
              <a:spcBef>
                <a:spcPts val="0"/>
              </a:spcBef>
              <a:spcAft>
                <a:spcPts val="1800"/>
              </a:spcAft>
            </a:pPr>
            <a:r>
              <a:rPr lang="en-US" dirty="0"/>
              <a:t>Discussion: Follow-ups from Meeting #3</a:t>
            </a:r>
          </a:p>
          <a:p>
            <a:pPr marL="358775" indent="-287338">
              <a:spcBef>
                <a:spcPts val="0"/>
              </a:spcBef>
              <a:spcAft>
                <a:spcPts val="1800"/>
              </a:spcAft>
            </a:pPr>
            <a:r>
              <a:rPr lang="en-US" dirty="0"/>
              <a:t>Feedback </a:t>
            </a:r>
            <a:r>
              <a:rPr lang="en-US"/>
              <a:t>on Proposals</a:t>
            </a:r>
            <a:endParaRPr lang="en-US" dirty="0"/>
          </a:p>
          <a:p>
            <a:pPr marL="358775" indent="-287338">
              <a:spcBef>
                <a:spcPts val="0"/>
              </a:spcBef>
              <a:spcAft>
                <a:spcPts val="1800"/>
              </a:spcAft>
            </a:pPr>
            <a:r>
              <a:rPr lang="en-US" dirty="0"/>
              <a:t>Next Meeting Details </a:t>
            </a:r>
          </a:p>
        </p:txBody>
      </p:sp>
    </p:spTree>
    <p:extLst>
      <p:ext uri="{BB962C8B-B14F-4D97-AF65-F5344CB8AC3E}">
        <p14:creationId xmlns:p14="http://schemas.microsoft.com/office/powerpoint/2010/main" val="162032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0C5EE-8007-ED45-BE48-5E3FEF25814C}"/>
              </a:ext>
            </a:extLst>
          </p:cNvPr>
          <p:cNvSpPr>
            <a:spLocks noGrp="1"/>
          </p:cNvSpPr>
          <p:nvPr>
            <p:ph type="title"/>
          </p:nvPr>
        </p:nvSpPr>
        <p:spPr>
          <a:xfrm>
            <a:off x="424073" y="1996312"/>
            <a:ext cx="10415723" cy="1759104"/>
          </a:xfrm>
        </p:spPr>
        <p:txBody>
          <a:bodyPr>
            <a:normAutofit fontScale="90000"/>
          </a:bodyPr>
          <a:lstStyle/>
          <a:p>
            <a:r>
              <a:rPr lang="en-US" sz="6600" dirty="0"/>
              <a:t>Review:</a:t>
            </a:r>
            <a:br>
              <a:rPr lang="en-US" sz="6600" dirty="0"/>
            </a:br>
            <a:r>
              <a:rPr lang="en-US" sz="6600" dirty="0"/>
              <a:t>Meeting #3 Follow-ups</a:t>
            </a:r>
          </a:p>
        </p:txBody>
      </p:sp>
    </p:spTree>
    <p:extLst>
      <p:ext uri="{BB962C8B-B14F-4D97-AF65-F5344CB8AC3E}">
        <p14:creationId xmlns:p14="http://schemas.microsoft.com/office/powerpoint/2010/main" val="1226876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9C5AB2-8130-9049-9340-2450A37A166C}"/>
              </a:ext>
            </a:extLst>
          </p:cNvPr>
          <p:cNvSpPr>
            <a:spLocks noGrp="1"/>
          </p:cNvSpPr>
          <p:nvPr>
            <p:ph type="title"/>
          </p:nvPr>
        </p:nvSpPr>
        <p:spPr/>
        <p:txBody>
          <a:bodyPr/>
          <a:lstStyle/>
          <a:p>
            <a:r>
              <a:rPr lang="en-US" dirty="0"/>
              <a:t>January Preview</a:t>
            </a:r>
          </a:p>
        </p:txBody>
      </p:sp>
      <p:sp>
        <p:nvSpPr>
          <p:cNvPr id="5" name="Text Placeholder 4">
            <a:extLst>
              <a:ext uri="{FF2B5EF4-FFF2-40B4-BE49-F238E27FC236}">
                <a16:creationId xmlns:a16="http://schemas.microsoft.com/office/drawing/2014/main" id="{18FB6516-A7B0-4548-8B09-B530382416C5}"/>
              </a:ext>
            </a:extLst>
          </p:cNvPr>
          <p:cNvSpPr>
            <a:spLocks noGrp="1"/>
          </p:cNvSpPr>
          <p:nvPr>
            <p:ph type="body" sz="quarter" idx="10"/>
          </p:nvPr>
        </p:nvSpPr>
        <p:spPr>
          <a:xfrm>
            <a:off x="507868" y="1531917"/>
            <a:ext cx="6942552" cy="5097483"/>
          </a:xfrm>
        </p:spPr>
        <p:txBody>
          <a:bodyPr>
            <a:normAutofit fontScale="92500" lnSpcReduction="10000"/>
          </a:bodyPr>
          <a:lstStyle/>
          <a:p>
            <a:r>
              <a:rPr lang="en-US" b="1" dirty="0"/>
              <a:t>Meeting #4</a:t>
            </a:r>
          </a:p>
          <a:p>
            <a:pPr lvl="1"/>
            <a:r>
              <a:rPr lang="en-US" dirty="0"/>
              <a:t>Review initial feedback buckets and provide prioritization of resources within each category</a:t>
            </a:r>
          </a:p>
          <a:p>
            <a:pPr lvl="1"/>
            <a:r>
              <a:rPr lang="en-US" dirty="0"/>
              <a:t>Materials: requested resources, requests for expert input, public comment</a:t>
            </a:r>
          </a:p>
          <a:p>
            <a:pPr marL="0" indent="0">
              <a:buNone/>
            </a:pPr>
            <a:endParaRPr lang="en-US" dirty="0"/>
          </a:p>
          <a:p>
            <a:r>
              <a:rPr lang="en-US" b="1" dirty="0"/>
              <a:t>Meeting #5</a:t>
            </a:r>
          </a:p>
          <a:p>
            <a:pPr lvl="1"/>
            <a:r>
              <a:rPr lang="en-US" dirty="0"/>
              <a:t>Review public comment on draft structure and then make final recommendations on formula components</a:t>
            </a:r>
          </a:p>
          <a:p>
            <a:pPr lvl="1"/>
            <a:r>
              <a:rPr lang="en-US" dirty="0"/>
              <a:t>Materials: public comment, expert access</a:t>
            </a:r>
          </a:p>
          <a:p>
            <a:pPr lvl="1"/>
            <a:endParaRPr lang="en-US" dirty="0"/>
          </a:p>
          <a:p>
            <a:r>
              <a:rPr lang="en-US" b="1" dirty="0"/>
              <a:t>Meeting #6</a:t>
            </a:r>
          </a:p>
          <a:p>
            <a:pPr lvl="1"/>
            <a:r>
              <a:rPr lang="en-US" dirty="0"/>
              <a:t>Final policy considerations (ex. how to define each student groups, recommendations on policies)</a:t>
            </a:r>
          </a:p>
          <a:p>
            <a:pPr lvl="1"/>
            <a:r>
              <a:rPr lang="en-US" dirty="0"/>
              <a:t>Recommendations on reporting structures</a:t>
            </a:r>
          </a:p>
          <a:p>
            <a:pPr lvl="1"/>
            <a:r>
              <a:rPr lang="en-US" dirty="0"/>
              <a:t>Materials: requested resources</a:t>
            </a:r>
          </a:p>
          <a:p>
            <a:pPr lvl="1"/>
            <a:endParaRPr lang="en-US" dirty="0"/>
          </a:p>
        </p:txBody>
      </p:sp>
    </p:spTree>
    <p:extLst>
      <p:ext uri="{BB962C8B-B14F-4D97-AF65-F5344CB8AC3E}">
        <p14:creationId xmlns:p14="http://schemas.microsoft.com/office/powerpoint/2010/main" val="161438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0C5EE-8007-ED45-BE48-5E3FEF25814C}"/>
              </a:ext>
            </a:extLst>
          </p:cNvPr>
          <p:cNvSpPr>
            <a:spLocks noGrp="1"/>
          </p:cNvSpPr>
          <p:nvPr>
            <p:ph type="title"/>
          </p:nvPr>
        </p:nvSpPr>
        <p:spPr/>
        <p:txBody>
          <a:bodyPr>
            <a:normAutofit/>
          </a:bodyPr>
          <a:lstStyle/>
          <a:p>
            <a:r>
              <a:rPr lang="en-US" sz="6600" dirty="0"/>
              <a:t>Prioritization</a:t>
            </a:r>
          </a:p>
        </p:txBody>
      </p:sp>
      <p:sp>
        <p:nvSpPr>
          <p:cNvPr id="3" name="Text Placeholder 2">
            <a:extLst>
              <a:ext uri="{FF2B5EF4-FFF2-40B4-BE49-F238E27FC236}">
                <a16:creationId xmlns:a16="http://schemas.microsoft.com/office/drawing/2014/main" id="{3DF0F794-7E55-A84C-9869-2DCA335201C9}"/>
              </a:ext>
            </a:extLst>
          </p:cNvPr>
          <p:cNvSpPr>
            <a:spLocks noGrp="1"/>
          </p:cNvSpPr>
          <p:nvPr>
            <p:ph type="body" sz="quarter" idx="10"/>
          </p:nvPr>
        </p:nvSpPr>
        <p:spPr>
          <a:xfrm>
            <a:off x="507870" y="3808754"/>
            <a:ext cx="8420000" cy="2019300"/>
          </a:xfrm>
        </p:spPr>
        <p:txBody>
          <a:bodyPr/>
          <a:lstStyle/>
          <a:p>
            <a:r>
              <a:rPr lang="en-US" dirty="0"/>
              <a:t>Finalizing Resource Prioritization Lists</a:t>
            </a:r>
          </a:p>
          <a:p>
            <a:endParaRPr lang="en-US" dirty="0"/>
          </a:p>
        </p:txBody>
      </p:sp>
    </p:spTree>
    <p:extLst>
      <p:ext uri="{BB962C8B-B14F-4D97-AF65-F5344CB8AC3E}">
        <p14:creationId xmlns:p14="http://schemas.microsoft.com/office/powerpoint/2010/main" val="3051889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7438-6032-104D-8177-65AACFFCFA2A}"/>
              </a:ext>
            </a:extLst>
          </p:cNvPr>
          <p:cNvSpPr>
            <a:spLocks noGrp="1"/>
          </p:cNvSpPr>
          <p:nvPr>
            <p:ph type="title"/>
          </p:nvPr>
        </p:nvSpPr>
        <p:spPr/>
        <p:txBody>
          <a:bodyPr/>
          <a:lstStyle/>
          <a:p>
            <a:r>
              <a:rPr lang="en-US" dirty="0"/>
              <a:t>Finalize Supports and Services</a:t>
            </a:r>
          </a:p>
        </p:txBody>
      </p:sp>
      <p:sp>
        <p:nvSpPr>
          <p:cNvPr id="3" name="Text Placeholder 2">
            <a:extLst>
              <a:ext uri="{FF2B5EF4-FFF2-40B4-BE49-F238E27FC236}">
                <a16:creationId xmlns:a16="http://schemas.microsoft.com/office/drawing/2014/main" id="{3109CB4B-2636-5645-91C6-E534408F216B}"/>
              </a:ext>
            </a:extLst>
          </p:cNvPr>
          <p:cNvSpPr>
            <a:spLocks noGrp="1"/>
          </p:cNvSpPr>
          <p:nvPr>
            <p:ph type="body" sz="quarter" idx="10"/>
          </p:nvPr>
        </p:nvSpPr>
        <p:spPr>
          <a:xfrm>
            <a:off x="2102455" y="1531917"/>
            <a:ext cx="9610244" cy="5097483"/>
          </a:xfrm>
        </p:spPr>
        <p:txBody>
          <a:bodyPr>
            <a:normAutofit lnSpcReduction="10000"/>
          </a:bodyPr>
          <a:lstStyle/>
          <a:p>
            <a:pPr marL="0" indent="0">
              <a:buNone/>
            </a:pPr>
            <a:r>
              <a:rPr lang="en-US" dirty="0"/>
              <a:t>Please finalize your supports and services recommendation list into the buckets outlined (and note which part of the formula they should be considered). </a:t>
            </a:r>
          </a:p>
          <a:p>
            <a:pPr marL="0" indent="0">
              <a:buNone/>
            </a:pPr>
            <a:endParaRPr lang="en-US" b="1" dirty="0"/>
          </a:p>
          <a:p>
            <a:pPr lvl="0"/>
            <a:r>
              <a:rPr lang="en-US" b="1" dirty="0"/>
              <a:t>Must Have:</a:t>
            </a:r>
            <a:r>
              <a:rPr lang="en-US" dirty="0"/>
              <a:t> Those supports and services required as a result of federal and/or state law, for safety, or similar.</a:t>
            </a:r>
            <a:endParaRPr lang="en-US" b="1" dirty="0"/>
          </a:p>
          <a:p>
            <a:pPr lvl="0"/>
            <a:r>
              <a:rPr lang="en-US" b="1" dirty="0"/>
              <a:t>Should Have:</a:t>
            </a:r>
            <a:r>
              <a:rPr lang="en-US" dirty="0"/>
              <a:t> Those supports and services that may not be mandatory but are essential to ensure the student or student group receives access to a quality education. </a:t>
            </a:r>
            <a:endParaRPr lang="en-US" b="1" dirty="0"/>
          </a:p>
          <a:p>
            <a:pPr lvl="0"/>
            <a:r>
              <a:rPr lang="en-US" b="1" dirty="0"/>
              <a:t>Nice to Have:</a:t>
            </a:r>
            <a:r>
              <a:rPr lang="en-US" dirty="0"/>
              <a:t> Those supports and services that are not mandatory and not essential, but (1) may provide a clear and added benefit to students and (2) have a clear return on the investment related to student achievement and future success. </a:t>
            </a:r>
            <a:endParaRPr lang="en-US" b="1" dirty="0"/>
          </a:p>
          <a:p>
            <a:r>
              <a:rPr lang="en-US" b="1" dirty="0"/>
              <a:t>Long Shot: </a:t>
            </a:r>
            <a:r>
              <a:rPr lang="en-US" dirty="0"/>
              <a:t>All other supports and services ideas. </a:t>
            </a:r>
          </a:p>
        </p:txBody>
      </p:sp>
    </p:spTree>
    <p:extLst>
      <p:ext uri="{BB962C8B-B14F-4D97-AF65-F5344CB8AC3E}">
        <p14:creationId xmlns:p14="http://schemas.microsoft.com/office/powerpoint/2010/main" val="2434146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0C5EE-8007-ED45-BE48-5E3FEF25814C}"/>
              </a:ext>
            </a:extLst>
          </p:cNvPr>
          <p:cNvSpPr>
            <a:spLocks noGrp="1"/>
          </p:cNvSpPr>
          <p:nvPr>
            <p:ph type="title"/>
          </p:nvPr>
        </p:nvSpPr>
        <p:spPr/>
        <p:txBody>
          <a:bodyPr>
            <a:normAutofit/>
          </a:bodyPr>
          <a:lstStyle/>
          <a:p>
            <a:r>
              <a:rPr lang="en-US" sz="6600" dirty="0"/>
              <a:t>Feedback Summary</a:t>
            </a:r>
          </a:p>
        </p:txBody>
      </p:sp>
      <p:sp>
        <p:nvSpPr>
          <p:cNvPr id="3" name="Text Placeholder 2">
            <a:extLst>
              <a:ext uri="{FF2B5EF4-FFF2-40B4-BE49-F238E27FC236}">
                <a16:creationId xmlns:a16="http://schemas.microsoft.com/office/drawing/2014/main" id="{3DF0F794-7E55-A84C-9869-2DCA335201C9}"/>
              </a:ext>
            </a:extLst>
          </p:cNvPr>
          <p:cNvSpPr>
            <a:spLocks noGrp="1"/>
          </p:cNvSpPr>
          <p:nvPr>
            <p:ph type="body" sz="quarter" idx="10"/>
          </p:nvPr>
        </p:nvSpPr>
        <p:spPr>
          <a:xfrm>
            <a:off x="507870" y="3808754"/>
            <a:ext cx="8420000" cy="2019300"/>
          </a:xfrm>
        </p:spPr>
        <p:txBody>
          <a:bodyPr/>
          <a:lstStyle/>
          <a:p>
            <a:r>
              <a:rPr lang="en-US" dirty="0"/>
              <a:t>Feedback Consolidated for Subcommittee Comment and Review</a:t>
            </a:r>
          </a:p>
          <a:p>
            <a:endParaRPr lang="en-US" dirty="0"/>
          </a:p>
        </p:txBody>
      </p:sp>
    </p:spTree>
    <p:extLst>
      <p:ext uri="{BB962C8B-B14F-4D97-AF65-F5344CB8AC3E}">
        <p14:creationId xmlns:p14="http://schemas.microsoft.com/office/powerpoint/2010/main" val="1789151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7438-6032-104D-8177-65AACFFCFA2A}"/>
              </a:ext>
            </a:extLst>
          </p:cNvPr>
          <p:cNvSpPr>
            <a:spLocks noGrp="1"/>
          </p:cNvSpPr>
          <p:nvPr>
            <p:ph type="title"/>
          </p:nvPr>
        </p:nvSpPr>
        <p:spPr/>
        <p:txBody>
          <a:bodyPr/>
          <a:lstStyle/>
          <a:p>
            <a:r>
              <a:rPr lang="en-US" dirty="0"/>
              <a:t>General Overview</a:t>
            </a:r>
          </a:p>
        </p:txBody>
      </p:sp>
      <p:sp>
        <p:nvSpPr>
          <p:cNvPr id="3" name="Text Placeholder 2">
            <a:extLst>
              <a:ext uri="{FF2B5EF4-FFF2-40B4-BE49-F238E27FC236}">
                <a16:creationId xmlns:a16="http://schemas.microsoft.com/office/drawing/2014/main" id="{3109CB4B-2636-5645-91C6-E534408F216B}"/>
              </a:ext>
            </a:extLst>
          </p:cNvPr>
          <p:cNvSpPr>
            <a:spLocks noGrp="1"/>
          </p:cNvSpPr>
          <p:nvPr>
            <p:ph type="body" sz="quarter" idx="10"/>
          </p:nvPr>
        </p:nvSpPr>
        <p:spPr>
          <a:xfrm>
            <a:off x="2102455" y="1531917"/>
            <a:ext cx="9610244" cy="5097483"/>
          </a:xfrm>
        </p:spPr>
        <p:txBody>
          <a:bodyPr>
            <a:normAutofit/>
          </a:bodyPr>
          <a:lstStyle/>
          <a:p>
            <a:pPr marL="0" indent="0">
              <a:buNone/>
            </a:pPr>
            <a:r>
              <a:rPr lang="en-US" dirty="0"/>
              <a:t>Now please review the consolidated ideas on the following slides. Provide feedback on each. </a:t>
            </a:r>
          </a:p>
          <a:p>
            <a:pPr marL="0" indent="0">
              <a:buNone/>
            </a:pPr>
            <a:endParaRPr lang="en-US" b="1" dirty="0"/>
          </a:p>
          <a:p>
            <a:pPr lvl="0"/>
            <a:r>
              <a:rPr lang="en-US" b="1" dirty="0"/>
              <a:t>Overall</a:t>
            </a:r>
          </a:p>
          <a:p>
            <a:pPr lvl="0"/>
            <a:r>
              <a:rPr lang="en-US" b="1" dirty="0"/>
              <a:t>Base</a:t>
            </a:r>
          </a:p>
          <a:p>
            <a:pPr lvl="0"/>
            <a:r>
              <a:rPr lang="en-US" b="1" dirty="0"/>
              <a:t>Weights</a:t>
            </a:r>
          </a:p>
          <a:p>
            <a:pPr lvl="0"/>
            <a:r>
              <a:rPr lang="en-US" b="1" dirty="0"/>
              <a:t>Direct Funding</a:t>
            </a:r>
          </a:p>
          <a:p>
            <a:pPr lvl="0"/>
            <a:r>
              <a:rPr lang="en-US" b="1" dirty="0"/>
              <a:t>Outcomes</a:t>
            </a:r>
          </a:p>
          <a:p>
            <a:pPr lvl="0"/>
            <a:r>
              <a:rPr lang="en-US" b="1"/>
              <a:t>Other</a:t>
            </a:r>
            <a:endParaRPr lang="en-US" dirty="0"/>
          </a:p>
        </p:txBody>
      </p:sp>
    </p:spTree>
    <p:extLst>
      <p:ext uri="{BB962C8B-B14F-4D97-AF65-F5344CB8AC3E}">
        <p14:creationId xmlns:p14="http://schemas.microsoft.com/office/powerpoint/2010/main" val="2893353202"/>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forAll-WIDESCREEN-2021" id="{9B0C9217-313C-6B43-9F21-5C41BAA6FD25}" vid="{5E82A6A2-1F02-3A40-ADEF-58FF0D990E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13E6C061E592458D26C5D8972AF80E" ma:contentTypeVersion="14" ma:contentTypeDescription="Create a new document." ma:contentTypeScope="" ma:versionID="db52be6c1c552eda44f4c9c0abccb08b">
  <xsd:schema xmlns:xsd="http://www.w3.org/2001/XMLSchema" xmlns:xs="http://www.w3.org/2001/XMLSchema" xmlns:p="http://schemas.microsoft.com/office/2006/metadata/properties" xmlns:ns2="cd5d47a3-a2f9-4141-be10-f2e1e06d43f0" xmlns:ns3="88bc45f0-fb64-44cc-bf44-f9f8397c9796" targetNamespace="http://schemas.microsoft.com/office/2006/metadata/properties" ma:root="true" ma:fieldsID="43cdf4644ffda490b9a5ed40316be3ab" ns2:_="" ns3:_="">
    <xsd:import namespace="cd5d47a3-a2f9-4141-be10-f2e1e06d43f0"/>
    <xsd:import namespace="88bc45f0-fb64-44cc-bf44-f9f8397c979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d47a3-a2f9-4141-be10-f2e1e06d43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bc45f0-fb64-44cc-bf44-f9f8397c9796" elementFormDefault="qualified">
    <xsd:import namespace="http://schemas.microsoft.com/office/2006/documentManagement/types"/>
    <xsd:import namespace="http://schemas.microsoft.com/office/infopath/2007/PartnerControls"/>
    <xsd:element name="SharedWithUsers" ma:index="1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8bc45f0-fb64-44cc-bf44-f9f8397c9796">
      <UserInfo>
        <DisplayName>Penny Schwinn</DisplayName>
        <AccountId>51</AccountId>
        <AccountType/>
      </UserInfo>
    </SharedWithUsers>
  </documentManagement>
</p:properties>
</file>

<file path=customXml/itemProps1.xml><?xml version="1.0" encoding="utf-8"?>
<ds:datastoreItem xmlns:ds="http://schemas.openxmlformats.org/officeDocument/2006/customXml" ds:itemID="{5D848918-0EBC-4BAE-A79C-C7698340A68B}">
  <ds:schemaRefs>
    <ds:schemaRef ds:uri="http://schemas.microsoft.com/sharepoint/v3/contenttype/forms"/>
  </ds:schemaRefs>
</ds:datastoreItem>
</file>

<file path=customXml/itemProps2.xml><?xml version="1.0" encoding="utf-8"?>
<ds:datastoreItem xmlns:ds="http://schemas.openxmlformats.org/officeDocument/2006/customXml" ds:itemID="{E481DA52-E00A-40EF-BC66-EAE8D184CA6A}">
  <ds:schemaRefs>
    <ds:schemaRef ds:uri="88bc45f0-fb64-44cc-bf44-f9f8397c9796"/>
    <ds:schemaRef ds:uri="cd5d47a3-a2f9-4141-be10-f2e1e06d43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6F60C1-803E-4BBB-9567-67897965F98D}">
  <ds:schemaRefs>
    <ds:schemaRef ds:uri="14e4065e-378f-4dec-a84c-588814b71606"/>
    <ds:schemaRef ds:uri="88bc45f0-fb64-44cc-bf44-f9f8397c97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1399</TotalTime>
  <Words>1051</Words>
  <Application>Microsoft Office PowerPoint</Application>
  <PresentationFormat>Custom</PresentationFormat>
  <Paragraphs>115</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Courier New</vt:lpstr>
      <vt:lpstr>Georgia</vt:lpstr>
      <vt:lpstr>Lato Light</vt:lpstr>
      <vt:lpstr>Open Sans</vt:lpstr>
      <vt:lpstr>Open Sans Extrabold</vt:lpstr>
      <vt:lpstr>PermianSlabSerifTypeface</vt:lpstr>
      <vt:lpstr>Wingdings</vt:lpstr>
      <vt:lpstr>Theme1</vt:lpstr>
      <vt:lpstr>PowerPoint Presentation</vt:lpstr>
      <vt:lpstr>Statement</vt:lpstr>
      <vt:lpstr>Agenda</vt:lpstr>
      <vt:lpstr>Review: Meeting #3 Follow-ups</vt:lpstr>
      <vt:lpstr>January Preview</vt:lpstr>
      <vt:lpstr>Prioritization</vt:lpstr>
      <vt:lpstr>Finalize Supports and Services</vt:lpstr>
      <vt:lpstr>Feedback Summary</vt:lpstr>
      <vt:lpstr>General Overview</vt:lpstr>
      <vt:lpstr>Overall Feedback Received (General)</vt:lpstr>
      <vt:lpstr>Base</vt:lpstr>
      <vt:lpstr>Weights</vt:lpstr>
      <vt:lpstr>Additional Dollars</vt:lpstr>
      <vt:lpstr>Outcomes</vt:lpstr>
      <vt:lpstr>Next Meeting Details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Using This Template</dc:title>
  <dc:subject/>
  <dc:creator>Andi Baumgartner</dc:creator>
  <cp:keywords/>
  <dc:description/>
  <cp:lastModifiedBy>Pennye Thurmond</cp:lastModifiedBy>
  <cp:revision>19</cp:revision>
  <cp:lastPrinted>2019-11-04T17:49:10Z</cp:lastPrinted>
  <dcterms:created xsi:type="dcterms:W3CDTF">2021-08-19T17:25:12Z</dcterms:created>
  <dcterms:modified xsi:type="dcterms:W3CDTF">2021-12-22T13:29:36Z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0x010100A213E6C061E592458D26C5D8972AF80E</vt:lpwstr>
  </property>
</Properties>
</file>