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Lst>
  <p:notesMasterIdLst>
    <p:notesMasterId r:id="rId18"/>
  </p:notesMasterIdLst>
  <p:handoutMasterIdLst>
    <p:handoutMasterId r:id="rId19"/>
  </p:handoutMasterIdLst>
  <p:sldIdLst>
    <p:sldId id="388" r:id="rId2"/>
    <p:sldId id="260" r:id="rId3"/>
    <p:sldId id="392" r:id="rId4"/>
    <p:sldId id="393" r:id="rId5"/>
    <p:sldId id="395" r:id="rId6"/>
    <p:sldId id="396" r:id="rId7"/>
    <p:sldId id="397" r:id="rId8"/>
    <p:sldId id="398" r:id="rId9"/>
    <p:sldId id="399" r:id="rId10"/>
    <p:sldId id="400" r:id="rId11"/>
    <p:sldId id="401" r:id="rId12"/>
    <p:sldId id="402" r:id="rId13"/>
    <p:sldId id="403" r:id="rId14"/>
    <p:sldId id="404" r:id="rId15"/>
    <p:sldId id="405" r:id="rId16"/>
    <p:sldId id="406" r:id="rId17"/>
  </p:sldIdLst>
  <p:sldSz cx="9144000" cy="6858000" type="screen4x3"/>
  <p:notesSz cx="6950075" cy="9236075"/>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12A8B6E-D664-447F-9CAA-C5E40A39CC7F}">
          <p14:sldIdLst>
            <p14:sldId id="388"/>
            <p14:sldId id="260"/>
            <p14:sldId id="392"/>
            <p14:sldId id="393"/>
            <p14:sldId id="395"/>
            <p14:sldId id="396"/>
            <p14:sldId id="397"/>
            <p14:sldId id="398"/>
            <p14:sldId id="399"/>
            <p14:sldId id="400"/>
            <p14:sldId id="401"/>
            <p14:sldId id="402"/>
            <p14:sldId id="403"/>
            <p14:sldId id="404"/>
            <p14:sldId id="405"/>
            <p14:sldId id="40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il S. Moore" initials="JSM" lastIdx="1" clrIdx="0"/>
  <p:cmAuthor id="1" name="Josh Gaddy" initials="JG" lastIdx="8" clrIdx="1"/>
  <p:cmAuthor id="2" name="Richard Kotler" initials="RK" lastIdx="1" clrIdx="2">
    <p:extLst>
      <p:ext uri="{19B8F6BF-5375-455C-9EA6-DF929625EA0E}">
        <p15:presenceInfo xmlns:p15="http://schemas.microsoft.com/office/powerpoint/2012/main" userId="S::BA10405@tn.gov::54d20f20-ef3f-434f-9478-c53210eb76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8637D5-8B0B-4052-BD34-FF9B19B1C606}" v="15" dt="2022-10-25T14:11:58.2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30" autoAdjust="0"/>
    <p:restoredTop sz="69405" autoAdjust="0"/>
  </p:normalViewPr>
  <p:slideViewPr>
    <p:cSldViewPr>
      <p:cViewPr varScale="1">
        <p:scale>
          <a:sx n="79" d="100"/>
          <a:sy n="79" d="100"/>
        </p:scale>
        <p:origin x="240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4"/>
    </p:cViewPr>
  </p:sorterViewPr>
  <p:notesViewPr>
    <p:cSldViewPr>
      <p:cViewPr>
        <p:scale>
          <a:sx n="50" d="100"/>
          <a:sy n="50" d="100"/>
        </p:scale>
        <p:origin x="4070" y="84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la Anderson" userId="743f1ae0-ad06-4ce2-aae4-d1640741628b" providerId="ADAL" clId="{688637D5-8B0B-4052-BD34-FF9B19B1C606}"/>
    <pc:docChg chg="custSel modSld modMainMaster">
      <pc:chgData name="Karla Anderson" userId="743f1ae0-ad06-4ce2-aae4-d1640741628b" providerId="ADAL" clId="{688637D5-8B0B-4052-BD34-FF9B19B1C606}" dt="2022-10-25T14:14:29.576" v="47" actId="404"/>
      <pc:docMkLst>
        <pc:docMk/>
      </pc:docMkLst>
      <pc:sldChg chg="modSp mod">
        <pc:chgData name="Karla Anderson" userId="743f1ae0-ad06-4ce2-aae4-d1640741628b" providerId="ADAL" clId="{688637D5-8B0B-4052-BD34-FF9B19B1C606}" dt="2022-10-25T14:10:49.874" v="27" actId="403"/>
        <pc:sldMkLst>
          <pc:docMk/>
          <pc:sldMk cId="1083891776" sldId="388"/>
        </pc:sldMkLst>
        <pc:spChg chg="mod">
          <ac:chgData name="Karla Anderson" userId="743f1ae0-ad06-4ce2-aae4-d1640741628b" providerId="ADAL" clId="{688637D5-8B0B-4052-BD34-FF9B19B1C606}" dt="2022-10-25T14:10:49.874" v="27" actId="403"/>
          <ac:spMkLst>
            <pc:docMk/>
            <pc:sldMk cId="1083891776" sldId="388"/>
            <ac:spMk id="2" creationId="{00000000-0000-0000-0000-000000000000}"/>
          </ac:spMkLst>
        </pc:spChg>
      </pc:sldChg>
      <pc:sldChg chg="modSp mod">
        <pc:chgData name="Karla Anderson" userId="743f1ae0-ad06-4ce2-aae4-d1640741628b" providerId="ADAL" clId="{688637D5-8B0B-4052-BD34-FF9B19B1C606}" dt="2022-10-25T14:11:19.301" v="32" actId="1076"/>
        <pc:sldMkLst>
          <pc:docMk/>
          <pc:sldMk cId="453718080" sldId="392"/>
        </pc:sldMkLst>
        <pc:spChg chg="mod">
          <ac:chgData name="Karla Anderson" userId="743f1ae0-ad06-4ce2-aae4-d1640741628b" providerId="ADAL" clId="{688637D5-8B0B-4052-BD34-FF9B19B1C606}" dt="2022-10-25T14:11:14.035" v="31" actId="14100"/>
          <ac:spMkLst>
            <pc:docMk/>
            <pc:sldMk cId="453718080" sldId="392"/>
            <ac:spMk id="5" creationId="{00000000-0000-0000-0000-000000000000}"/>
          </ac:spMkLst>
        </pc:spChg>
        <pc:picChg chg="mod">
          <ac:chgData name="Karla Anderson" userId="743f1ae0-ad06-4ce2-aae4-d1640741628b" providerId="ADAL" clId="{688637D5-8B0B-4052-BD34-FF9B19B1C606}" dt="2022-10-25T14:11:19.301" v="32" actId="1076"/>
          <ac:picMkLst>
            <pc:docMk/>
            <pc:sldMk cId="453718080" sldId="392"/>
            <ac:picMk id="8" creationId="{12DC0EA7-BB0D-4EF0-9044-4303B6495B12}"/>
          </ac:picMkLst>
        </pc:picChg>
      </pc:sldChg>
      <pc:sldChg chg="modSp mod">
        <pc:chgData name="Karla Anderson" userId="743f1ae0-ad06-4ce2-aae4-d1640741628b" providerId="ADAL" clId="{688637D5-8B0B-4052-BD34-FF9B19B1C606}" dt="2022-10-25T14:11:36.688" v="34" actId="1076"/>
        <pc:sldMkLst>
          <pc:docMk/>
          <pc:sldMk cId="454856696" sldId="395"/>
        </pc:sldMkLst>
        <pc:spChg chg="mod">
          <ac:chgData name="Karla Anderson" userId="743f1ae0-ad06-4ce2-aae4-d1640741628b" providerId="ADAL" clId="{688637D5-8B0B-4052-BD34-FF9B19B1C606}" dt="2022-10-25T14:11:30.856" v="33" actId="1076"/>
          <ac:spMkLst>
            <pc:docMk/>
            <pc:sldMk cId="454856696" sldId="395"/>
            <ac:spMk id="6" creationId="{8125A4A6-CE89-4F0B-B832-AC2D4383766E}"/>
          </ac:spMkLst>
        </pc:spChg>
        <pc:spChg chg="mod">
          <ac:chgData name="Karla Anderson" userId="743f1ae0-ad06-4ce2-aae4-d1640741628b" providerId="ADAL" clId="{688637D5-8B0B-4052-BD34-FF9B19B1C606}" dt="2022-10-25T14:11:36.688" v="34" actId="1076"/>
          <ac:spMkLst>
            <pc:docMk/>
            <pc:sldMk cId="454856696" sldId="395"/>
            <ac:spMk id="9" creationId="{5C205E4E-0CF4-44E4-9EC2-DFE8EDB930B6}"/>
          </ac:spMkLst>
        </pc:spChg>
        <pc:spChg chg="mod">
          <ac:chgData name="Karla Anderson" userId="743f1ae0-ad06-4ce2-aae4-d1640741628b" providerId="ADAL" clId="{688637D5-8B0B-4052-BD34-FF9B19B1C606}" dt="2022-10-25T14:11:36.688" v="34" actId="1076"/>
          <ac:spMkLst>
            <pc:docMk/>
            <pc:sldMk cId="454856696" sldId="395"/>
            <ac:spMk id="10" creationId="{0D5D6139-E316-4A2A-BDE4-5D1A113852A7}"/>
          </ac:spMkLst>
        </pc:spChg>
        <pc:picChg chg="mod">
          <ac:chgData name="Karla Anderson" userId="743f1ae0-ad06-4ce2-aae4-d1640741628b" providerId="ADAL" clId="{688637D5-8B0B-4052-BD34-FF9B19B1C606}" dt="2022-10-25T14:11:36.688" v="34" actId="1076"/>
          <ac:picMkLst>
            <pc:docMk/>
            <pc:sldMk cId="454856696" sldId="395"/>
            <ac:picMk id="7" creationId="{3F2094E7-5101-4034-A901-0249E37DD841}"/>
          </ac:picMkLst>
        </pc:picChg>
        <pc:picChg chg="mod">
          <ac:chgData name="Karla Anderson" userId="743f1ae0-ad06-4ce2-aae4-d1640741628b" providerId="ADAL" clId="{688637D5-8B0B-4052-BD34-FF9B19B1C606}" dt="2022-10-25T14:11:36.688" v="34" actId="1076"/>
          <ac:picMkLst>
            <pc:docMk/>
            <pc:sldMk cId="454856696" sldId="395"/>
            <ac:picMk id="11" creationId="{83EC68EB-59F6-40E5-BE09-0CC39CA52EBB}"/>
          </ac:picMkLst>
        </pc:picChg>
        <pc:picChg chg="mod">
          <ac:chgData name="Karla Anderson" userId="743f1ae0-ad06-4ce2-aae4-d1640741628b" providerId="ADAL" clId="{688637D5-8B0B-4052-BD34-FF9B19B1C606}" dt="2022-10-25T14:11:36.688" v="34" actId="1076"/>
          <ac:picMkLst>
            <pc:docMk/>
            <pc:sldMk cId="454856696" sldId="395"/>
            <ac:picMk id="12" creationId="{EF76151A-CCDB-4A2E-8F28-840841738EA8}"/>
          </ac:picMkLst>
        </pc:picChg>
      </pc:sldChg>
      <pc:sldChg chg="modSp">
        <pc:chgData name="Karla Anderson" userId="743f1ae0-ad06-4ce2-aae4-d1640741628b" providerId="ADAL" clId="{688637D5-8B0B-4052-BD34-FF9B19B1C606}" dt="2022-10-25T14:11:58.218" v="36" actId="1076"/>
        <pc:sldMkLst>
          <pc:docMk/>
          <pc:sldMk cId="1871272244" sldId="398"/>
        </pc:sldMkLst>
        <pc:spChg chg="mod">
          <ac:chgData name="Karla Anderson" userId="743f1ae0-ad06-4ce2-aae4-d1640741628b" providerId="ADAL" clId="{688637D5-8B0B-4052-BD34-FF9B19B1C606}" dt="2022-10-25T14:11:56.834" v="35" actId="1076"/>
          <ac:spMkLst>
            <pc:docMk/>
            <pc:sldMk cId="1871272244" sldId="398"/>
            <ac:spMk id="15" creationId="{C67300F4-E4F6-4D59-B3B6-F8482AD32406}"/>
          </ac:spMkLst>
        </pc:spChg>
        <pc:spChg chg="mod">
          <ac:chgData name="Karla Anderson" userId="743f1ae0-ad06-4ce2-aae4-d1640741628b" providerId="ADAL" clId="{688637D5-8B0B-4052-BD34-FF9B19B1C606}" dt="2022-10-25T14:11:56.834" v="35" actId="1076"/>
          <ac:spMkLst>
            <pc:docMk/>
            <pc:sldMk cId="1871272244" sldId="398"/>
            <ac:spMk id="16" creationId="{57DDAF5D-0D87-40C4-BAC6-E0233D9C673F}"/>
          </ac:spMkLst>
        </pc:spChg>
        <pc:grpChg chg="mod">
          <ac:chgData name="Karla Anderson" userId="743f1ae0-ad06-4ce2-aae4-d1640741628b" providerId="ADAL" clId="{688637D5-8B0B-4052-BD34-FF9B19B1C606}" dt="2022-10-25T14:11:56.834" v="35" actId="1076"/>
          <ac:grpSpMkLst>
            <pc:docMk/>
            <pc:sldMk cId="1871272244" sldId="398"/>
            <ac:grpSpMk id="9" creationId="{76591752-7FD8-4E49-A8EC-DCA9F13DEDF5}"/>
          </ac:grpSpMkLst>
        </pc:grpChg>
        <pc:grpChg chg="mod">
          <ac:chgData name="Karla Anderson" userId="743f1ae0-ad06-4ce2-aae4-d1640741628b" providerId="ADAL" clId="{688637D5-8B0B-4052-BD34-FF9B19B1C606}" dt="2022-10-25T14:11:56.834" v="35" actId="1076"/>
          <ac:grpSpMkLst>
            <pc:docMk/>
            <pc:sldMk cId="1871272244" sldId="398"/>
            <ac:grpSpMk id="13" creationId="{5482ABDA-05CC-442B-A061-45A8AC14C8AE}"/>
          </ac:grpSpMkLst>
        </pc:grpChg>
        <pc:grpChg chg="mod">
          <ac:chgData name="Karla Anderson" userId="743f1ae0-ad06-4ce2-aae4-d1640741628b" providerId="ADAL" clId="{688637D5-8B0B-4052-BD34-FF9B19B1C606}" dt="2022-10-25T14:11:56.834" v="35" actId="1076"/>
          <ac:grpSpMkLst>
            <pc:docMk/>
            <pc:sldMk cId="1871272244" sldId="398"/>
            <ac:grpSpMk id="14" creationId="{164893E5-0FDB-4A4B-901F-9D6FA3E6715A}"/>
          </ac:grpSpMkLst>
        </pc:grpChg>
        <pc:picChg chg="mod">
          <ac:chgData name="Karla Anderson" userId="743f1ae0-ad06-4ce2-aae4-d1640741628b" providerId="ADAL" clId="{688637D5-8B0B-4052-BD34-FF9B19B1C606}" dt="2022-10-25T14:11:58.218" v="36" actId="1076"/>
          <ac:picMkLst>
            <pc:docMk/>
            <pc:sldMk cId="1871272244" sldId="398"/>
            <ac:picMk id="7" creationId="{01E3FE84-6351-433E-9253-B9F68DCE2900}"/>
          </ac:picMkLst>
        </pc:picChg>
        <pc:picChg chg="mod">
          <ac:chgData name="Karla Anderson" userId="743f1ae0-ad06-4ce2-aae4-d1640741628b" providerId="ADAL" clId="{688637D5-8B0B-4052-BD34-FF9B19B1C606}" dt="2022-10-25T14:11:56.834" v="35" actId="1076"/>
          <ac:picMkLst>
            <pc:docMk/>
            <pc:sldMk cId="1871272244" sldId="398"/>
            <ac:picMk id="12" creationId="{90B31286-F758-4016-86B3-3FC12399AF75}"/>
          </ac:picMkLst>
        </pc:picChg>
      </pc:sldChg>
      <pc:sldChg chg="modSp mod">
        <pc:chgData name="Karla Anderson" userId="743f1ae0-ad06-4ce2-aae4-d1640741628b" providerId="ADAL" clId="{688637D5-8B0B-4052-BD34-FF9B19B1C606}" dt="2022-10-25T14:12:10.572" v="37" actId="1076"/>
        <pc:sldMkLst>
          <pc:docMk/>
          <pc:sldMk cId="367615414" sldId="400"/>
        </pc:sldMkLst>
        <pc:picChg chg="mod">
          <ac:chgData name="Karla Anderson" userId="743f1ae0-ad06-4ce2-aae4-d1640741628b" providerId="ADAL" clId="{688637D5-8B0B-4052-BD34-FF9B19B1C606}" dt="2022-10-25T14:12:10.572" v="37" actId="1076"/>
          <ac:picMkLst>
            <pc:docMk/>
            <pc:sldMk cId="367615414" sldId="400"/>
            <ac:picMk id="6" creationId="{7BF37B17-5C3E-440D-A0C8-9F4767BA92CF}"/>
          </ac:picMkLst>
        </pc:picChg>
      </pc:sldChg>
      <pc:sldChg chg="modSp mod">
        <pc:chgData name="Karla Anderson" userId="743f1ae0-ad06-4ce2-aae4-d1640741628b" providerId="ADAL" clId="{688637D5-8B0B-4052-BD34-FF9B19B1C606}" dt="2022-10-25T14:12:31.262" v="39" actId="14100"/>
        <pc:sldMkLst>
          <pc:docMk/>
          <pc:sldMk cId="1151692519" sldId="402"/>
        </pc:sldMkLst>
        <pc:spChg chg="mod">
          <ac:chgData name="Karla Anderson" userId="743f1ae0-ad06-4ce2-aae4-d1640741628b" providerId="ADAL" clId="{688637D5-8B0B-4052-BD34-FF9B19B1C606}" dt="2022-10-25T14:12:31.262" v="39" actId="14100"/>
          <ac:spMkLst>
            <pc:docMk/>
            <pc:sldMk cId="1151692519" sldId="402"/>
            <ac:spMk id="9" creationId="{E1274DC5-1DFF-42C2-8D06-0D56F395443A}"/>
          </ac:spMkLst>
        </pc:spChg>
      </pc:sldChg>
      <pc:sldChg chg="modSp mod">
        <pc:chgData name="Karla Anderson" userId="743f1ae0-ad06-4ce2-aae4-d1640741628b" providerId="ADAL" clId="{688637D5-8B0B-4052-BD34-FF9B19B1C606}" dt="2022-10-25T14:13:55.810" v="40" actId="1076"/>
        <pc:sldMkLst>
          <pc:docMk/>
          <pc:sldMk cId="422541107" sldId="403"/>
        </pc:sldMkLst>
        <pc:spChg chg="mod">
          <ac:chgData name="Karla Anderson" userId="743f1ae0-ad06-4ce2-aae4-d1640741628b" providerId="ADAL" clId="{688637D5-8B0B-4052-BD34-FF9B19B1C606}" dt="2022-10-25T14:13:55.810" v="40" actId="1076"/>
          <ac:spMkLst>
            <pc:docMk/>
            <pc:sldMk cId="422541107" sldId="403"/>
            <ac:spMk id="11" creationId="{B2BF0D6E-7AB3-4E8C-A2A8-45EE16206900}"/>
          </ac:spMkLst>
        </pc:spChg>
      </pc:sldChg>
      <pc:sldChg chg="modSp mod">
        <pc:chgData name="Karla Anderson" userId="743f1ae0-ad06-4ce2-aae4-d1640741628b" providerId="ADAL" clId="{688637D5-8B0B-4052-BD34-FF9B19B1C606}" dt="2022-10-25T14:14:29.576" v="47" actId="404"/>
        <pc:sldMkLst>
          <pc:docMk/>
          <pc:sldMk cId="1557559220" sldId="404"/>
        </pc:sldMkLst>
        <pc:spChg chg="mod">
          <ac:chgData name="Karla Anderson" userId="743f1ae0-ad06-4ce2-aae4-d1640741628b" providerId="ADAL" clId="{688637D5-8B0B-4052-BD34-FF9B19B1C606}" dt="2022-10-25T14:14:29.576" v="47" actId="404"/>
          <ac:spMkLst>
            <pc:docMk/>
            <pc:sldMk cId="1557559220" sldId="404"/>
            <ac:spMk id="9" creationId="{0F23D4D0-453E-4A14-93CC-F0E1E3C5CC26}"/>
          </ac:spMkLst>
        </pc:spChg>
      </pc:sldChg>
      <pc:sldMasterChg chg="modSldLayout">
        <pc:chgData name="Karla Anderson" userId="743f1ae0-ad06-4ce2-aae4-d1640741628b" providerId="ADAL" clId="{688637D5-8B0B-4052-BD34-FF9B19B1C606}" dt="2022-10-25T14:10:39.689" v="24"/>
        <pc:sldMasterMkLst>
          <pc:docMk/>
          <pc:sldMasterMk cId="667715027" sldId="2147483678"/>
        </pc:sldMasterMkLst>
        <pc:sldLayoutChg chg="addSp delSp modSp mod">
          <pc:chgData name="Karla Anderson" userId="743f1ae0-ad06-4ce2-aae4-d1640741628b" providerId="ADAL" clId="{688637D5-8B0B-4052-BD34-FF9B19B1C606}" dt="2022-10-25T14:08:59.477" v="1"/>
          <pc:sldLayoutMkLst>
            <pc:docMk/>
            <pc:sldMasterMk cId="667715027" sldId="2147483678"/>
            <pc:sldLayoutMk cId="2533104245" sldId="2147483679"/>
          </pc:sldLayoutMkLst>
          <pc:picChg chg="del">
            <ac:chgData name="Karla Anderson" userId="743f1ae0-ad06-4ce2-aae4-d1640741628b" providerId="ADAL" clId="{688637D5-8B0B-4052-BD34-FF9B19B1C606}" dt="2022-10-25T14:08:59.147" v="0" actId="478"/>
            <ac:picMkLst>
              <pc:docMk/>
              <pc:sldMasterMk cId="667715027" sldId="2147483678"/>
              <pc:sldLayoutMk cId="2533104245" sldId="2147483679"/>
              <ac:picMk id="4" creationId="{00000000-0000-0000-0000-000000000000}"/>
            </ac:picMkLst>
          </pc:picChg>
          <pc:picChg chg="add mod">
            <ac:chgData name="Karla Anderson" userId="743f1ae0-ad06-4ce2-aae4-d1640741628b" providerId="ADAL" clId="{688637D5-8B0B-4052-BD34-FF9B19B1C606}" dt="2022-10-25T14:08:59.477" v="1"/>
            <ac:picMkLst>
              <pc:docMk/>
              <pc:sldMasterMk cId="667715027" sldId="2147483678"/>
              <pc:sldLayoutMk cId="2533104245" sldId="2147483679"/>
              <ac:picMk id="9" creationId="{EFD9FEF7-D61B-4285-94D4-3083A6698C17}"/>
            </ac:picMkLst>
          </pc:picChg>
        </pc:sldLayoutChg>
        <pc:sldLayoutChg chg="addSp delSp modSp mod">
          <pc:chgData name="Karla Anderson" userId="743f1ae0-ad06-4ce2-aae4-d1640741628b" providerId="ADAL" clId="{688637D5-8B0B-4052-BD34-FF9B19B1C606}" dt="2022-10-25T14:09:10.682" v="3"/>
          <pc:sldLayoutMkLst>
            <pc:docMk/>
            <pc:sldMasterMk cId="667715027" sldId="2147483678"/>
            <pc:sldLayoutMk cId="2432986689" sldId="2147483680"/>
          </pc:sldLayoutMkLst>
          <pc:picChg chg="del">
            <ac:chgData name="Karla Anderson" userId="743f1ae0-ad06-4ce2-aae4-d1640741628b" providerId="ADAL" clId="{688637D5-8B0B-4052-BD34-FF9B19B1C606}" dt="2022-10-25T14:09:10.375" v="2" actId="478"/>
            <ac:picMkLst>
              <pc:docMk/>
              <pc:sldMasterMk cId="667715027" sldId="2147483678"/>
              <pc:sldLayoutMk cId="2432986689" sldId="2147483680"/>
              <ac:picMk id="6" creationId="{00000000-0000-0000-0000-000000000000}"/>
            </ac:picMkLst>
          </pc:picChg>
          <pc:picChg chg="add mod">
            <ac:chgData name="Karla Anderson" userId="743f1ae0-ad06-4ce2-aae4-d1640741628b" providerId="ADAL" clId="{688637D5-8B0B-4052-BD34-FF9B19B1C606}" dt="2022-10-25T14:09:10.682" v="3"/>
            <ac:picMkLst>
              <pc:docMk/>
              <pc:sldMasterMk cId="667715027" sldId="2147483678"/>
              <pc:sldLayoutMk cId="2432986689" sldId="2147483680"/>
              <ac:picMk id="8" creationId="{96078F93-12F4-4381-AA75-A77AFF916820}"/>
            </ac:picMkLst>
          </pc:picChg>
        </pc:sldLayoutChg>
        <pc:sldLayoutChg chg="addSp delSp modSp mod">
          <pc:chgData name="Karla Anderson" userId="743f1ae0-ad06-4ce2-aae4-d1640741628b" providerId="ADAL" clId="{688637D5-8B0B-4052-BD34-FF9B19B1C606}" dt="2022-10-25T14:09:17.274" v="5"/>
          <pc:sldLayoutMkLst>
            <pc:docMk/>
            <pc:sldMasterMk cId="667715027" sldId="2147483678"/>
            <pc:sldLayoutMk cId="2698575325" sldId="2147483681"/>
          </pc:sldLayoutMkLst>
          <pc:picChg chg="add mod">
            <ac:chgData name="Karla Anderson" userId="743f1ae0-ad06-4ce2-aae4-d1640741628b" providerId="ADAL" clId="{688637D5-8B0B-4052-BD34-FF9B19B1C606}" dt="2022-10-25T14:09:17.274" v="5"/>
            <ac:picMkLst>
              <pc:docMk/>
              <pc:sldMasterMk cId="667715027" sldId="2147483678"/>
              <pc:sldLayoutMk cId="2698575325" sldId="2147483681"/>
              <ac:picMk id="6" creationId="{A5ACDE4C-84EC-4192-81C8-9010030669B7}"/>
            </ac:picMkLst>
          </pc:picChg>
          <pc:picChg chg="del">
            <ac:chgData name="Karla Anderson" userId="743f1ae0-ad06-4ce2-aae4-d1640741628b" providerId="ADAL" clId="{688637D5-8B0B-4052-BD34-FF9B19B1C606}" dt="2022-10-25T14:09:16.704" v="4" actId="478"/>
            <ac:picMkLst>
              <pc:docMk/>
              <pc:sldMasterMk cId="667715027" sldId="2147483678"/>
              <pc:sldLayoutMk cId="2698575325" sldId="2147483681"/>
              <ac:picMk id="8" creationId="{00000000-0000-0000-0000-000000000000}"/>
            </ac:picMkLst>
          </pc:picChg>
        </pc:sldLayoutChg>
        <pc:sldLayoutChg chg="addSp delSp modSp mod">
          <pc:chgData name="Karla Anderson" userId="743f1ae0-ad06-4ce2-aae4-d1640741628b" providerId="ADAL" clId="{688637D5-8B0B-4052-BD34-FF9B19B1C606}" dt="2022-10-25T14:09:35.211" v="8" actId="1076"/>
          <pc:sldLayoutMkLst>
            <pc:docMk/>
            <pc:sldMasterMk cId="667715027" sldId="2147483678"/>
            <pc:sldLayoutMk cId="3522409699" sldId="2147483682"/>
          </pc:sldLayoutMkLst>
          <pc:picChg chg="add mod">
            <ac:chgData name="Karla Anderson" userId="743f1ae0-ad06-4ce2-aae4-d1640741628b" providerId="ADAL" clId="{688637D5-8B0B-4052-BD34-FF9B19B1C606}" dt="2022-10-25T14:09:35.211" v="8" actId="1076"/>
            <ac:picMkLst>
              <pc:docMk/>
              <pc:sldMasterMk cId="667715027" sldId="2147483678"/>
              <pc:sldLayoutMk cId="3522409699" sldId="2147483682"/>
              <ac:picMk id="6" creationId="{C79AA70B-1911-472A-AEF4-BD47320DF58D}"/>
            </ac:picMkLst>
          </pc:picChg>
          <pc:picChg chg="del">
            <ac:chgData name="Karla Anderson" userId="743f1ae0-ad06-4ce2-aae4-d1640741628b" providerId="ADAL" clId="{688637D5-8B0B-4052-BD34-FF9B19B1C606}" dt="2022-10-25T14:09:22.778" v="6" actId="478"/>
            <ac:picMkLst>
              <pc:docMk/>
              <pc:sldMasterMk cId="667715027" sldId="2147483678"/>
              <pc:sldLayoutMk cId="3522409699" sldId="2147483682"/>
              <ac:picMk id="9" creationId="{00000000-0000-0000-0000-000000000000}"/>
            </ac:picMkLst>
          </pc:picChg>
        </pc:sldLayoutChg>
        <pc:sldLayoutChg chg="addSp delSp modSp mod">
          <pc:chgData name="Karla Anderson" userId="743f1ae0-ad06-4ce2-aae4-d1640741628b" providerId="ADAL" clId="{688637D5-8B0B-4052-BD34-FF9B19B1C606}" dt="2022-10-25T14:10:18.810" v="12"/>
          <pc:sldLayoutMkLst>
            <pc:docMk/>
            <pc:sldMasterMk cId="667715027" sldId="2147483678"/>
            <pc:sldLayoutMk cId="3093856731" sldId="2147483683"/>
          </pc:sldLayoutMkLst>
          <pc:picChg chg="del">
            <ac:chgData name="Karla Anderson" userId="743f1ae0-ad06-4ce2-aae4-d1640741628b" providerId="ADAL" clId="{688637D5-8B0B-4052-BD34-FF9B19B1C606}" dt="2022-10-25T14:10:18.443" v="11" actId="478"/>
            <ac:picMkLst>
              <pc:docMk/>
              <pc:sldMasterMk cId="667715027" sldId="2147483678"/>
              <pc:sldLayoutMk cId="3093856731" sldId="2147483683"/>
              <ac:picMk id="9" creationId="{00000000-0000-0000-0000-000000000000}"/>
            </ac:picMkLst>
          </pc:picChg>
          <pc:picChg chg="add mod">
            <ac:chgData name="Karla Anderson" userId="743f1ae0-ad06-4ce2-aae4-d1640741628b" providerId="ADAL" clId="{688637D5-8B0B-4052-BD34-FF9B19B1C606}" dt="2022-10-25T14:10:18.810" v="12"/>
            <ac:picMkLst>
              <pc:docMk/>
              <pc:sldMasterMk cId="667715027" sldId="2147483678"/>
              <pc:sldLayoutMk cId="3093856731" sldId="2147483683"/>
              <ac:picMk id="11" creationId="{A54E0CB1-ACB4-49D8-8E4F-C39AA25D6802}"/>
            </ac:picMkLst>
          </pc:picChg>
        </pc:sldLayoutChg>
        <pc:sldLayoutChg chg="addSp delSp modSp mod">
          <pc:chgData name="Karla Anderson" userId="743f1ae0-ad06-4ce2-aae4-d1640741628b" providerId="ADAL" clId="{688637D5-8B0B-4052-BD34-FF9B19B1C606}" dt="2022-10-25T14:10:21.643" v="14"/>
          <pc:sldLayoutMkLst>
            <pc:docMk/>
            <pc:sldMasterMk cId="667715027" sldId="2147483678"/>
            <pc:sldLayoutMk cId="3435111608" sldId="2147483684"/>
          </pc:sldLayoutMkLst>
          <pc:picChg chg="del">
            <ac:chgData name="Karla Anderson" userId="743f1ae0-ad06-4ce2-aae4-d1640741628b" providerId="ADAL" clId="{688637D5-8B0B-4052-BD34-FF9B19B1C606}" dt="2022-10-25T14:10:21.375" v="13" actId="478"/>
            <ac:picMkLst>
              <pc:docMk/>
              <pc:sldMasterMk cId="667715027" sldId="2147483678"/>
              <pc:sldLayoutMk cId="3435111608" sldId="2147483684"/>
              <ac:picMk id="10" creationId="{00000000-0000-0000-0000-000000000000}"/>
            </ac:picMkLst>
          </pc:picChg>
          <pc:picChg chg="add mod">
            <ac:chgData name="Karla Anderson" userId="743f1ae0-ad06-4ce2-aae4-d1640741628b" providerId="ADAL" clId="{688637D5-8B0B-4052-BD34-FF9B19B1C606}" dt="2022-10-25T14:10:21.643" v="14"/>
            <ac:picMkLst>
              <pc:docMk/>
              <pc:sldMasterMk cId="667715027" sldId="2147483678"/>
              <pc:sldLayoutMk cId="3435111608" sldId="2147483684"/>
              <ac:picMk id="12" creationId="{040B9E66-9E80-4A35-AE27-553A8368C56F}"/>
            </ac:picMkLst>
          </pc:picChg>
        </pc:sldLayoutChg>
        <pc:sldLayoutChg chg="addSp delSp modSp mod">
          <pc:chgData name="Karla Anderson" userId="743f1ae0-ad06-4ce2-aae4-d1640741628b" providerId="ADAL" clId="{688637D5-8B0B-4052-BD34-FF9B19B1C606}" dt="2022-10-25T14:10:24.046" v="16"/>
          <pc:sldLayoutMkLst>
            <pc:docMk/>
            <pc:sldMasterMk cId="667715027" sldId="2147483678"/>
            <pc:sldLayoutMk cId="4011177636" sldId="2147483685"/>
          </pc:sldLayoutMkLst>
          <pc:picChg chg="del">
            <ac:chgData name="Karla Anderson" userId="743f1ae0-ad06-4ce2-aae4-d1640741628b" providerId="ADAL" clId="{688637D5-8B0B-4052-BD34-FF9B19B1C606}" dt="2022-10-25T14:10:23.787" v="15" actId="478"/>
            <ac:picMkLst>
              <pc:docMk/>
              <pc:sldMasterMk cId="667715027" sldId="2147483678"/>
              <pc:sldLayoutMk cId="4011177636" sldId="2147483685"/>
              <ac:picMk id="10" creationId="{00000000-0000-0000-0000-000000000000}"/>
            </ac:picMkLst>
          </pc:picChg>
          <pc:picChg chg="add mod">
            <ac:chgData name="Karla Anderson" userId="743f1ae0-ad06-4ce2-aae4-d1640741628b" providerId="ADAL" clId="{688637D5-8B0B-4052-BD34-FF9B19B1C606}" dt="2022-10-25T14:10:24.046" v="16"/>
            <ac:picMkLst>
              <pc:docMk/>
              <pc:sldMasterMk cId="667715027" sldId="2147483678"/>
              <pc:sldLayoutMk cId="4011177636" sldId="2147483685"/>
              <ac:picMk id="18" creationId="{6F794E41-D77A-43B1-973C-65AA98757D67}"/>
            </ac:picMkLst>
          </pc:picChg>
        </pc:sldLayoutChg>
        <pc:sldLayoutChg chg="addSp delSp modSp mod">
          <pc:chgData name="Karla Anderson" userId="743f1ae0-ad06-4ce2-aae4-d1640741628b" providerId="ADAL" clId="{688637D5-8B0B-4052-BD34-FF9B19B1C606}" dt="2022-10-25T14:09:44.055" v="10"/>
          <pc:sldLayoutMkLst>
            <pc:docMk/>
            <pc:sldMasterMk cId="667715027" sldId="2147483678"/>
            <pc:sldLayoutMk cId="877978584" sldId="2147483686"/>
          </pc:sldLayoutMkLst>
          <pc:picChg chg="del">
            <ac:chgData name="Karla Anderson" userId="743f1ae0-ad06-4ce2-aae4-d1640741628b" providerId="ADAL" clId="{688637D5-8B0B-4052-BD34-FF9B19B1C606}" dt="2022-10-25T14:09:43.720" v="9" actId="478"/>
            <ac:picMkLst>
              <pc:docMk/>
              <pc:sldMasterMk cId="667715027" sldId="2147483678"/>
              <pc:sldLayoutMk cId="877978584" sldId="2147483686"/>
              <ac:picMk id="10" creationId="{00000000-0000-0000-0000-000000000000}"/>
            </ac:picMkLst>
          </pc:picChg>
          <pc:picChg chg="add mod">
            <ac:chgData name="Karla Anderson" userId="743f1ae0-ad06-4ce2-aae4-d1640741628b" providerId="ADAL" clId="{688637D5-8B0B-4052-BD34-FF9B19B1C606}" dt="2022-10-25T14:09:44.055" v="10"/>
            <ac:picMkLst>
              <pc:docMk/>
              <pc:sldMasterMk cId="667715027" sldId="2147483678"/>
              <pc:sldLayoutMk cId="877978584" sldId="2147483686"/>
              <ac:picMk id="12" creationId="{1A09B52C-7981-48E2-AC27-DDE99046D747}"/>
            </ac:picMkLst>
          </pc:picChg>
        </pc:sldLayoutChg>
        <pc:sldLayoutChg chg="addSp delSp modSp mod">
          <pc:chgData name="Karla Anderson" userId="743f1ae0-ad06-4ce2-aae4-d1640741628b" providerId="ADAL" clId="{688637D5-8B0B-4052-BD34-FF9B19B1C606}" dt="2022-10-25T14:10:29.204" v="18"/>
          <pc:sldLayoutMkLst>
            <pc:docMk/>
            <pc:sldMasterMk cId="667715027" sldId="2147483678"/>
            <pc:sldLayoutMk cId="1049878090" sldId="2147483687"/>
          </pc:sldLayoutMkLst>
          <pc:picChg chg="del">
            <ac:chgData name="Karla Anderson" userId="743f1ae0-ad06-4ce2-aae4-d1640741628b" providerId="ADAL" clId="{688637D5-8B0B-4052-BD34-FF9B19B1C606}" dt="2022-10-25T14:10:28.843" v="17" actId="478"/>
            <ac:picMkLst>
              <pc:docMk/>
              <pc:sldMasterMk cId="667715027" sldId="2147483678"/>
              <pc:sldLayoutMk cId="1049878090" sldId="2147483687"/>
              <ac:picMk id="10" creationId="{00000000-0000-0000-0000-000000000000}"/>
            </ac:picMkLst>
          </pc:picChg>
          <pc:picChg chg="add mod">
            <ac:chgData name="Karla Anderson" userId="743f1ae0-ad06-4ce2-aae4-d1640741628b" providerId="ADAL" clId="{688637D5-8B0B-4052-BD34-FF9B19B1C606}" dt="2022-10-25T14:10:29.204" v="18"/>
            <ac:picMkLst>
              <pc:docMk/>
              <pc:sldMasterMk cId="667715027" sldId="2147483678"/>
              <pc:sldLayoutMk cId="1049878090" sldId="2147483687"/>
              <ac:picMk id="12" creationId="{026D2D0D-4720-4F1E-BB62-1FDF8E1101F1}"/>
            </ac:picMkLst>
          </pc:picChg>
        </pc:sldLayoutChg>
        <pc:sldLayoutChg chg="addSp delSp modSp mod">
          <pc:chgData name="Karla Anderson" userId="743f1ae0-ad06-4ce2-aae4-d1640741628b" providerId="ADAL" clId="{688637D5-8B0B-4052-BD34-FF9B19B1C606}" dt="2022-10-25T14:10:33.961" v="20"/>
          <pc:sldLayoutMkLst>
            <pc:docMk/>
            <pc:sldMasterMk cId="667715027" sldId="2147483678"/>
            <pc:sldLayoutMk cId="2279026272" sldId="2147483688"/>
          </pc:sldLayoutMkLst>
          <pc:picChg chg="del">
            <ac:chgData name="Karla Anderson" userId="743f1ae0-ad06-4ce2-aae4-d1640741628b" providerId="ADAL" clId="{688637D5-8B0B-4052-BD34-FF9B19B1C606}" dt="2022-10-25T14:10:33.654" v="19" actId="478"/>
            <ac:picMkLst>
              <pc:docMk/>
              <pc:sldMasterMk cId="667715027" sldId="2147483678"/>
              <pc:sldLayoutMk cId="2279026272" sldId="2147483688"/>
              <ac:picMk id="11" creationId="{00000000-0000-0000-0000-000000000000}"/>
            </ac:picMkLst>
          </pc:picChg>
          <pc:picChg chg="add mod">
            <ac:chgData name="Karla Anderson" userId="743f1ae0-ad06-4ce2-aae4-d1640741628b" providerId="ADAL" clId="{688637D5-8B0B-4052-BD34-FF9B19B1C606}" dt="2022-10-25T14:10:33.961" v="20"/>
            <ac:picMkLst>
              <pc:docMk/>
              <pc:sldMasterMk cId="667715027" sldId="2147483678"/>
              <pc:sldLayoutMk cId="2279026272" sldId="2147483688"/>
              <ac:picMk id="14" creationId="{61E5E214-336F-4F5C-8619-EDD1A7094649}"/>
            </ac:picMkLst>
          </pc:picChg>
        </pc:sldLayoutChg>
        <pc:sldLayoutChg chg="addSp delSp modSp mod">
          <pc:chgData name="Karla Anderson" userId="743f1ae0-ad06-4ce2-aae4-d1640741628b" providerId="ADAL" clId="{688637D5-8B0B-4052-BD34-FF9B19B1C606}" dt="2022-10-25T14:10:37.070" v="22"/>
          <pc:sldLayoutMkLst>
            <pc:docMk/>
            <pc:sldMasterMk cId="667715027" sldId="2147483678"/>
            <pc:sldLayoutMk cId="186162868" sldId="2147483689"/>
          </pc:sldLayoutMkLst>
          <pc:picChg chg="del">
            <ac:chgData name="Karla Anderson" userId="743f1ae0-ad06-4ce2-aae4-d1640741628b" providerId="ADAL" clId="{688637D5-8B0B-4052-BD34-FF9B19B1C606}" dt="2022-10-25T14:10:36.819" v="21" actId="478"/>
            <ac:picMkLst>
              <pc:docMk/>
              <pc:sldMasterMk cId="667715027" sldId="2147483678"/>
              <pc:sldLayoutMk cId="186162868" sldId="2147483689"/>
              <ac:picMk id="10" creationId="{00000000-0000-0000-0000-000000000000}"/>
            </ac:picMkLst>
          </pc:picChg>
          <pc:picChg chg="add mod">
            <ac:chgData name="Karla Anderson" userId="743f1ae0-ad06-4ce2-aae4-d1640741628b" providerId="ADAL" clId="{688637D5-8B0B-4052-BD34-FF9B19B1C606}" dt="2022-10-25T14:10:37.070" v="22"/>
            <ac:picMkLst>
              <pc:docMk/>
              <pc:sldMasterMk cId="667715027" sldId="2147483678"/>
              <pc:sldLayoutMk cId="186162868" sldId="2147483689"/>
              <ac:picMk id="12" creationId="{48065635-805D-42DE-B310-CBB067F2043C}"/>
            </ac:picMkLst>
          </pc:picChg>
        </pc:sldLayoutChg>
        <pc:sldLayoutChg chg="addSp delSp modSp mod">
          <pc:chgData name="Karla Anderson" userId="743f1ae0-ad06-4ce2-aae4-d1640741628b" providerId="ADAL" clId="{688637D5-8B0B-4052-BD34-FF9B19B1C606}" dt="2022-10-25T14:10:39.689" v="24"/>
          <pc:sldLayoutMkLst>
            <pc:docMk/>
            <pc:sldMasterMk cId="667715027" sldId="2147483678"/>
            <pc:sldLayoutMk cId="35578636" sldId="2147483690"/>
          </pc:sldLayoutMkLst>
          <pc:picChg chg="add mod">
            <ac:chgData name="Karla Anderson" userId="743f1ae0-ad06-4ce2-aae4-d1640741628b" providerId="ADAL" clId="{688637D5-8B0B-4052-BD34-FF9B19B1C606}" dt="2022-10-25T14:10:39.689" v="24"/>
            <ac:picMkLst>
              <pc:docMk/>
              <pc:sldMasterMk cId="667715027" sldId="2147483678"/>
              <pc:sldLayoutMk cId="35578636" sldId="2147483690"/>
              <ac:picMk id="10" creationId="{D5B478B6-16A8-46BD-8D6B-159EBB9DBA69}"/>
            </ac:picMkLst>
          </pc:picChg>
          <pc:picChg chg="del">
            <ac:chgData name="Karla Anderson" userId="743f1ae0-ad06-4ce2-aae4-d1640741628b" providerId="ADAL" clId="{688637D5-8B0B-4052-BD34-FF9B19B1C606}" dt="2022-10-25T14:10:39.443" v="23" actId="478"/>
            <ac:picMkLst>
              <pc:docMk/>
              <pc:sldMasterMk cId="667715027" sldId="2147483678"/>
              <pc:sldLayoutMk cId="35578636" sldId="2147483690"/>
              <ac:picMk id="12" creationId="{00000000-0000-0000-0000-000000000000}"/>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034D10-06AA-48D5-A2F7-D7CB481F0754}" type="doc">
      <dgm:prSet loTypeId="urn:microsoft.com/office/officeart/2005/8/layout/cycle8" loCatId="cycle" qsTypeId="urn:microsoft.com/office/officeart/2005/8/quickstyle/simple1" qsCatId="simple" csTypeId="urn:microsoft.com/office/officeart/2005/8/colors/accent0_2" csCatId="mainScheme" phldr="1"/>
      <dgm:spPr/>
    </dgm:pt>
    <dgm:pt modelId="{1F8A430C-5B6D-461F-A7CC-B9341244BA3B}">
      <dgm:prSet phldrT="[Text]"/>
      <dgm:spPr/>
      <dgm:t>
        <a:bodyPr/>
        <a:lstStyle/>
        <a:p>
          <a:r>
            <a:rPr lang="en-US" dirty="0"/>
            <a:t>Money</a:t>
          </a:r>
        </a:p>
      </dgm:t>
    </dgm:pt>
    <dgm:pt modelId="{69480868-1420-4DBE-B9BE-D5466E2353FC}" type="parTrans" cxnId="{79BC0F8E-E81B-4FF4-9745-9F3772F2A55E}">
      <dgm:prSet/>
      <dgm:spPr/>
      <dgm:t>
        <a:bodyPr/>
        <a:lstStyle/>
        <a:p>
          <a:endParaRPr lang="en-US"/>
        </a:p>
      </dgm:t>
    </dgm:pt>
    <dgm:pt modelId="{2E45F88E-132F-4567-855E-9C25EA7BCE1D}" type="sibTrans" cxnId="{79BC0F8E-E81B-4FF4-9745-9F3772F2A55E}">
      <dgm:prSet/>
      <dgm:spPr/>
      <dgm:t>
        <a:bodyPr/>
        <a:lstStyle/>
        <a:p>
          <a:endParaRPr lang="en-US"/>
        </a:p>
      </dgm:t>
    </dgm:pt>
    <dgm:pt modelId="{8058BDA8-FE98-4240-A15D-0B63C7B46FF8}">
      <dgm:prSet phldrT="[Text]"/>
      <dgm:spPr/>
      <dgm:t>
        <a:bodyPr/>
        <a:lstStyle/>
        <a:p>
          <a:r>
            <a:rPr lang="en-US" dirty="0"/>
            <a:t>Energy</a:t>
          </a:r>
        </a:p>
      </dgm:t>
    </dgm:pt>
    <dgm:pt modelId="{0A3B93A7-28F0-40D6-8B1B-54480DD67636}" type="parTrans" cxnId="{ABCB4E51-26F1-468F-A594-A4DBB07FB4CB}">
      <dgm:prSet/>
      <dgm:spPr/>
      <dgm:t>
        <a:bodyPr/>
        <a:lstStyle/>
        <a:p>
          <a:endParaRPr lang="en-US"/>
        </a:p>
      </dgm:t>
    </dgm:pt>
    <dgm:pt modelId="{0F640AF2-006A-4EF3-987F-3B00E85850D5}" type="sibTrans" cxnId="{ABCB4E51-26F1-468F-A594-A4DBB07FB4CB}">
      <dgm:prSet/>
      <dgm:spPr/>
      <dgm:t>
        <a:bodyPr/>
        <a:lstStyle/>
        <a:p>
          <a:endParaRPr lang="en-US"/>
        </a:p>
      </dgm:t>
    </dgm:pt>
    <dgm:pt modelId="{1C51E999-CEE0-4E25-BC40-6B406512CDAF}">
      <dgm:prSet phldrT="[Text]"/>
      <dgm:spPr/>
      <dgm:t>
        <a:bodyPr/>
        <a:lstStyle/>
        <a:p>
          <a:r>
            <a:rPr lang="en-US" dirty="0"/>
            <a:t>Time</a:t>
          </a:r>
        </a:p>
      </dgm:t>
    </dgm:pt>
    <dgm:pt modelId="{2B29D20F-66C2-4C87-B840-3EAD3DF280C8}" type="parTrans" cxnId="{8FCD260F-0D1D-4CF0-BB17-71F4BC924793}">
      <dgm:prSet/>
      <dgm:spPr/>
      <dgm:t>
        <a:bodyPr/>
        <a:lstStyle/>
        <a:p>
          <a:endParaRPr lang="en-US"/>
        </a:p>
      </dgm:t>
    </dgm:pt>
    <dgm:pt modelId="{9239C180-DEF9-4907-A8A6-222E4538ABB1}" type="sibTrans" cxnId="{8FCD260F-0D1D-4CF0-BB17-71F4BC924793}">
      <dgm:prSet/>
      <dgm:spPr/>
      <dgm:t>
        <a:bodyPr/>
        <a:lstStyle/>
        <a:p>
          <a:endParaRPr lang="en-US"/>
        </a:p>
      </dgm:t>
    </dgm:pt>
    <dgm:pt modelId="{21CBD538-CD70-4DD4-9129-C4692A538B3F}" type="pres">
      <dgm:prSet presAssocID="{31034D10-06AA-48D5-A2F7-D7CB481F0754}" presName="compositeShape" presStyleCnt="0">
        <dgm:presLayoutVars>
          <dgm:chMax val="7"/>
          <dgm:dir/>
          <dgm:resizeHandles val="exact"/>
        </dgm:presLayoutVars>
      </dgm:prSet>
      <dgm:spPr/>
    </dgm:pt>
    <dgm:pt modelId="{6D1E778B-F3F9-45D7-BCE4-56A695167AE6}" type="pres">
      <dgm:prSet presAssocID="{31034D10-06AA-48D5-A2F7-D7CB481F0754}" presName="wedge1" presStyleLbl="node1" presStyleIdx="0" presStyleCnt="3"/>
      <dgm:spPr/>
    </dgm:pt>
    <dgm:pt modelId="{15CCAB1F-A353-4150-AA18-EF39F6C8E71C}" type="pres">
      <dgm:prSet presAssocID="{31034D10-06AA-48D5-A2F7-D7CB481F0754}" presName="dummy1a" presStyleCnt="0"/>
      <dgm:spPr/>
    </dgm:pt>
    <dgm:pt modelId="{6DEDF697-F2C5-4899-B8A2-4DECAE20C088}" type="pres">
      <dgm:prSet presAssocID="{31034D10-06AA-48D5-A2F7-D7CB481F0754}" presName="dummy1b" presStyleCnt="0"/>
      <dgm:spPr/>
    </dgm:pt>
    <dgm:pt modelId="{B72FBE27-D0D6-4C5B-97DA-6EE07ABDA302}" type="pres">
      <dgm:prSet presAssocID="{31034D10-06AA-48D5-A2F7-D7CB481F0754}" presName="wedge1Tx" presStyleLbl="node1" presStyleIdx="0" presStyleCnt="3">
        <dgm:presLayoutVars>
          <dgm:chMax val="0"/>
          <dgm:chPref val="0"/>
          <dgm:bulletEnabled val="1"/>
        </dgm:presLayoutVars>
      </dgm:prSet>
      <dgm:spPr/>
    </dgm:pt>
    <dgm:pt modelId="{543AB666-D2C6-4796-85FD-62FC40820D50}" type="pres">
      <dgm:prSet presAssocID="{31034D10-06AA-48D5-A2F7-D7CB481F0754}" presName="wedge2" presStyleLbl="node1" presStyleIdx="1" presStyleCnt="3"/>
      <dgm:spPr/>
    </dgm:pt>
    <dgm:pt modelId="{18653DDC-ACF8-482C-9337-4A164D5543CE}" type="pres">
      <dgm:prSet presAssocID="{31034D10-06AA-48D5-A2F7-D7CB481F0754}" presName="dummy2a" presStyleCnt="0"/>
      <dgm:spPr/>
    </dgm:pt>
    <dgm:pt modelId="{EFCCF56F-17A3-4E90-88D3-EAFFA5CA6D48}" type="pres">
      <dgm:prSet presAssocID="{31034D10-06AA-48D5-A2F7-D7CB481F0754}" presName="dummy2b" presStyleCnt="0"/>
      <dgm:spPr/>
    </dgm:pt>
    <dgm:pt modelId="{EF272A8B-C3E0-4123-B291-E76511D611A4}" type="pres">
      <dgm:prSet presAssocID="{31034D10-06AA-48D5-A2F7-D7CB481F0754}" presName="wedge2Tx" presStyleLbl="node1" presStyleIdx="1" presStyleCnt="3">
        <dgm:presLayoutVars>
          <dgm:chMax val="0"/>
          <dgm:chPref val="0"/>
          <dgm:bulletEnabled val="1"/>
        </dgm:presLayoutVars>
      </dgm:prSet>
      <dgm:spPr/>
    </dgm:pt>
    <dgm:pt modelId="{E4E63F8C-C1D3-4ECB-8CC8-4397429BA8F7}" type="pres">
      <dgm:prSet presAssocID="{31034D10-06AA-48D5-A2F7-D7CB481F0754}" presName="wedge3" presStyleLbl="node1" presStyleIdx="2" presStyleCnt="3"/>
      <dgm:spPr/>
    </dgm:pt>
    <dgm:pt modelId="{BC44AC2A-D687-4260-BA92-9F52E2EF5DC2}" type="pres">
      <dgm:prSet presAssocID="{31034D10-06AA-48D5-A2F7-D7CB481F0754}" presName="dummy3a" presStyleCnt="0"/>
      <dgm:spPr/>
    </dgm:pt>
    <dgm:pt modelId="{29037900-866C-42AD-83A5-93278CCAA2A9}" type="pres">
      <dgm:prSet presAssocID="{31034D10-06AA-48D5-A2F7-D7CB481F0754}" presName="dummy3b" presStyleCnt="0"/>
      <dgm:spPr/>
    </dgm:pt>
    <dgm:pt modelId="{389BC646-C77F-4502-8747-9D2CCBB7C55A}" type="pres">
      <dgm:prSet presAssocID="{31034D10-06AA-48D5-A2F7-D7CB481F0754}" presName="wedge3Tx" presStyleLbl="node1" presStyleIdx="2" presStyleCnt="3">
        <dgm:presLayoutVars>
          <dgm:chMax val="0"/>
          <dgm:chPref val="0"/>
          <dgm:bulletEnabled val="1"/>
        </dgm:presLayoutVars>
      </dgm:prSet>
      <dgm:spPr/>
    </dgm:pt>
    <dgm:pt modelId="{5A4A2A65-EE20-4386-8F92-31866B2B0810}" type="pres">
      <dgm:prSet presAssocID="{2E45F88E-132F-4567-855E-9C25EA7BCE1D}" presName="arrowWedge1" presStyleLbl="fgSibTrans2D1" presStyleIdx="0" presStyleCnt="3"/>
      <dgm:spPr/>
    </dgm:pt>
    <dgm:pt modelId="{C49E0D5F-14F9-4ACD-BD15-6224BDFF4A35}" type="pres">
      <dgm:prSet presAssocID="{0F640AF2-006A-4EF3-987F-3B00E85850D5}" presName="arrowWedge2" presStyleLbl="fgSibTrans2D1" presStyleIdx="1" presStyleCnt="3"/>
      <dgm:spPr/>
    </dgm:pt>
    <dgm:pt modelId="{A8641727-F1BB-47F8-BB90-B215CD9ACD9E}" type="pres">
      <dgm:prSet presAssocID="{9239C180-DEF9-4907-A8A6-222E4538ABB1}" presName="arrowWedge3" presStyleLbl="fgSibTrans2D1" presStyleIdx="2" presStyleCnt="3"/>
      <dgm:spPr/>
    </dgm:pt>
  </dgm:ptLst>
  <dgm:cxnLst>
    <dgm:cxn modelId="{91F07600-4E6E-4B37-AFD9-C6098720241C}" type="presOf" srcId="{1F8A430C-5B6D-461F-A7CC-B9341244BA3B}" destId="{B72FBE27-D0D6-4C5B-97DA-6EE07ABDA302}" srcOrd="1" destOrd="0" presId="urn:microsoft.com/office/officeart/2005/8/layout/cycle8"/>
    <dgm:cxn modelId="{8FCD260F-0D1D-4CF0-BB17-71F4BC924793}" srcId="{31034D10-06AA-48D5-A2F7-D7CB481F0754}" destId="{1C51E999-CEE0-4E25-BC40-6B406512CDAF}" srcOrd="2" destOrd="0" parTransId="{2B29D20F-66C2-4C87-B840-3EAD3DF280C8}" sibTransId="{9239C180-DEF9-4907-A8A6-222E4538ABB1}"/>
    <dgm:cxn modelId="{9E416622-68D5-4AF5-8661-352C431AFB05}" type="presOf" srcId="{31034D10-06AA-48D5-A2F7-D7CB481F0754}" destId="{21CBD538-CD70-4DD4-9129-C4692A538B3F}" srcOrd="0" destOrd="0" presId="urn:microsoft.com/office/officeart/2005/8/layout/cycle8"/>
    <dgm:cxn modelId="{23185443-0417-432F-9739-F93328234BFC}" type="presOf" srcId="{1C51E999-CEE0-4E25-BC40-6B406512CDAF}" destId="{389BC646-C77F-4502-8747-9D2CCBB7C55A}" srcOrd="1" destOrd="0" presId="urn:microsoft.com/office/officeart/2005/8/layout/cycle8"/>
    <dgm:cxn modelId="{DA6EA466-09F1-4AD6-9E27-DF5DE974BB46}" type="presOf" srcId="{8058BDA8-FE98-4240-A15D-0B63C7B46FF8}" destId="{EF272A8B-C3E0-4123-B291-E76511D611A4}" srcOrd="1" destOrd="0" presId="urn:microsoft.com/office/officeart/2005/8/layout/cycle8"/>
    <dgm:cxn modelId="{ABCB4E51-26F1-468F-A594-A4DBB07FB4CB}" srcId="{31034D10-06AA-48D5-A2F7-D7CB481F0754}" destId="{8058BDA8-FE98-4240-A15D-0B63C7B46FF8}" srcOrd="1" destOrd="0" parTransId="{0A3B93A7-28F0-40D6-8B1B-54480DD67636}" sibTransId="{0F640AF2-006A-4EF3-987F-3B00E85850D5}"/>
    <dgm:cxn modelId="{79BC0F8E-E81B-4FF4-9745-9F3772F2A55E}" srcId="{31034D10-06AA-48D5-A2F7-D7CB481F0754}" destId="{1F8A430C-5B6D-461F-A7CC-B9341244BA3B}" srcOrd="0" destOrd="0" parTransId="{69480868-1420-4DBE-B9BE-D5466E2353FC}" sibTransId="{2E45F88E-132F-4567-855E-9C25EA7BCE1D}"/>
    <dgm:cxn modelId="{4633BF90-7C44-49ED-827F-3F0394FFA8D9}" type="presOf" srcId="{1C51E999-CEE0-4E25-BC40-6B406512CDAF}" destId="{E4E63F8C-C1D3-4ECB-8CC8-4397429BA8F7}" srcOrd="0" destOrd="0" presId="urn:microsoft.com/office/officeart/2005/8/layout/cycle8"/>
    <dgm:cxn modelId="{C18E75DA-09D8-4433-AD48-E6294DBC231B}" type="presOf" srcId="{1F8A430C-5B6D-461F-A7CC-B9341244BA3B}" destId="{6D1E778B-F3F9-45D7-BCE4-56A695167AE6}" srcOrd="0" destOrd="0" presId="urn:microsoft.com/office/officeart/2005/8/layout/cycle8"/>
    <dgm:cxn modelId="{719B0DEF-10B6-469A-B59E-FA7BCDD3D9D7}" type="presOf" srcId="{8058BDA8-FE98-4240-A15D-0B63C7B46FF8}" destId="{543AB666-D2C6-4796-85FD-62FC40820D50}" srcOrd="0" destOrd="0" presId="urn:microsoft.com/office/officeart/2005/8/layout/cycle8"/>
    <dgm:cxn modelId="{EE619BD8-9C98-4E60-A58A-E49C6E49B7CE}" type="presParOf" srcId="{21CBD538-CD70-4DD4-9129-C4692A538B3F}" destId="{6D1E778B-F3F9-45D7-BCE4-56A695167AE6}" srcOrd="0" destOrd="0" presId="urn:microsoft.com/office/officeart/2005/8/layout/cycle8"/>
    <dgm:cxn modelId="{5A3492AC-6915-44BA-ABD7-87E34C72119A}" type="presParOf" srcId="{21CBD538-CD70-4DD4-9129-C4692A538B3F}" destId="{15CCAB1F-A353-4150-AA18-EF39F6C8E71C}" srcOrd="1" destOrd="0" presId="urn:microsoft.com/office/officeart/2005/8/layout/cycle8"/>
    <dgm:cxn modelId="{29784FFB-0D9F-4270-88CB-6325B1357751}" type="presParOf" srcId="{21CBD538-CD70-4DD4-9129-C4692A538B3F}" destId="{6DEDF697-F2C5-4899-B8A2-4DECAE20C088}" srcOrd="2" destOrd="0" presId="urn:microsoft.com/office/officeart/2005/8/layout/cycle8"/>
    <dgm:cxn modelId="{83417859-2571-4486-851B-389C050EBBA3}" type="presParOf" srcId="{21CBD538-CD70-4DD4-9129-C4692A538B3F}" destId="{B72FBE27-D0D6-4C5B-97DA-6EE07ABDA302}" srcOrd="3" destOrd="0" presId="urn:microsoft.com/office/officeart/2005/8/layout/cycle8"/>
    <dgm:cxn modelId="{0CE52AD9-94D7-4059-A710-3B6E379D41E9}" type="presParOf" srcId="{21CBD538-CD70-4DD4-9129-C4692A538B3F}" destId="{543AB666-D2C6-4796-85FD-62FC40820D50}" srcOrd="4" destOrd="0" presId="urn:microsoft.com/office/officeart/2005/8/layout/cycle8"/>
    <dgm:cxn modelId="{9BB883A2-8AC1-46C6-99FE-84234660A135}" type="presParOf" srcId="{21CBD538-CD70-4DD4-9129-C4692A538B3F}" destId="{18653DDC-ACF8-482C-9337-4A164D5543CE}" srcOrd="5" destOrd="0" presId="urn:microsoft.com/office/officeart/2005/8/layout/cycle8"/>
    <dgm:cxn modelId="{FC64A4F4-AED2-4F0D-ADE2-99B74F2AFD83}" type="presParOf" srcId="{21CBD538-CD70-4DD4-9129-C4692A538B3F}" destId="{EFCCF56F-17A3-4E90-88D3-EAFFA5CA6D48}" srcOrd="6" destOrd="0" presId="urn:microsoft.com/office/officeart/2005/8/layout/cycle8"/>
    <dgm:cxn modelId="{55429979-AF2B-4256-B69B-3EB3DEFFAD84}" type="presParOf" srcId="{21CBD538-CD70-4DD4-9129-C4692A538B3F}" destId="{EF272A8B-C3E0-4123-B291-E76511D611A4}" srcOrd="7" destOrd="0" presId="urn:microsoft.com/office/officeart/2005/8/layout/cycle8"/>
    <dgm:cxn modelId="{753FBB0D-F094-4046-ADF3-3C23571367D3}" type="presParOf" srcId="{21CBD538-CD70-4DD4-9129-C4692A538B3F}" destId="{E4E63F8C-C1D3-4ECB-8CC8-4397429BA8F7}" srcOrd="8" destOrd="0" presId="urn:microsoft.com/office/officeart/2005/8/layout/cycle8"/>
    <dgm:cxn modelId="{E2027B73-22C7-4FCF-B053-E91F8829B4C2}" type="presParOf" srcId="{21CBD538-CD70-4DD4-9129-C4692A538B3F}" destId="{BC44AC2A-D687-4260-BA92-9F52E2EF5DC2}" srcOrd="9" destOrd="0" presId="urn:microsoft.com/office/officeart/2005/8/layout/cycle8"/>
    <dgm:cxn modelId="{FB42BA9D-E77A-41E3-96F6-69E6500C0DDC}" type="presParOf" srcId="{21CBD538-CD70-4DD4-9129-C4692A538B3F}" destId="{29037900-866C-42AD-83A5-93278CCAA2A9}" srcOrd="10" destOrd="0" presId="urn:microsoft.com/office/officeart/2005/8/layout/cycle8"/>
    <dgm:cxn modelId="{92DFF0CE-E8BE-44B5-A0C5-D56ADBBC22F4}" type="presParOf" srcId="{21CBD538-CD70-4DD4-9129-C4692A538B3F}" destId="{389BC646-C77F-4502-8747-9D2CCBB7C55A}" srcOrd="11" destOrd="0" presId="urn:microsoft.com/office/officeart/2005/8/layout/cycle8"/>
    <dgm:cxn modelId="{D20BC03A-15B8-4B69-95F5-B0B94B01CF00}" type="presParOf" srcId="{21CBD538-CD70-4DD4-9129-C4692A538B3F}" destId="{5A4A2A65-EE20-4386-8F92-31866B2B0810}" srcOrd="12" destOrd="0" presId="urn:microsoft.com/office/officeart/2005/8/layout/cycle8"/>
    <dgm:cxn modelId="{3D977066-E01B-4FBE-86FD-2F56D9E3F72F}" type="presParOf" srcId="{21CBD538-CD70-4DD4-9129-C4692A538B3F}" destId="{C49E0D5F-14F9-4ACD-BD15-6224BDFF4A35}" srcOrd="13" destOrd="0" presId="urn:microsoft.com/office/officeart/2005/8/layout/cycle8"/>
    <dgm:cxn modelId="{74E5B6BE-9C94-4D8C-94A8-FBECA545069A}" type="presParOf" srcId="{21CBD538-CD70-4DD4-9129-C4692A538B3F}" destId="{A8641727-F1BB-47F8-BB90-B215CD9ACD9E}" srcOrd="1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E778B-F3F9-45D7-BCE4-56A695167AE6}">
      <dsp:nvSpPr>
        <dsp:cNvPr id="0" name=""/>
        <dsp:cNvSpPr/>
      </dsp:nvSpPr>
      <dsp:spPr>
        <a:xfrm>
          <a:off x="910641" y="249962"/>
          <a:ext cx="3230278" cy="3230278"/>
        </a:xfrm>
        <a:prstGeom prst="pie">
          <a:avLst>
            <a:gd name="adj1" fmla="val 16200000"/>
            <a:gd name="adj2" fmla="val 180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Money</a:t>
          </a:r>
        </a:p>
      </dsp:txBody>
      <dsp:txXfrm>
        <a:off x="2613075" y="934473"/>
        <a:ext cx="1153671" cy="961392"/>
      </dsp:txXfrm>
    </dsp:sp>
    <dsp:sp modelId="{543AB666-D2C6-4796-85FD-62FC40820D50}">
      <dsp:nvSpPr>
        <dsp:cNvPr id="0" name=""/>
        <dsp:cNvSpPr/>
      </dsp:nvSpPr>
      <dsp:spPr>
        <a:xfrm>
          <a:off x="844113" y="365329"/>
          <a:ext cx="3230278" cy="3230278"/>
        </a:xfrm>
        <a:prstGeom prst="pie">
          <a:avLst>
            <a:gd name="adj1" fmla="val 1800000"/>
            <a:gd name="adj2" fmla="val 900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Energy</a:t>
          </a:r>
        </a:p>
      </dsp:txBody>
      <dsp:txXfrm>
        <a:off x="1613227" y="2461164"/>
        <a:ext cx="1730506" cy="846025"/>
      </dsp:txXfrm>
    </dsp:sp>
    <dsp:sp modelId="{E4E63F8C-C1D3-4ECB-8CC8-4397429BA8F7}">
      <dsp:nvSpPr>
        <dsp:cNvPr id="0" name=""/>
        <dsp:cNvSpPr/>
      </dsp:nvSpPr>
      <dsp:spPr>
        <a:xfrm>
          <a:off x="777584" y="249962"/>
          <a:ext cx="3230278" cy="3230278"/>
        </a:xfrm>
        <a:prstGeom prst="pie">
          <a:avLst>
            <a:gd name="adj1" fmla="val 9000000"/>
            <a:gd name="adj2" fmla="val 1620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Time</a:t>
          </a:r>
        </a:p>
      </dsp:txBody>
      <dsp:txXfrm>
        <a:off x="1151758" y="934473"/>
        <a:ext cx="1153671" cy="961392"/>
      </dsp:txXfrm>
    </dsp:sp>
    <dsp:sp modelId="{5A4A2A65-EE20-4386-8F92-31866B2B0810}">
      <dsp:nvSpPr>
        <dsp:cNvPr id="0" name=""/>
        <dsp:cNvSpPr/>
      </dsp:nvSpPr>
      <dsp:spPr>
        <a:xfrm>
          <a:off x="710938" y="49992"/>
          <a:ext cx="3630218" cy="3630218"/>
        </a:xfrm>
        <a:prstGeom prst="circularArrow">
          <a:avLst>
            <a:gd name="adj1" fmla="val 5085"/>
            <a:gd name="adj2" fmla="val 327528"/>
            <a:gd name="adj3" fmla="val 1472472"/>
            <a:gd name="adj4" fmla="val 16199432"/>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9E0D5F-14F9-4ACD-BD15-6224BDFF4A35}">
      <dsp:nvSpPr>
        <dsp:cNvPr id="0" name=""/>
        <dsp:cNvSpPr/>
      </dsp:nvSpPr>
      <dsp:spPr>
        <a:xfrm>
          <a:off x="644143" y="165155"/>
          <a:ext cx="3630218" cy="3630218"/>
        </a:xfrm>
        <a:prstGeom prst="circularArrow">
          <a:avLst>
            <a:gd name="adj1" fmla="val 5085"/>
            <a:gd name="adj2" fmla="val 327528"/>
            <a:gd name="adj3" fmla="val 8671970"/>
            <a:gd name="adj4" fmla="val 1800502"/>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641727-F1BB-47F8-BB90-B215CD9ACD9E}">
      <dsp:nvSpPr>
        <dsp:cNvPr id="0" name=""/>
        <dsp:cNvSpPr/>
      </dsp:nvSpPr>
      <dsp:spPr>
        <a:xfrm>
          <a:off x="577348" y="49992"/>
          <a:ext cx="3630218" cy="3630218"/>
        </a:xfrm>
        <a:prstGeom prst="circularArrow">
          <a:avLst>
            <a:gd name="adj1" fmla="val 5085"/>
            <a:gd name="adj2" fmla="val 327528"/>
            <a:gd name="adj3" fmla="val 15873039"/>
            <a:gd name="adj4" fmla="val 90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98B38C-124B-4699-BF33-0C6C18918E46}"/>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088A8E0-DE70-4AF1-AEB2-470039C761FB}"/>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08F1CC40-1749-40C7-8506-9FEDD98CA3A6}" type="datetimeFigureOut">
              <a:rPr lang="en-US" smtClean="0"/>
              <a:t>10/25/2022</a:t>
            </a:fld>
            <a:endParaRPr lang="en-US"/>
          </a:p>
        </p:txBody>
      </p:sp>
      <p:sp>
        <p:nvSpPr>
          <p:cNvPr id="4" name="Footer Placeholder 3">
            <a:extLst>
              <a:ext uri="{FF2B5EF4-FFF2-40B4-BE49-F238E27FC236}">
                <a16:creationId xmlns:a16="http://schemas.microsoft.com/office/drawing/2014/main" id="{4D3CA871-E2B4-4E6F-85EA-2D5C9C95920B}"/>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295B1CD-AA64-4D83-900F-556187765371}"/>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3335A86C-3474-4180-A3C4-C13F6EC5F1A5}" type="slidenum">
              <a:rPr lang="en-US" smtClean="0"/>
              <a:t>‹#›</a:t>
            </a:fld>
            <a:endParaRPr lang="en-US"/>
          </a:p>
        </p:txBody>
      </p:sp>
    </p:spTree>
    <p:extLst>
      <p:ext uri="{BB962C8B-B14F-4D97-AF65-F5344CB8AC3E}">
        <p14:creationId xmlns:p14="http://schemas.microsoft.com/office/powerpoint/2010/main" val="152415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F97ADF41-D17E-4D2D-832F-D76E01DC8725}" type="datetimeFigureOut">
              <a:rPr lang="en-US" smtClean="0"/>
              <a:pPr/>
              <a:t>10/25/2022</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6AD482E8-43A6-4131-9FE1-296779AF9853}" type="slidenum">
              <a:rPr lang="en-US" smtClean="0"/>
              <a:pPr/>
              <a:t>‹#›</a:t>
            </a:fld>
            <a:endParaRPr lang="en-US" dirty="0"/>
          </a:p>
        </p:txBody>
      </p:sp>
    </p:spTree>
    <p:extLst>
      <p:ext uri="{BB962C8B-B14F-4D97-AF65-F5344CB8AC3E}">
        <p14:creationId xmlns:p14="http://schemas.microsoft.com/office/powerpoint/2010/main" val="4277305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482E8-43A6-4131-9FE1-296779AF98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7173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
                <a:srgbClr val="FF0F00"/>
              </a:buClr>
              <a:buSzTx/>
              <a:buFont typeface="Arial" panose="020B0604020202020204" pitchFamily="34" charset="0"/>
              <a:buNone/>
              <a:tabLst/>
              <a:defRPr/>
            </a:pPr>
            <a:r>
              <a:rPr lang="en-US" sz="1200" b="1" dirty="0">
                <a:highlight>
                  <a:srgbClr val="FFFF00"/>
                </a:highlight>
              </a:rPr>
              <a:t>RICHARD</a:t>
            </a:r>
          </a:p>
          <a:p>
            <a:pPr marL="0" marR="0" lvl="0" indent="0" algn="l" defTabSz="914400" rtl="0" eaLnBrk="1" fontAlgn="auto" latinLnBrk="0" hangingPunct="1">
              <a:lnSpc>
                <a:spcPct val="100000"/>
              </a:lnSpc>
              <a:spcBef>
                <a:spcPct val="20000"/>
              </a:spcBef>
              <a:spcAft>
                <a:spcPts val="0"/>
              </a:spcAft>
              <a:buClr>
                <a:srgbClr val="FF0F00"/>
              </a:buClr>
              <a:buSzTx/>
              <a:buFont typeface="Arial" panose="020B0604020202020204" pitchFamily="34" charset="0"/>
              <a:buNone/>
              <a:tabLst/>
              <a:defRPr/>
            </a:pPr>
            <a:r>
              <a:rPr lang="en-US" sz="1200" dirty="0"/>
              <a:t>On this slide I’ve listed  several Statewide contracts that are very much focused on Public Safety and the First Responder community. From Body Scanners to License Plate readers to Disaster Recovery. </a:t>
            </a:r>
          </a:p>
          <a:p>
            <a:pPr marL="0" marR="0" lvl="0" indent="0" algn="l" defTabSz="914400" rtl="0" eaLnBrk="1" fontAlgn="auto" latinLnBrk="0" hangingPunct="1">
              <a:lnSpc>
                <a:spcPct val="100000"/>
              </a:lnSpc>
              <a:spcBef>
                <a:spcPct val="20000"/>
              </a:spcBef>
              <a:spcAft>
                <a:spcPts val="0"/>
              </a:spcAft>
              <a:buClr>
                <a:srgbClr val="FF0F00"/>
              </a:buClr>
              <a:buSzTx/>
              <a:buFont typeface="Arial" panose="020B0604020202020204" pitchFamily="34" charset="0"/>
              <a:buNone/>
              <a:tabLst/>
              <a:defRPr/>
            </a:pPr>
            <a:r>
              <a:rPr lang="en-US" sz="1200" dirty="0"/>
              <a:t>Taking these 8 and the 8 Communications SWC’s from the previous slide, the Public safety/First responder SWC’s represent 16% of the total number of Statewide contract SWC’s. </a:t>
            </a:r>
          </a:p>
          <a:p>
            <a:pPr marL="0" marR="0" lvl="0" indent="0" algn="l" defTabSz="914400" rtl="0" eaLnBrk="1" fontAlgn="auto" latinLnBrk="0" hangingPunct="1">
              <a:lnSpc>
                <a:spcPct val="100000"/>
              </a:lnSpc>
              <a:spcBef>
                <a:spcPct val="20000"/>
              </a:spcBef>
              <a:spcAft>
                <a:spcPts val="0"/>
              </a:spcAft>
              <a:buClr>
                <a:srgbClr val="FF0F00"/>
              </a:buClr>
              <a:buSzTx/>
              <a:buFont typeface="Arial" panose="020B0604020202020204" pitchFamily="34" charset="0"/>
              <a:buNone/>
              <a:tabLst/>
              <a:defRPr/>
            </a:pPr>
            <a:r>
              <a:rPr lang="en-US" sz="1200" dirty="0"/>
              <a:t>I’m sure that these 16 don’t cover all possible needs both locally and for the State. But the combination offers a solid collection of SWC’s that are used today.</a:t>
            </a:r>
          </a:p>
          <a:p>
            <a:endParaRPr lang="en-US" b="0" dirty="0"/>
          </a:p>
        </p:txBody>
      </p:sp>
      <p:sp>
        <p:nvSpPr>
          <p:cNvPr id="4" name="Slide Number Placeholder 3"/>
          <p:cNvSpPr>
            <a:spLocks noGrp="1"/>
          </p:cNvSpPr>
          <p:nvPr>
            <p:ph type="sldNum" sz="quarter" idx="5"/>
          </p:nvPr>
        </p:nvSpPr>
        <p:spPr/>
        <p:txBody>
          <a:bodyPr/>
          <a:lstStyle/>
          <a:p>
            <a:fld id="{6AD482E8-43A6-4131-9FE1-296779AF9853}" type="slidenum">
              <a:rPr lang="en-US" smtClean="0"/>
              <a:pPr/>
              <a:t>10</a:t>
            </a:fld>
            <a:endParaRPr lang="en-US" dirty="0"/>
          </a:p>
        </p:txBody>
      </p:sp>
    </p:spTree>
    <p:extLst>
      <p:ext uri="{BB962C8B-B14F-4D97-AF65-F5344CB8AC3E}">
        <p14:creationId xmlns:p14="http://schemas.microsoft.com/office/powerpoint/2010/main" val="27097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highlight>
                  <a:srgbClr val="FFFF00"/>
                </a:highlight>
              </a:rPr>
              <a:t>RICHARD</a:t>
            </a:r>
          </a:p>
          <a:p>
            <a:r>
              <a:rPr lang="en-US" dirty="0"/>
              <a:t>Changing gears with this slide. This next slide SWC 400 is for Multifunction Devices and Services. The Supplier is Cannon. I’m probably older than several of you, and I refer to these as copiers with intelligence. </a:t>
            </a:r>
          </a:p>
          <a:p>
            <a:r>
              <a:rPr lang="en-US" dirty="0"/>
              <a:t>They can be leased or purchased and have a 60 months service agreement that includes all  supplies, toner and service. The lease and or purchase can be started anytime during the contract period and would continue until their individual fiv60 months service period is completed.</a:t>
            </a:r>
          </a:p>
          <a:p>
            <a:endParaRPr lang="en-US" b="0" dirty="0"/>
          </a:p>
        </p:txBody>
      </p:sp>
      <p:sp>
        <p:nvSpPr>
          <p:cNvPr id="4" name="Slide Number Placeholder 3"/>
          <p:cNvSpPr>
            <a:spLocks noGrp="1"/>
          </p:cNvSpPr>
          <p:nvPr>
            <p:ph type="sldNum" sz="quarter" idx="5"/>
          </p:nvPr>
        </p:nvSpPr>
        <p:spPr/>
        <p:txBody>
          <a:bodyPr/>
          <a:lstStyle/>
          <a:p>
            <a:fld id="{6AD482E8-43A6-4131-9FE1-296779AF9853}" type="slidenum">
              <a:rPr lang="en-US" smtClean="0"/>
              <a:pPr/>
              <a:t>11</a:t>
            </a:fld>
            <a:endParaRPr lang="en-US" dirty="0"/>
          </a:p>
        </p:txBody>
      </p:sp>
    </p:spTree>
    <p:extLst>
      <p:ext uri="{BB962C8B-B14F-4D97-AF65-F5344CB8AC3E}">
        <p14:creationId xmlns:p14="http://schemas.microsoft.com/office/powerpoint/2010/main" val="1320424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
                <a:srgbClr val="FF0F00"/>
              </a:buClr>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RICHARD</a:t>
            </a:r>
          </a:p>
          <a:p>
            <a:pPr marL="0" marR="0" lvl="0" indent="0" algn="l" defTabSz="914400" rtl="0" eaLnBrk="1" fontAlgn="auto" latinLnBrk="0" hangingPunct="1">
              <a:lnSpc>
                <a:spcPct val="100000"/>
              </a:lnSpc>
              <a:spcBef>
                <a:spcPct val="20000"/>
              </a:spcBef>
              <a:spcAft>
                <a:spcPts val="0"/>
              </a:spcAft>
              <a:buClr>
                <a:srgbClr val="FF0F00"/>
              </a:buClr>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r>
              <a:rPr lang="en-US" sz="1200" dirty="0"/>
              <a:t>Many of you have come across the situation where you are on the Statewide Contract Listing  site and click on a contract, such as the two SWC’s on the chart, and when it opens you see the contract name, the beginning and end dates and the contract number or numbers. What you won’t see is a folder icon that let’s you open the documents. that not being able to open the doc’s lets you know that the contract or contracts are Confidential and in order to get them you need to complete an NDA and send it to CPO.</a:t>
            </a:r>
          </a:p>
          <a:p>
            <a:endParaRPr lang="en-US" sz="1200" dirty="0"/>
          </a:p>
          <a:p>
            <a:r>
              <a:rPr lang="en-US" sz="1200" dirty="0"/>
              <a:t>I’ll turn it back to Zohreh who will have more info for you. </a:t>
            </a:r>
            <a:endParaRPr lang="en-US" b="0" dirty="0"/>
          </a:p>
        </p:txBody>
      </p:sp>
      <p:sp>
        <p:nvSpPr>
          <p:cNvPr id="4" name="Slide Number Placeholder 3"/>
          <p:cNvSpPr>
            <a:spLocks noGrp="1"/>
          </p:cNvSpPr>
          <p:nvPr>
            <p:ph type="sldNum" sz="quarter" idx="5"/>
          </p:nvPr>
        </p:nvSpPr>
        <p:spPr/>
        <p:txBody>
          <a:bodyPr/>
          <a:lstStyle/>
          <a:p>
            <a:fld id="{6AD482E8-43A6-4131-9FE1-296779AF9853}" type="slidenum">
              <a:rPr lang="en-US" smtClean="0"/>
              <a:pPr/>
              <a:t>12</a:t>
            </a:fld>
            <a:endParaRPr lang="en-US" dirty="0"/>
          </a:p>
        </p:txBody>
      </p:sp>
    </p:spTree>
    <p:extLst>
      <p:ext uri="{BB962C8B-B14F-4D97-AF65-F5344CB8AC3E}">
        <p14:creationId xmlns:p14="http://schemas.microsoft.com/office/powerpoint/2010/main" val="2986682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Wingdings" panose="05000000000000000000" pitchFamily="2" charset="2"/>
              <a:buNone/>
            </a:pPr>
            <a:r>
              <a:rPr lang="en-US" b="1" dirty="0"/>
              <a:t>ZOHREH</a:t>
            </a:r>
          </a:p>
          <a:p>
            <a:pPr marL="0" lvl="0" indent="0">
              <a:buFont typeface="Wingdings" panose="05000000000000000000" pitchFamily="2" charset="2"/>
              <a:buNone/>
            </a:pPr>
            <a:r>
              <a:rPr lang="en-US" b="0" dirty="0"/>
              <a:t>Usage Instructions</a:t>
            </a:r>
          </a:p>
          <a:p>
            <a:pPr marL="171450" lvl="0" indent="-171450">
              <a:buFont typeface="Wingdings" panose="05000000000000000000" pitchFamily="2" charset="2"/>
              <a:buChar char="Ø"/>
            </a:pPr>
            <a:r>
              <a:rPr lang="en-US" b="0" dirty="0"/>
              <a:t>Usage instructions are available for every SWC. They provide a basic overview of the contract as well as contact information for state and supplier administrators.</a:t>
            </a:r>
          </a:p>
          <a:p>
            <a:pPr marL="171450" lvl="0" indent="-171450">
              <a:buFont typeface="Wingdings" panose="05000000000000000000" pitchFamily="2" charset="2"/>
              <a:buChar char="Ø"/>
            </a:pPr>
            <a:r>
              <a:rPr lang="en-US" b="0" dirty="0"/>
              <a:t>Unless otherwise stated, the best practice for receiving more information about a particular need is accessing the UI and contacting the supplier for a quote.</a:t>
            </a:r>
          </a:p>
          <a:p>
            <a:pPr defTabSz="924916"/>
            <a:endParaRPr lang="en-US" dirty="0"/>
          </a:p>
          <a:p>
            <a:pPr defTabSz="924916"/>
            <a:r>
              <a:rPr lang="en-US" dirty="0"/>
              <a:t>Confidential Contracts </a:t>
            </a:r>
          </a:p>
          <a:p>
            <a:pPr marL="171450" indent="-171450" defTabSz="924916">
              <a:buFont typeface="Wingdings" panose="05000000000000000000" pitchFamily="2" charset="2"/>
              <a:buChar char="Ø"/>
            </a:pPr>
            <a:r>
              <a:rPr lang="en-US" dirty="0"/>
              <a:t>STS determines whether a contract is confidential or not and the main reason is that they want to protect state information and its technology from potentially harmful intruders.  In the Supplier Portal, the titles of confidential contracts will still show up when you are searching for a specific contract but you will not be able to access the documents until you sign a non-disclosure agreement (NDA).</a:t>
            </a:r>
          </a:p>
          <a:p>
            <a:pPr marL="171450" indent="-171450" defTabSz="924916">
              <a:buFont typeface="Wingdings" panose="05000000000000000000" pitchFamily="2" charset="2"/>
              <a:buChar char="Ø"/>
            </a:pPr>
            <a:r>
              <a:rPr lang="en-US" b="0" dirty="0"/>
              <a:t>NDAs can be accessed via the Edison supplier portal OR direct contact of the CPO technology team.</a:t>
            </a:r>
            <a:endParaRPr lang="en-US" dirty="0"/>
          </a:p>
          <a:p>
            <a:endParaRPr lang="en-US" b="0" dirty="0"/>
          </a:p>
        </p:txBody>
      </p:sp>
      <p:sp>
        <p:nvSpPr>
          <p:cNvPr id="4" name="Slide Number Placeholder 3"/>
          <p:cNvSpPr>
            <a:spLocks noGrp="1"/>
          </p:cNvSpPr>
          <p:nvPr>
            <p:ph type="sldNum" sz="quarter" idx="5"/>
          </p:nvPr>
        </p:nvSpPr>
        <p:spPr/>
        <p:txBody>
          <a:bodyPr/>
          <a:lstStyle/>
          <a:p>
            <a:fld id="{6AD482E8-43A6-4131-9FE1-296779AF9853}" type="slidenum">
              <a:rPr lang="en-US" smtClean="0"/>
              <a:pPr/>
              <a:t>13</a:t>
            </a:fld>
            <a:endParaRPr lang="en-US" dirty="0"/>
          </a:p>
        </p:txBody>
      </p:sp>
    </p:spTree>
    <p:extLst>
      <p:ext uri="{BB962C8B-B14F-4D97-AF65-F5344CB8AC3E}">
        <p14:creationId xmlns:p14="http://schemas.microsoft.com/office/powerpoint/2010/main" val="1781763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Wingdings" panose="05000000000000000000" pitchFamily="2" charset="2"/>
              <a:buNone/>
            </a:pPr>
            <a:r>
              <a:rPr lang="en-US" b="1" dirty="0"/>
              <a:t>ZOHREH</a:t>
            </a:r>
          </a:p>
        </p:txBody>
      </p:sp>
      <p:sp>
        <p:nvSpPr>
          <p:cNvPr id="4" name="Slide Number Placeholder 3"/>
          <p:cNvSpPr>
            <a:spLocks noGrp="1"/>
          </p:cNvSpPr>
          <p:nvPr>
            <p:ph type="sldNum" sz="quarter" idx="5"/>
          </p:nvPr>
        </p:nvSpPr>
        <p:spPr/>
        <p:txBody>
          <a:bodyPr/>
          <a:lstStyle/>
          <a:p>
            <a:fld id="{6AD482E8-43A6-4131-9FE1-296779AF9853}" type="slidenum">
              <a:rPr lang="en-US" smtClean="0"/>
              <a:pPr/>
              <a:t>14</a:t>
            </a:fld>
            <a:endParaRPr lang="en-US" dirty="0"/>
          </a:p>
        </p:txBody>
      </p:sp>
    </p:spTree>
    <p:extLst>
      <p:ext uri="{BB962C8B-B14F-4D97-AF65-F5344CB8AC3E}">
        <p14:creationId xmlns:p14="http://schemas.microsoft.com/office/powerpoint/2010/main" val="3408279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Common questions:</a:t>
            </a:r>
          </a:p>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What if I can’t find the product/service that I need?</a:t>
            </a:r>
          </a:p>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What if there’s a discrepancy in the quoted price and the catalog list price?</a:t>
            </a:r>
          </a:p>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Who can sign a NDA?</a:t>
            </a:r>
          </a:p>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What should I do if I find out the SWC price for a product/service I currently use is better than the price I’m receiving on a local or agency contract?</a:t>
            </a:r>
          </a:p>
          <a:p>
            <a:pPr lvl="0">
              <a:buFont typeface="Wingdings" panose="05000000000000000000" pitchFamily="2" charset="2"/>
              <a:buNone/>
            </a:pPr>
            <a:endParaRPr lang="en-US" b="1" dirty="0"/>
          </a:p>
        </p:txBody>
      </p:sp>
      <p:sp>
        <p:nvSpPr>
          <p:cNvPr id="4" name="Slide Number Placeholder 3"/>
          <p:cNvSpPr>
            <a:spLocks noGrp="1"/>
          </p:cNvSpPr>
          <p:nvPr>
            <p:ph type="sldNum" sz="quarter" idx="5"/>
          </p:nvPr>
        </p:nvSpPr>
        <p:spPr/>
        <p:txBody>
          <a:bodyPr/>
          <a:lstStyle/>
          <a:p>
            <a:fld id="{6AD482E8-43A6-4131-9FE1-296779AF9853}" type="slidenum">
              <a:rPr lang="en-US" smtClean="0"/>
              <a:pPr/>
              <a:t>15</a:t>
            </a:fld>
            <a:endParaRPr lang="en-US" dirty="0"/>
          </a:p>
        </p:txBody>
      </p:sp>
    </p:spTree>
    <p:extLst>
      <p:ext uri="{BB962C8B-B14F-4D97-AF65-F5344CB8AC3E}">
        <p14:creationId xmlns:p14="http://schemas.microsoft.com/office/powerpoint/2010/main" val="2946398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Wingdings" panose="05000000000000000000" pitchFamily="2" charset="2"/>
              <a:buNone/>
            </a:pPr>
            <a:endParaRPr lang="en-US" b="1" dirty="0"/>
          </a:p>
        </p:txBody>
      </p:sp>
      <p:sp>
        <p:nvSpPr>
          <p:cNvPr id="4" name="Slide Number Placeholder 3"/>
          <p:cNvSpPr>
            <a:spLocks noGrp="1"/>
          </p:cNvSpPr>
          <p:nvPr>
            <p:ph type="sldNum" sz="quarter" idx="5"/>
          </p:nvPr>
        </p:nvSpPr>
        <p:spPr/>
        <p:txBody>
          <a:bodyPr/>
          <a:lstStyle/>
          <a:p>
            <a:fld id="{6AD482E8-43A6-4131-9FE1-296779AF9853}" type="slidenum">
              <a:rPr lang="en-US" smtClean="0"/>
              <a:pPr/>
              <a:t>16</a:t>
            </a:fld>
            <a:endParaRPr lang="en-US" dirty="0"/>
          </a:p>
        </p:txBody>
      </p:sp>
    </p:spTree>
    <p:extLst>
      <p:ext uri="{BB962C8B-B14F-4D97-AF65-F5344CB8AC3E}">
        <p14:creationId xmlns:p14="http://schemas.microsoft.com/office/powerpoint/2010/main" val="4250816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highlight>
                  <a:srgbClr val="FFFF00"/>
                </a:highlight>
              </a:rPr>
              <a:t>ZOHREH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purpose of this presentation is to help local government understand the benefits of using technology statewide contracts.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hold question until the end.</a:t>
            </a:r>
          </a:p>
          <a:p>
            <a:endParaRPr lang="en-US" dirty="0"/>
          </a:p>
        </p:txBody>
      </p:sp>
      <p:sp>
        <p:nvSpPr>
          <p:cNvPr id="4" name="Slide Number Placeholder 3"/>
          <p:cNvSpPr>
            <a:spLocks noGrp="1"/>
          </p:cNvSpPr>
          <p:nvPr>
            <p:ph type="sldNum" sz="quarter" idx="5"/>
          </p:nvPr>
        </p:nvSpPr>
        <p:spPr/>
        <p:txBody>
          <a:bodyPr/>
          <a:lstStyle/>
          <a:p>
            <a:fld id="{6AD482E8-43A6-4131-9FE1-296779AF9853}" type="slidenum">
              <a:rPr lang="en-US" smtClean="0"/>
              <a:pPr/>
              <a:t>2</a:t>
            </a:fld>
            <a:endParaRPr lang="en-US" dirty="0"/>
          </a:p>
        </p:txBody>
      </p:sp>
    </p:spTree>
    <p:extLst>
      <p:ext uri="{BB962C8B-B14F-4D97-AF65-F5344CB8AC3E}">
        <p14:creationId xmlns:p14="http://schemas.microsoft.com/office/powerpoint/2010/main" val="3346872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a:highlight>
                  <a:srgbClr val="FFFF00"/>
                </a:highlight>
              </a:rPr>
              <a:t>ZOHREH</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0" dirty="0">
                <a:highlight>
                  <a:srgbClr val="FFFF00"/>
                </a:highlight>
              </a:rPr>
              <a:t>We manage Statewide contracts that pertain to technology. We do not dictate technology strategy for the State, that is done by STS.</a:t>
            </a:r>
          </a:p>
          <a:p>
            <a:endParaRPr lang="en-US" dirty="0"/>
          </a:p>
        </p:txBody>
      </p:sp>
      <p:sp>
        <p:nvSpPr>
          <p:cNvPr id="4" name="Slide Number Placeholder 3"/>
          <p:cNvSpPr>
            <a:spLocks noGrp="1"/>
          </p:cNvSpPr>
          <p:nvPr>
            <p:ph type="sldNum" sz="quarter" idx="5"/>
          </p:nvPr>
        </p:nvSpPr>
        <p:spPr/>
        <p:txBody>
          <a:bodyPr/>
          <a:lstStyle/>
          <a:p>
            <a:fld id="{6AD482E8-43A6-4131-9FE1-296779AF9853}" type="slidenum">
              <a:rPr lang="en-US" smtClean="0"/>
              <a:pPr/>
              <a:t>3</a:t>
            </a:fld>
            <a:endParaRPr lang="en-US" dirty="0"/>
          </a:p>
        </p:txBody>
      </p:sp>
    </p:spTree>
    <p:extLst>
      <p:ext uri="{BB962C8B-B14F-4D97-AF65-F5344CB8AC3E}">
        <p14:creationId xmlns:p14="http://schemas.microsoft.com/office/powerpoint/2010/main" val="23719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a:highlight>
                  <a:srgbClr val="FFFF00"/>
                </a:highlight>
              </a:rPr>
              <a:t>ZOHREH</a:t>
            </a:r>
          </a:p>
          <a:p>
            <a:pPr defTabSz="924916">
              <a:defRPr/>
            </a:pPr>
            <a:r>
              <a:rPr lang="en-US" dirty="0">
                <a:latin typeface="Georgia" panose="02040502050405020303" pitchFamily="18" charset="0"/>
              </a:rPr>
              <a:t>We encourage all local governments, including state, county, and city entities to use statewide contracts.</a:t>
            </a:r>
          </a:p>
          <a:p>
            <a:pPr marL="171450" marR="0" lvl="0" indent="-171450" algn="l" defTabSz="924916"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dirty="0"/>
              <a:t>By using statewide contracts, you capitalize your purchasing power and receive the lowest possible pricing.</a:t>
            </a:r>
          </a:p>
          <a:p>
            <a:pPr marL="171450" indent="-171450" defTabSz="924916">
              <a:buFont typeface="Wingdings" panose="05000000000000000000" pitchFamily="2" charset="2"/>
              <a:buChar char="Ø"/>
              <a:defRPr/>
            </a:pPr>
            <a:r>
              <a:rPr lang="en-US" dirty="0">
                <a:latin typeface="Georgia" panose="02040502050405020303" pitchFamily="18" charset="0"/>
              </a:rPr>
              <a:t>This should save you a tremendous amount of time and effort since the contracts have already been negotiated under Tennessee State law.  </a:t>
            </a:r>
          </a:p>
          <a:p>
            <a:pPr marL="171450" indent="-171450">
              <a:buFont typeface="Wingdings" panose="05000000000000000000" pitchFamily="2" charset="2"/>
              <a:buChar char="Ø"/>
            </a:pPr>
            <a:r>
              <a:rPr lang="en-US" sz="1200" dirty="0"/>
              <a:t>800+ Software Titles</a:t>
            </a:r>
          </a:p>
          <a:p>
            <a:pPr marL="171450" indent="-171450">
              <a:buFont typeface="Wingdings" panose="05000000000000000000" pitchFamily="2" charset="2"/>
              <a:buChar char="Ø"/>
            </a:pPr>
            <a:r>
              <a:rPr lang="en-US" sz="1200" dirty="0"/>
              <a:t>40+ Software Contracts</a:t>
            </a:r>
          </a:p>
          <a:p>
            <a:pPr marL="171450" indent="-171450">
              <a:buFont typeface="Wingdings" panose="05000000000000000000" pitchFamily="2" charset="2"/>
              <a:buChar char="Ø"/>
            </a:pPr>
            <a:r>
              <a:rPr lang="en-US" sz="1200"/>
              <a:t>SWC </a:t>
            </a:r>
            <a:r>
              <a:rPr lang="en-US" sz="1200" dirty="0"/>
              <a:t>technology portfolio is roughly $478 million ($96 million annually)</a:t>
            </a:r>
          </a:p>
          <a:p>
            <a:pPr marL="171450" indent="-171450">
              <a:buFont typeface="Wingdings" panose="05000000000000000000" pitchFamily="2" charset="2"/>
              <a:buChar char="Ø"/>
            </a:pPr>
            <a:endParaRPr lang="en-US" sz="1200" dirty="0"/>
          </a:p>
          <a:p>
            <a:pPr marL="171450" indent="-171450" defTabSz="924916">
              <a:buFont typeface="Wingdings" panose="05000000000000000000" pitchFamily="2" charset="2"/>
              <a:buChar char="Ø"/>
              <a:defRPr/>
            </a:pPr>
            <a:endParaRPr lang="en-US" dirty="0">
              <a:latin typeface="Georgia" panose="02040502050405020303" pitchFamily="18" charset="0"/>
            </a:endParaRPr>
          </a:p>
          <a:p>
            <a:pPr marL="0" indent="0">
              <a:buFont typeface="Wingdings" panose="05000000000000000000" pitchFamily="2" charset="2"/>
              <a:buNone/>
            </a:pPr>
            <a:r>
              <a:rPr lang="en-US" dirty="0"/>
              <a:t>We are going to run through several SWCs that might be of interest</a:t>
            </a:r>
            <a:r>
              <a:rPr lang="en-US" baseline="0" dirty="0"/>
              <a:t> to you. </a:t>
            </a:r>
            <a:endParaRPr lang="en-US" dirty="0"/>
          </a:p>
        </p:txBody>
      </p:sp>
      <p:sp>
        <p:nvSpPr>
          <p:cNvPr id="4" name="Slide Number Placeholder 3"/>
          <p:cNvSpPr>
            <a:spLocks noGrp="1"/>
          </p:cNvSpPr>
          <p:nvPr>
            <p:ph type="sldNum" sz="quarter" idx="5"/>
          </p:nvPr>
        </p:nvSpPr>
        <p:spPr/>
        <p:txBody>
          <a:bodyPr/>
          <a:lstStyle/>
          <a:p>
            <a:fld id="{6AD482E8-43A6-4131-9FE1-296779AF9853}" type="slidenum">
              <a:rPr lang="en-US" smtClean="0"/>
              <a:pPr/>
              <a:t>4</a:t>
            </a:fld>
            <a:endParaRPr lang="en-US" dirty="0"/>
          </a:p>
        </p:txBody>
      </p:sp>
    </p:spTree>
    <p:extLst>
      <p:ext uri="{BB962C8B-B14F-4D97-AF65-F5344CB8AC3E}">
        <p14:creationId xmlns:p14="http://schemas.microsoft.com/office/powerpoint/2010/main" val="2640514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a:highlight>
                  <a:srgbClr val="FFFF00"/>
                </a:highlight>
              </a:rPr>
              <a:t>ZOHREH</a:t>
            </a:r>
          </a:p>
          <a:p>
            <a:pPr marL="0" indent="0">
              <a:buFont typeface="Wingdings" panose="05000000000000000000" pitchFamily="2" charset="2"/>
              <a:buNone/>
            </a:pPr>
            <a:r>
              <a:rPr lang="en-US" sz="1050" dirty="0"/>
              <a:t>On-Site software</a:t>
            </a:r>
          </a:p>
          <a:p>
            <a:pPr marL="171450" indent="-171450">
              <a:buFont typeface="Wingdings" panose="05000000000000000000" pitchFamily="2" charset="2"/>
              <a:buChar char="Ø"/>
            </a:pPr>
            <a:r>
              <a:rPr lang="en-US" sz="1050" dirty="0"/>
              <a:t>Software is established within the organization’s internal system along with the hardware and other infrastructure necessary for the software to function.</a:t>
            </a:r>
          </a:p>
          <a:p>
            <a:pPr marL="171450" indent="-171450">
              <a:buFont typeface="Wingdings" panose="05000000000000000000" pitchFamily="2" charset="2"/>
              <a:buChar char="Ø"/>
            </a:pPr>
            <a:r>
              <a:rPr lang="en-US" sz="1400" b="0" i="0" dirty="0">
                <a:solidFill>
                  <a:srgbClr val="202122"/>
                </a:solidFill>
                <a:effectLst/>
                <a:latin typeface="Arial" panose="020B0604020202020204" pitchFamily="34" charset="0"/>
              </a:rPr>
              <a:t>Installed and runs on computers on the premises of the person or organization using the software, rather than at a remote facility such as a server farm or cloud</a:t>
            </a:r>
          </a:p>
          <a:p>
            <a:pPr marL="171450" indent="-171450">
              <a:buFont typeface="Wingdings" panose="05000000000000000000" pitchFamily="2" charset="2"/>
              <a:buChar char="Ø"/>
            </a:pPr>
            <a:r>
              <a:rPr lang="en-US" sz="1050" dirty="0"/>
              <a:t>Most on-site software is fully purchased up-front. </a:t>
            </a:r>
          </a:p>
          <a:p>
            <a:pPr marL="171450" indent="-171450">
              <a:buFont typeface="Wingdings" panose="05000000000000000000" pitchFamily="2" charset="2"/>
              <a:buChar char="Ø"/>
            </a:pPr>
            <a:r>
              <a:rPr lang="en-US" sz="1400" dirty="0"/>
              <a:t>Examples: Microsoft Office, Adobe Products</a:t>
            </a:r>
          </a:p>
          <a:p>
            <a:pPr marL="0" indent="0">
              <a:buFont typeface="Wingdings" panose="05000000000000000000" pitchFamily="2" charset="2"/>
              <a:buNone/>
            </a:pPr>
            <a:endParaRPr lang="en-US" sz="1050" dirty="0"/>
          </a:p>
          <a:p>
            <a:pPr marL="0" indent="0">
              <a:buFont typeface="Wingdings" panose="05000000000000000000" pitchFamily="2" charset="2"/>
              <a:buNone/>
            </a:pPr>
            <a:r>
              <a:rPr lang="en-US" sz="1050" dirty="0"/>
              <a:t>Software as a service (SaaS) – think remote</a:t>
            </a:r>
          </a:p>
          <a:p>
            <a:pPr marL="171450" indent="-171450">
              <a:buFont typeface="Wingdings" panose="05000000000000000000" pitchFamily="2" charset="2"/>
              <a:buChar char="Ø"/>
            </a:pPr>
            <a:r>
              <a:rPr lang="en-US" sz="1050" dirty="0"/>
              <a:t>Stored on the supplier’s network. Also known as “cloud” software.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050" dirty="0"/>
              <a:t>Cloud-based software is usually served via internet and it can be accessed by users online regardless of the time and their location.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050" dirty="0"/>
              <a:t>Unlike on-site software, cloud-based software users only need to install an application or a web browser in order to access its services.</a:t>
            </a:r>
          </a:p>
          <a:p>
            <a:pPr marL="171450" indent="-171450">
              <a:buFont typeface="Wingdings" panose="05000000000000000000" pitchFamily="2" charset="2"/>
              <a:buChar char="Ø"/>
            </a:pPr>
            <a:r>
              <a:rPr lang="en-US" sz="1050" dirty="0"/>
              <a:t>SaaS licenses are purchased on a recurring basis; such as monthly or quarterly.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050" dirty="0"/>
              <a:t>SaaS purchases contain extra scrutiny and must be cleared by STS Information Security in order to be purchased (locals are excluded from this requirement).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400" dirty="0"/>
              <a:t>Examples: Cisco WebEx, Google Workspace</a:t>
            </a:r>
            <a:endParaRPr lang="en-US" sz="105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105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50" dirty="0"/>
              <a:t>Some applications offer both. For example, </a:t>
            </a:r>
          </a:p>
          <a:p>
            <a:endParaRPr lang="en-US" dirty="0"/>
          </a:p>
        </p:txBody>
      </p:sp>
      <p:sp>
        <p:nvSpPr>
          <p:cNvPr id="4" name="Slide Number Placeholder 3"/>
          <p:cNvSpPr>
            <a:spLocks noGrp="1"/>
          </p:cNvSpPr>
          <p:nvPr>
            <p:ph type="sldNum" sz="quarter" idx="5"/>
          </p:nvPr>
        </p:nvSpPr>
        <p:spPr/>
        <p:txBody>
          <a:bodyPr/>
          <a:lstStyle/>
          <a:p>
            <a:fld id="{6AD482E8-43A6-4131-9FE1-296779AF9853}" type="slidenum">
              <a:rPr lang="en-US" smtClean="0"/>
              <a:pPr/>
              <a:t>5</a:t>
            </a:fld>
            <a:endParaRPr lang="en-US" dirty="0"/>
          </a:p>
        </p:txBody>
      </p:sp>
    </p:spTree>
    <p:extLst>
      <p:ext uri="{BB962C8B-B14F-4D97-AF65-F5344CB8AC3E}">
        <p14:creationId xmlns:p14="http://schemas.microsoft.com/office/powerpoint/2010/main" val="838651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highlight>
                  <a:srgbClr val="FFFF00"/>
                </a:highlight>
              </a:rPr>
              <a:t>ZOHREH</a:t>
            </a:r>
            <a:r>
              <a:rPr lang="en-US" dirty="0"/>
              <a:t> </a:t>
            </a:r>
          </a:p>
          <a:p>
            <a:pPr marL="0" indent="0">
              <a:buFont typeface="Wingdings" panose="05000000000000000000" pitchFamily="2" charset="2"/>
              <a:buNone/>
            </a:pPr>
            <a:r>
              <a:rPr lang="en-US" dirty="0"/>
              <a:t>NASPO Contract</a:t>
            </a:r>
          </a:p>
          <a:p>
            <a:pPr marL="171450" indent="-171450">
              <a:buFont typeface="Wingdings" panose="05000000000000000000" pitchFamily="2" charset="2"/>
              <a:buChar char="Ø"/>
            </a:pPr>
            <a:r>
              <a:rPr lang="en-US" baseline="0" dirty="0"/>
              <a:t>This is a NASPO cooperative contract we have with three resellers: CDW-G, SHI, and Insight. </a:t>
            </a:r>
          </a:p>
          <a:p>
            <a:pPr marL="171450" indent="-171450">
              <a:buFont typeface="Wingdings" panose="05000000000000000000" pitchFamily="2" charset="2"/>
              <a:buChar char="Ø"/>
            </a:pPr>
            <a:r>
              <a:rPr lang="en-US" dirty="0"/>
              <a:t>SWC 3999 is for commercial-off-the-shelf software. Customized software and involved services are not within scope.  </a:t>
            </a:r>
            <a:endParaRPr lang="en-US" baseline="0" dirty="0"/>
          </a:p>
          <a:p>
            <a:pPr marL="171450" indent="-171450">
              <a:buFont typeface="Wingdings" panose="05000000000000000000" pitchFamily="2" charset="2"/>
              <a:buChar char="Ø"/>
            </a:pPr>
            <a:r>
              <a:rPr lang="en-US" baseline="0" dirty="0"/>
              <a:t>Offerings are so vast; we do not maintain a price list.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0" dirty="0"/>
              <a:t>At times, different suppliers may be able to provide the same item. This encourages even lower prices so be sure to request a quote from as many suppliers as possible.</a:t>
            </a:r>
          </a:p>
        </p:txBody>
      </p:sp>
      <p:sp>
        <p:nvSpPr>
          <p:cNvPr id="4" name="Slide Number Placeholder 3"/>
          <p:cNvSpPr>
            <a:spLocks noGrp="1"/>
          </p:cNvSpPr>
          <p:nvPr>
            <p:ph type="sldNum" sz="quarter" idx="5"/>
          </p:nvPr>
        </p:nvSpPr>
        <p:spPr/>
        <p:txBody>
          <a:bodyPr/>
          <a:lstStyle/>
          <a:p>
            <a:fld id="{6AD482E8-43A6-4131-9FE1-296779AF9853}" type="slidenum">
              <a:rPr lang="en-US" smtClean="0"/>
              <a:pPr/>
              <a:t>6</a:t>
            </a:fld>
            <a:endParaRPr lang="en-US" dirty="0"/>
          </a:p>
        </p:txBody>
      </p:sp>
    </p:spTree>
    <p:extLst>
      <p:ext uri="{BB962C8B-B14F-4D97-AF65-F5344CB8AC3E}">
        <p14:creationId xmlns:p14="http://schemas.microsoft.com/office/powerpoint/2010/main" val="1751974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ZOHREH</a:t>
            </a:r>
          </a:p>
          <a:p>
            <a:pPr marL="0" indent="0">
              <a:buFont typeface="Wingdings" panose="05000000000000000000" pitchFamily="2" charset="2"/>
              <a:buNone/>
            </a:pPr>
            <a:r>
              <a:rPr lang="en-US" dirty="0"/>
              <a:t>NASPO Contract</a:t>
            </a:r>
          </a:p>
          <a:p>
            <a:pPr marL="171450" indent="-171450">
              <a:buFont typeface="Wingdings" panose="05000000000000000000" pitchFamily="2" charset="2"/>
              <a:buChar char="Ø"/>
            </a:pPr>
            <a:r>
              <a:rPr lang="en-US" dirty="0"/>
              <a:t>The software available on this contract is more cloud focused. SaaS, IaaS, and PaaS are available, as well as customized services that would require a SOW.</a:t>
            </a:r>
          </a:p>
          <a:p>
            <a:pPr marL="171450" indent="-171450">
              <a:buFont typeface="Wingdings" panose="05000000000000000000" pitchFamily="2" charset="2"/>
              <a:buChar char="Ø"/>
            </a:pPr>
            <a:r>
              <a:rPr lang="en-US" baseline="0" dirty="0"/>
              <a:t>Three resellers on this contract are Carahsoft, SHI, and Insight.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0" dirty="0"/>
              <a:t>At times, different suppliers may be able to provide the same item. This encourages even lower prices so be sure to request a quote from as many suppliers as possible.</a:t>
            </a:r>
          </a:p>
          <a:p>
            <a:endParaRPr lang="en-US" b="0" dirty="0"/>
          </a:p>
        </p:txBody>
      </p:sp>
      <p:sp>
        <p:nvSpPr>
          <p:cNvPr id="4" name="Slide Number Placeholder 3"/>
          <p:cNvSpPr>
            <a:spLocks noGrp="1"/>
          </p:cNvSpPr>
          <p:nvPr>
            <p:ph type="sldNum" sz="quarter" idx="5"/>
          </p:nvPr>
        </p:nvSpPr>
        <p:spPr/>
        <p:txBody>
          <a:bodyPr/>
          <a:lstStyle/>
          <a:p>
            <a:fld id="{6AD482E8-43A6-4131-9FE1-296779AF9853}" type="slidenum">
              <a:rPr lang="en-US" smtClean="0"/>
              <a:pPr/>
              <a:t>7</a:t>
            </a:fld>
            <a:endParaRPr lang="en-US" dirty="0"/>
          </a:p>
        </p:txBody>
      </p:sp>
    </p:spTree>
    <p:extLst>
      <p:ext uri="{BB962C8B-B14F-4D97-AF65-F5344CB8AC3E}">
        <p14:creationId xmlns:p14="http://schemas.microsoft.com/office/powerpoint/2010/main" val="954359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highlight>
                  <a:srgbClr val="FFFF00"/>
                </a:highlight>
              </a:rPr>
              <a:t>RICHARD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Can you think of a time when you or others knew that they just had to get in touch </a:t>
            </a:r>
            <a:r>
              <a:rPr lang="en-US" sz="1200"/>
              <a:t>with others?  </a:t>
            </a:r>
            <a:r>
              <a:rPr lang="en-US" sz="1200" dirty="0"/>
              <a:t>Whether it’s a Tornado in West Tennessee, A Bombing in Nashville, or a Wild-Fire in the Mountains of East Tennessee. People need to know what is Happening!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 Today I’m going to talk about the communications capability that our SWC’s deliver. Particularly from a First Responder/Public Safety point of view. Across the State we have the tools to connect with those we need to connect with. Radio Network, Cellular Networks, the State’s Telephony Network. Satellite Networks and the messaging software to connect with State Employees and Citizens in emergencies.</a:t>
            </a:r>
          </a:p>
          <a:p>
            <a:endParaRPr lang="en-US" b="0" dirty="0"/>
          </a:p>
        </p:txBody>
      </p:sp>
      <p:sp>
        <p:nvSpPr>
          <p:cNvPr id="4" name="Slide Number Placeholder 3"/>
          <p:cNvSpPr>
            <a:spLocks noGrp="1"/>
          </p:cNvSpPr>
          <p:nvPr>
            <p:ph type="sldNum" sz="quarter" idx="5"/>
          </p:nvPr>
        </p:nvSpPr>
        <p:spPr/>
        <p:txBody>
          <a:bodyPr/>
          <a:lstStyle/>
          <a:p>
            <a:fld id="{6AD482E8-43A6-4131-9FE1-296779AF9853}" type="slidenum">
              <a:rPr lang="en-US" smtClean="0"/>
              <a:pPr/>
              <a:t>8</a:t>
            </a:fld>
            <a:endParaRPr lang="en-US" dirty="0"/>
          </a:p>
        </p:txBody>
      </p:sp>
    </p:spTree>
    <p:extLst>
      <p:ext uri="{BB962C8B-B14F-4D97-AF65-F5344CB8AC3E}">
        <p14:creationId xmlns:p14="http://schemas.microsoft.com/office/powerpoint/2010/main" val="660625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1" dirty="0">
                <a:highlight>
                  <a:srgbClr val="FFFF00"/>
                </a:highlight>
              </a:rPr>
              <a:t>RICHARD</a:t>
            </a:r>
          </a:p>
          <a:p>
            <a:r>
              <a:rPr lang="en-US" sz="1200" dirty="0"/>
              <a:t>These are the backbones needed to cover the State for various situations. The overall network  consists of: </a:t>
            </a:r>
          </a:p>
          <a:p>
            <a:pPr marL="228600" indent="-228600">
              <a:buAutoNum type="alphaLcParenBoth"/>
            </a:pPr>
            <a:r>
              <a:rPr lang="en-US" sz="1200" dirty="0"/>
              <a:t>the Tennessee Advanced Communications Network (TACN) that has a lot of radio towers across the State that are being technologically upgraded and additional  towers are coming on-line.</a:t>
            </a:r>
          </a:p>
          <a:p>
            <a:pPr marL="228600" indent="-228600">
              <a:buAutoNum type="alphaLcParenBoth"/>
            </a:pPr>
            <a:r>
              <a:rPr lang="en-US" sz="1200" dirty="0"/>
              <a:t>To ensure that radios and other equipment are up to date and maintained, two SWC’s are in Place. One with Motorola, and one covering both JVC and BK Technologies.</a:t>
            </a:r>
          </a:p>
          <a:p>
            <a:pPr marL="228600" indent="-228600">
              <a:buAutoNum type="alphaLcParenBoth"/>
            </a:pPr>
            <a:r>
              <a:rPr lang="en-US" sz="1200" dirty="0"/>
              <a:t>Then we have AT&amp;T’s FirstNet or First Responder SWC that covers equipment, services, and voice and data Plans.  This network itself is separate from AT&amp;T’s public cellular offering and is operable today </a:t>
            </a:r>
          </a:p>
          <a:p>
            <a:pPr marL="228600" indent="-228600">
              <a:buAutoNum type="alphaLcParenBoth"/>
            </a:pPr>
            <a:r>
              <a:rPr lang="en-US" sz="1200" dirty="0"/>
              <a:t>The States infrastructure, called </a:t>
            </a:r>
            <a:r>
              <a:rPr lang="en-US" sz="1200" dirty="0" err="1"/>
              <a:t>NetTN</a:t>
            </a:r>
            <a:r>
              <a:rPr lang="en-US" sz="1200" dirty="0"/>
              <a:t>, supporting voice over IP and traditional key systems networks with secondary vendor redundancy. </a:t>
            </a:r>
          </a:p>
          <a:p>
            <a:pPr marL="228600" indent="-228600">
              <a:buAutoNum type="alphaLcParenBoth"/>
            </a:pPr>
            <a:r>
              <a:rPr lang="en-US" sz="1200" dirty="0"/>
              <a:t>There are 2 Satellite offerings; one for Iridium phones and services and is global coverage, and the other for MSAT Satellites covering North and South America.</a:t>
            </a:r>
          </a:p>
          <a:p>
            <a:pPr marL="228600" indent="-228600">
              <a:buAutoNum type="alphaLcParenBoth" startAt="6"/>
            </a:pPr>
            <a:r>
              <a:rPr lang="en-US" sz="1200" dirty="0"/>
              <a:t>Our Cellular Service Providers T-Mobile and Verizon have Public Safety Voice and Data Plans that are available through their Cellular SWC.</a:t>
            </a:r>
          </a:p>
          <a:p>
            <a:pPr marL="228600" indent="-228600">
              <a:buAutoNum type="alphaLcParenBoth" startAt="6"/>
            </a:pPr>
            <a:r>
              <a:rPr lang="en-US" sz="1200" dirty="0"/>
              <a:t>lastly, the software capability to notify 47,000 State employees, and Tennessee citizens in an emergency such as weather, public safety threats, and critical business outages via voice, fax, email, text, and social media.</a:t>
            </a:r>
          </a:p>
          <a:p>
            <a:r>
              <a:rPr lang="en-US" sz="1200" dirty="0"/>
              <a:t>There will always be that situation where the towers are down and when it happens; AT&amp;T, Motorola, T-Mobile, and Verizon can bring Mobile Towers on site.</a:t>
            </a:r>
          </a:p>
          <a:p>
            <a:r>
              <a:rPr lang="en-US" sz="1200" b="1" dirty="0"/>
              <a:t>There is always a dead spot somewhere and that is one reason we have this number of options.</a:t>
            </a:r>
          </a:p>
          <a:p>
            <a:endParaRPr lang="en-US" b="0" dirty="0"/>
          </a:p>
        </p:txBody>
      </p:sp>
      <p:sp>
        <p:nvSpPr>
          <p:cNvPr id="4" name="Slide Number Placeholder 3"/>
          <p:cNvSpPr>
            <a:spLocks noGrp="1"/>
          </p:cNvSpPr>
          <p:nvPr>
            <p:ph type="sldNum" sz="quarter" idx="5"/>
          </p:nvPr>
        </p:nvSpPr>
        <p:spPr/>
        <p:txBody>
          <a:bodyPr/>
          <a:lstStyle/>
          <a:p>
            <a:fld id="{6AD482E8-43A6-4131-9FE1-296779AF9853}" type="slidenum">
              <a:rPr lang="en-US" smtClean="0"/>
              <a:pPr/>
              <a:t>9</a:t>
            </a:fld>
            <a:endParaRPr lang="en-US" dirty="0"/>
          </a:p>
        </p:txBody>
      </p:sp>
    </p:spTree>
    <p:extLst>
      <p:ext uri="{BB962C8B-B14F-4D97-AF65-F5344CB8AC3E}">
        <p14:creationId xmlns:p14="http://schemas.microsoft.com/office/powerpoint/2010/main" val="3469743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 y="4038605"/>
            <a:ext cx="89916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76200" y="5461001"/>
            <a:ext cx="89916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9" name="Picture 8">
            <a:extLst>
              <a:ext uri="{FF2B5EF4-FFF2-40B4-BE49-F238E27FC236}">
                <a16:creationId xmlns:a16="http://schemas.microsoft.com/office/drawing/2014/main" id="{EFD9FEF7-D61B-4285-94D4-3083A6698C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 y="1143000"/>
            <a:ext cx="7315200" cy="2743200"/>
          </a:xfrm>
          <a:prstGeom prst="rect">
            <a:avLst/>
          </a:prstGeom>
        </p:spPr>
      </p:pic>
    </p:spTree>
    <p:extLst>
      <p:ext uri="{BB962C8B-B14F-4D97-AF65-F5344CB8AC3E}">
        <p14:creationId xmlns:p14="http://schemas.microsoft.com/office/powerpoint/2010/main" val="2533104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5"/>
            <a:ext cx="8763000" cy="4958463"/>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0" y="6152267"/>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4" name="Picture 13">
            <a:extLst>
              <a:ext uri="{FF2B5EF4-FFF2-40B4-BE49-F238E27FC236}">
                <a16:creationId xmlns:a16="http://schemas.microsoft.com/office/drawing/2014/main" id="{61E5E214-336F-4F5C-8619-EDD1A70946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 y="6152266"/>
            <a:ext cx="1950720" cy="731520"/>
          </a:xfrm>
          <a:prstGeom prst="rect">
            <a:avLst/>
          </a:prstGeom>
        </p:spPr>
      </p:pic>
    </p:spTree>
    <p:extLst>
      <p:ext uri="{BB962C8B-B14F-4D97-AF65-F5344CB8AC3E}">
        <p14:creationId xmlns:p14="http://schemas.microsoft.com/office/powerpoint/2010/main" val="2279026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1"/>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6152267"/>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2" name="Picture 11">
            <a:extLst>
              <a:ext uri="{FF2B5EF4-FFF2-40B4-BE49-F238E27FC236}">
                <a16:creationId xmlns:a16="http://schemas.microsoft.com/office/drawing/2014/main" id="{48065635-805D-42DE-B310-CBB067F204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 y="6152266"/>
            <a:ext cx="1950720" cy="731520"/>
          </a:xfrm>
          <a:prstGeom prst="rect">
            <a:avLst/>
          </a:prstGeom>
        </p:spPr>
      </p:pic>
    </p:spTree>
    <p:extLst>
      <p:ext uri="{BB962C8B-B14F-4D97-AF65-F5344CB8AC3E}">
        <p14:creationId xmlns:p14="http://schemas.microsoft.com/office/powerpoint/2010/main" val="186162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5"/>
            <a:ext cx="4191000" cy="4958463"/>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4724400" y="1193805"/>
            <a:ext cx="4191000" cy="4958463"/>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152267"/>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a:extLst>
              <a:ext uri="{FF2B5EF4-FFF2-40B4-BE49-F238E27FC236}">
                <a16:creationId xmlns:a16="http://schemas.microsoft.com/office/drawing/2014/main" id="{D5B478B6-16A8-46BD-8D6B-159EBB9DBA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 y="6152266"/>
            <a:ext cx="1950720" cy="731520"/>
          </a:xfrm>
          <a:prstGeom prst="rect">
            <a:avLst/>
          </a:prstGeom>
        </p:spPr>
      </p:pic>
    </p:spTree>
    <p:extLst>
      <p:ext uri="{BB962C8B-B14F-4D97-AF65-F5344CB8AC3E}">
        <p14:creationId xmlns:p14="http://schemas.microsoft.com/office/powerpoint/2010/main" val="35578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018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0264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486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394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715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a:t>Click icon to add picture</a:t>
            </a:r>
            <a:endParaRPr lang="en-US" dirty="0"/>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a:t>Sub-Title</a:t>
            </a:r>
          </a:p>
        </p:txBody>
      </p:sp>
      <p:pic>
        <p:nvPicPr>
          <p:cNvPr id="8" name="Picture 7">
            <a:extLst>
              <a:ext uri="{FF2B5EF4-FFF2-40B4-BE49-F238E27FC236}">
                <a16:creationId xmlns:a16="http://schemas.microsoft.com/office/drawing/2014/main" id="{96078F93-12F4-4381-AA75-A77AFF9168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381000"/>
            <a:ext cx="3413760" cy="1280160"/>
          </a:xfrm>
          <a:prstGeom prst="rect">
            <a:avLst/>
          </a:prstGeom>
        </p:spPr>
      </p:pic>
    </p:spTree>
    <p:extLst>
      <p:ext uri="{BB962C8B-B14F-4D97-AF65-F5344CB8AC3E}">
        <p14:creationId xmlns:p14="http://schemas.microsoft.com/office/powerpoint/2010/main" val="2432986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5" name="Rectangle 4"/>
          <p:cNvSpPr/>
          <p:nvPr userDrawn="1"/>
        </p:nvSpPr>
        <p:spPr>
          <a:xfrm>
            <a:off x="3200400" y="3874771"/>
            <a:ext cx="59436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p:cNvSpPr>
            <a:spLocks noGrp="1"/>
          </p:cNvSpPr>
          <p:nvPr>
            <p:ph type="ctrTitle"/>
          </p:nvPr>
        </p:nvSpPr>
        <p:spPr>
          <a:xfrm>
            <a:off x="3276600" y="3962400"/>
            <a:ext cx="57150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a:t>Click to edit Master title style</a:t>
            </a:r>
          </a:p>
        </p:txBody>
      </p:sp>
      <p:pic>
        <p:nvPicPr>
          <p:cNvPr id="6" name="Picture 5">
            <a:extLst>
              <a:ext uri="{FF2B5EF4-FFF2-40B4-BE49-F238E27FC236}">
                <a16:creationId xmlns:a16="http://schemas.microsoft.com/office/drawing/2014/main" id="{A5ACDE4C-84EC-4192-81C8-9010030669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890" y="3322320"/>
            <a:ext cx="3345180" cy="3345180"/>
          </a:xfrm>
          <a:prstGeom prst="rect">
            <a:avLst/>
          </a:prstGeom>
          <a:noFill/>
          <a:ln>
            <a:noFill/>
          </a:ln>
        </p:spPr>
      </p:pic>
    </p:spTree>
    <p:extLst>
      <p:ext uri="{BB962C8B-B14F-4D97-AF65-F5344CB8AC3E}">
        <p14:creationId xmlns:p14="http://schemas.microsoft.com/office/powerpoint/2010/main" val="2698575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C79AA70B-1911-472A-AEF4-BD47320DF5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85539" y="5978523"/>
            <a:ext cx="866774" cy="866774"/>
          </a:xfrm>
          <a:prstGeom prst="rect">
            <a:avLst/>
          </a:prstGeom>
        </p:spPr>
      </p:pic>
    </p:spTree>
    <p:extLst>
      <p:ext uri="{BB962C8B-B14F-4D97-AF65-F5344CB8AC3E}">
        <p14:creationId xmlns:p14="http://schemas.microsoft.com/office/powerpoint/2010/main" val="3522409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5"/>
            <a:ext cx="8763000" cy="4958463"/>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152267"/>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1" name="Picture 10">
            <a:extLst>
              <a:ext uri="{FF2B5EF4-FFF2-40B4-BE49-F238E27FC236}">
                <a16:creationId xmlns:a16="http://schemas.microsoft.com/office/drawing/2014/main" id="{A54E0CB1-ACB4-49D8-8E4F-C39AA25D68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 y="6152266"/>
            <a:ext cx="1950720" cy="731520"/>
          </a:xfrm>
          <a:prstGeom prst="rect">
            <a:avLst/>
          </a:prstGeom>
        </p:spPr>
      </p:pic>
    </p:spTree>
    <p:extLst>
      <p:ext uri="{BB962C8B-B14F-4D97-AF65-F5344CB8AC3E}">
        <p14:creationId xmlns:p14="http://schemas.microsoft.com/office/powerpoint/2010/main" val="3093856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1"/>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6152267"/>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2" name="Picture 11">
            <a:extLst>
              <a:ext uri="{FF2B5EF4-FFF2-40B4-BE49-F238E27FC236}">
                <a16:creationId xmlns:a16="http://schemas.microsoft.com/office/drawing/2014/main" id="{040B9E66-9E80-4A35-AE27-553A8368C5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 y="6152266"/>
            <a:ext cx="1950720" cy="731520"/>
          </a:xfrm>
          <a:prstGeom prst="rect">
            <a:avLst/>
          </a:prstGeom>
        </p:spPr>
      </p:pic>
    </p:spTree>
    <p:extLst>
      <p:ext uri="{BB962C8B-B14F-4D97-AF65-F5344CB8AC3E}">
        <p14:creationId xmlns:p14="http://schemas.microsoft.com/office/powerpoint/2010/main" val="3435111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228600" y="1193801"/>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6152267"/>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8" name="Picture 17">
            <a:extLst>
              <a:ext uri="{FF2B5EF4-FFF2-40B4-BE49-F238E27FC236}">
                <a16:creationId xmlns:a16="http://schemas.microsoft.com/office/drawing/2014/main" id="{6F794E41-D77A-43B1-973C-65AA98757D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 y="6152266"/>
            <a:ext cx="1950720" cy="731520"/>
          </a:xfrm>
          <a:prstGeom prst="rect">
            <a:avLst/>
          </a:prstGeom>
        </p:spPr>
      </p:pic>
    </p:spTree>
    <p:extLst>
      <p:ext uri="{BB962C8B-B14F-4D97-AF65-F5344CB8AC3E}">
        <p14:creationId xmlns:p14="http://schemas.microsoft.com/office/powerpoint/2010/main" val="4011177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1"/>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6152267"/>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2" name="Picture 11">
            <a:extLst>
              <a:ext uri="{FF2B5EF4-FFF2-40B4-BE49-F238E27FC236}">
                <a16:creationId xmlns:a16="http://schemas.microsoft.com/office/drawing/2014/main" id="{1A09B52C-7981-48E2-AC27-DDE99046D7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 y="6152266"/>
            <a:ext cx="1950720" cy="731520"/>
          </a:xfrm>
          <a:prstGeom prst="rect">
            <a:avLst/>
          </a:prstGeom>
        </p:spPr>
      </p:pic>
    </p:spTree>
    <p:extLst>
      <p:ext uri="{BB962C8B-B14F-4D97-AF65-F5344CB8AC3E}">
        <p14:creationId xmlns:p14="http://schemas.microsoft.com/office/powerpoint/2010/main" val="877978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1"/>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6152267"/>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2" name="Picture 11">
            <a:extLst>
              <a:ext uri="{FF2B5EF4-FFF2-40B4-BE49-F238E27FC236}">
                <a16:creationId xmlns:a16="http://schemas.microsoft.com/office/drawing/2014/main" id="{026D2D0D-4720-4F1E-BB62-1FDF8E1101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 y="6152266"/>
            <a:ext cx="1950720" cy="731520"/>
          </a:xfrm>
          <a:prstGeom prst="rect">
            <a:avLst/>
          </a:prstGeom>
        </p:spPr>
      </p:pic>
    </p:spTree>
    <p:extLst>
      <p:ext uri="{BB962C8B-B14F-4D97-AF65-F5344CB8AC3E}">
        <p14:creationId xmlns:p14="http://schemas.microsoft.com/office/powerpoint/2010/main" val="1049878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416676"/>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7" name="Slide Number Placeholder 5"/>
          <p:cNvSpPr>
            <a:spLocks noGrp="1"/>
          </p:cNvSpPr>
          <p:nvPr>
            <p:ph type="sldNum" sz="quarter" idx="4"/>
          </p:nvPr>
        </p:nvSpPr>
        <p:spPr>
          <a:xfrm>
            <a:off x="6858000" y="6410327"/>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66771502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www.tn.gov/generalservices/procurement/central-procurement-office--cpo-/state-agencies-/statewide-contract-instruction--swc-.html" TargetMode="External"/><Relationship Id="rId4" Type="http://schemas.openxmlformats.org/officeDocument/2006/relationships/hyperlink" Target="https://hub.edison.tn.gov/psp/paprd/SUPPLIER/ERP/c/TN_PUBLIC_SUPPLIER.TN_ACTIVE_SWC_CMP.GBL?Page=TN_ACTIVE_SWC&amp;Action=U&amp;ExactKeys=Y&amp;TargetFrameName=None"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hyperlink" Target="mailto:Michael.D.Gross@tn.gov" TargetMode="External"/><Relationship Id="rId3" Type="http://schemas.openxmlformats.org/officeDocument/2006/relationships/hyperlink" Target="https://hub.edison.tn.gov/psp/paprd/SUPPLIER/ERP/c/TN_PUBLIC_SUPPLIER.TN_ACTIVE_SWC_CMP.GBL?Page=TN_ACTIVE_SWC&amp;Action=U&amp;ExactKeys=Y&amp;TargetFrameName=None" TargetMode="External"/><Relationship Id="rId7" Type="http://schemas.openxmlformats.org/officeDocument/2006/relationships/hyperlink" Target="mailto:Richard.Kotler@tn.gov"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hyperlink" Target="mailto:Josh.Gaddy@tn.gov" TargetMode="External"/><Relationship Id="rId11" Type="http://schemas.openxmlformats.org/officeDocument/2006/relationships/hyperlink" Target="mailto:Zohreh.Hurd@tn.gov" TargetMode="External"/><Relationship Id="rId5" Type="http://schemas.openxmlformats.org/officeDocument/2006/relationships/hyperlink" Target="https://fcc.maps.arcgis.com/apps/webappviewer/index.html?id=6c1b2e73d9d749cdb7bc88a0d1bdd25b" TargetMode="External"/><Relationship Id="rId10" Type="http://schemas.openxmlformats.org/officeDocument/2006/relationships/hyperlink" Target="mailto:Melinda.Lewis@tn.gov" TargetMode="External"/><Relationship Id="rId4" Type="http://schemas.openxmlformats.org/officeDocument/2006/relationships/hyperlink" Target="https://www.tn.gov/generalservices/procurement/central-procurement-office--cpo-/state-agencies-/statewide-contract-instruction--swc-.html" TargetMode="External"/><Relationship Id="rId9" Type="http://schemas.openxmlformats.org/officeDocument/2006/relationships/hyperlink" Target="mailto:Michael.Porter@tn.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hyperlink" Target="https://pxhere.com/en/photo/731237"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886200"/>
            <a:ext cx="6858000" cy="2514600"/>
          </a:xfrm>
        </p:spPr>
        <p:txBody>
          <a:bodyPr>
            <a:normAutofit/>
          </a:bodyPr>
          <a:lstStyle/>
          <a:p>
            <a:r>
              <a:rPr lang="en-US" sz="3600" dirty="0"/>
              <a:t>Statewide Contracts for the Tech Savvy</a:t>
            </a:r>
            <a:br>
              <a:rPr lang="en-US" sz="2700" dirty="0"/>
            </a:br>
            <a:br>
              <a:rPr lang="en-US" sz="1350" dirty="0"/>
            </a:br>
            <a:r>
              <a:rPr lang="en-US" sz="2100" dirty="0"/>
              <a:t>October 26-27, 2022</a:t>
            </a:r>
            <a:br>
              <a:rPr lang="en-US" sz="1800" dirty="0"/>
            </a:br>
            <a:br>
              <a:rPr lang="en-US" sz="1800" dirty="0"/>
            </a:br>
            <a:r>
              <a:rPr lang="en-US" sz="1800" dirty="0"/>
              <a:t>Zohreh Hurd and Richard Kotler</a:t>
            </a:r>
          </a:p>
        </p:txBody>
      </p:sp>
    </p:spTree>
    <p:extLst>
      <p:ext uri="{BB962C8B-B14F-4D97-AF65-F5344CB8AC3E}">
        <p14:creationId xmlns:p14="http://schemas.microsoft.com/office/powerpoint/2010/main" val="1083891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t>Public Safety and First Responders SWCs</a:t>
            </a:r>
            <a:endParaRPr lang="en-US" dirty="0"/>
          </a:p>
        </p:txBody>
      </p:sp>
      <p:sp>
        <p:nvSpPr>
          <p:cNvPr id="5" name="Content Placeholder 2">
            <a:extLst>
              <a:ext uri="{FF2B5EF4-FFF2-40B4-BE49-F238E27FC236}">
                <a16:creationId xmlns:a16="http://schemas.microsoft.com/office/drawing/2014/main" id="{7F2328C6-DE40-4FD5-967C-61C32A0114E8}"/>
              </a:ext>
            </a:extLst>
          </p:cNvPr>
          <p:cNvSpPr>
            <a:spLocks noGrp="1"/>
          </p:cNvSpPr>
          <p:nvPr>
            <p:ph idx="1"/>
          </p:nvPr>
        </p:nvSpPr>
        <p:spPr>
          <a:xfrm>
            <a:off x="457200" y="1295400"/>
            <a:ext cx="8229600" cy="4435165"/>
          </a:xfrm>
        </p:spPr>
        <p:txBody>
          <a:bodyPr>
            <a:normAutofit/>
          </a:bodyPr>
          <a:lstStyle/>
          <a:p>
            <a:pPr marL="457200" lvl="1" indent="0">
              <a:buNone/>
            </a:pPr>
            <a:r>
              <a:rPr lang="en-US" sz="2800" dirty="0"/>
              <a:t>SWC 104 Checkpoint &amp; Body Scanners</a:t>
            </a:r>
          </a:p>
          <a:p>
            <a:pPr marL="457200" lvl="1" indent="0">
              <a:buNone/>
            </a:pPr>
            <a:r>
              <a:rPr lang="en-US" sz="2800" dirty="0"/>
              <a:t>SWC 349 Radar and Lidar</a:t>
            </a:r>
          </a:p>
          <a:p>
            <a:pPr marL="457200" lvl="1" indent="0">
              <a:buNone/>
            </a:pPr>
            <a:r>
              <a:rPr lang="en-US" sz="2800" dirty="0"/>
              <a:t>SWC 357 Handguns</a:t>
            </a:r>
          </a:p>
          <a:p>
            <a:pPr marL="457200" lvl="1" indent="0">
              <a:buNone/>
            </a:pPr>
            <a:r>
              <a:rPr lang="en-US" sz="2800" dirty="0"/>
              <a:t>SWC 393 Fingerprint</a:t>
            </a:r>
          </a:p>
          <a:p>
            <a:pPr marL="457200" lvl="1" indent="0">
              <a:buNone/>
            </a:pPr>
            <a:r>
              <a:rPr lang="en-US" sz="2800" dirty="0"/>
              <a:t>SWC 450 License Plate Reader</a:t>
            </a:r>
          </a:p>
          <a:p>
            <a:pPr marL="457200" lvl="1" indent="0">
              <a:buNone/>
            </a:pPr>
            <a:r>
              <a:rPr lang="en-US" sz="2800" dirty="0"/>
              <a:t>SWC 564 Hazmat</a:t>
            </a:r>
          </a:p>
          <a:p>
            <a:pPr marL="457200" lvl="1" indent="0">
              <a:buNone/>
            </a:pPr>
            <a:r>
              <a:rPr lang="en-US" sz="2800" dirty="0"/>
              <a:t>SWC 711 Emergency Notification</a:t>
            </a:r>
          </a:p>
          <a:p>
            <a:pPr marL="457200" lvl="1" indent="0">
              <a:buNone/>
            </a:pPr>
            <a:r>
              <a:rPr lang="en-US" sz="2800" dirty="0"/>
              <a:t>SWC 817 Disaster Recovery</a:t>
            </a:r>
          </a:p>
        </p:txBody>
      </p:sp>
      <p:pic>
        <p:nvPicPr>
          <p:cNvPr id="6" name="Picture 5" descr="A blue and yellow logo&#10;&#10;Description automatically generated with low confidence">
            <a:extLst>
              <a:ext uri="{FF2B5EF4-FFF2-40B4-BE49-F238E27FC236}">
                <a16:creationId xmlns:a16="http://schemas.microsoft.com/office/drawing/2014/main" id="{7BF37B17-5C3E-440D-A0C8-9F4767BA92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3945961"/>
            <a:ext cx="1905000" cy="1790700"/>
          </a:xfrm>
          <a:prstGeom prst="rect">
            <a:avLst/>
          </a:prstGeom>
        </p:spPr>
      </p:pic>
    </p:spTree>
    <p:extLst>
      <p:ext uri="{BB962C8B-B14F-4D97-AF65-F5344CB8AC3E}">
        <p14:creationId xmlns:p14="http://schemas.microsoft.com/office/powerpoint/2010/main" val="367615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500" dirty="0"/>
              <a:t>SWC 400 – Multifunction Device, Scanners, and Software</a:t>
            </a:r>
          </a:p>
        </p:txBody>
      </p:sp>
      <p:sp>
        <p:nvSpPr>
          <p:cNvPr id="7" name="Content Placeholder 2">
            <a:extLst>
              <a:ext uri="{FF2B5EF4-FFF2-40B4-BE49-F238E27FC236}">
                <a16:creationId xmlns:a16="http://schemas.microsoft.com/office/drawing/2014/main" id="{793FEC16-1060-4997-8D8B-423EFF57E3A4}"/>
              </a:ext>
            </a:extLst>
          </p:cNvPr>
          <p:cNvSpPr txBox="1">
            <a:spLocks/>
          </p:cNvSpPr>
          <p:nvPr/>
        </p:nvSpPr>
        <p:spPr>
          <a:xfrm>
            <a:off x="381000" y="1371600"/>
            <a:ext cx="8534400" cy="182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F0F00"/>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rgbClr val="FF0F00"/>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rgbClr val="FF0F00"/>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b="1" dirty="0">
                <a:solidFill>
                  <a:schemeClr val="tx2">
                    <a:lumMod val="75000"/>
                  </a:schemeClr>
                </a:solidFill>
              </a:rPr>
              <a:t>Supplier: Canon</a:t>
            </a:r>
          </a:p>
          <a:p>
            <a:pPr marL="457200" lvl="1" indent="0" algn="ctr">
              <a:buFont typeface="Arial" panose="020B0604020202020204" pitchFamily="34" charset="0"/>
              <a:buNone/>
            </a:pPr>
            <a:endParaRPr lang="en-US" sz="1000" dirty="0">
              <a:solidFill>
                <a:prstClr val="black"/>
              </a:solidFill>
            </a:endParaRPr>
          </a:p>
          <a:p>
            <a:pPr marL="0" indent="0" algn="ctr">
              <a:buFont typeface="Arial" panose="020B0604020202020204" pitchFamily="34" charset="0"/>
              <a:buNone/>
            </a:pPr>
            <a:r>
              <a:rPr lang="en-US" sz="2800" dirty="0">
                <a:solidFill>
                  <a:prstClr val="black"/>
                </a:solidFill>
              </a:rPr>
              <a:t>Expiration Date: 4/14/2023</a:t>
            </a:r>
            <a:endParaRPr lang="en-US" sz="2800" dirty="0"/>
          </a:p>
          <a:p>
            <a:endParaRPr lang="en-US" dirty="0"/>
          </a:p>
        </p:txBody>
      </p:sp>
      <p:pic>
        <p:nvPicPr>
          <p:cNvPr id="8" name="Picture 2" descr="C:\Users\ba10501\AppData\Local\Microsoft\Windows\INetCache\IE\JTDOUW9H\software_icons_pack_by_deleket[1].jpg">
            <a:extLst>
              <a:ext uri="{FF2B5EF4-FFF2-40B4-BE49-F238E27FC236}">
                <a16:creationId xmlns:a16="http://schemas.microsoft.com/office/drawing/2014/main" id="{72171A2C-8290-4D45-9FB4-92796512A5E8}"/>
              </a:ext>
            </a:extLst>
          </p:cNvPr>
          <p:cNvPicPr>
            <a:picLocks noChangeAspect="1" noChangeArrowheads="1"/>
          </p:cNvPicPr>
          <p:nvPr/>
        </p:nvPicPr>
        <p:blipFill>
          <a:blip r:embed="rId3">
            <a:alphaModFix amt="62000"/>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705100" y="2895600"/>
            <a:ext cx="3886200" cy="29146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108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Confidential Technology Contracts</a:t>
            </a:r>
          </a:p>
        </p:txBody>
      </p:sp>
      <p:sp>
        <p:nvSpPr>
          <p:cNvPr id="5" name="Content Placeholder 2">
            <a:extLst>
              <a:ext uri="{FF2B5EF4-FFF2-40B4-BE49-F238E27FC236}">
                <a16:creationId xmlns:a16="http://schemas.microsoft.com/office/drawing/2014/main" id="{2F618DC9-F122-4C77-B3A5-EB31CF556492}"/>
              </a:ext>
            </a:extLst>
          </p:cNvPr>
          <p:cNvSpPr>
            <a:spLocks noGrp="1"/>
          </p:cNvSpPr>
          <p:nvPr>
            <p:ph idx="1"/>
          </p:nvPr>
        </p:nvSpPr>
        <p:spPr>
          <a:xfrm>
            <a:off x="2286000" y="1524000"/>
            <a:ext cx="6400800" cy="3124200"/>
          </a:xfrm>
        </p:spPr>
        <p:txBody>
          <a:bodyPr>
            <a:normAutofit fontScale="77500" lnSpcReduction="20000"/>
          </a:bodyPr>
          <a:lstStyle/>
          <a:p>
            <a:pPr marL="457200" lvl="1" indent="0" algn="ctr">
              <a:buNone/>
            </a:pPr>
            <a:r>
              <a:rPr lang="en-US" sz="2800" b="1" dirty="0"/>
              <a:t>SWC 3030 NASPO Data Communications</a:t>
            </a:r>
          </a:p>
          <a:p>
            <a:pPr marL="457200" lvl="1" indent="0" algn="ctr">
              <a:buNone/>
            </a:pPr>
            <a:r>
              <a:rPr lang="en-US" sz="2800" dirty="0"/>
              <a:t>Supplier:</a:t>
            </a:r>
            <a:r>
              <a:rPr lang="en-US" sz="2800" dirty="0">
                <a:solidFill>
                  <a:schemeClr val="bg2"/>
                </a:solidFill>
              </a:rPr>
              <a:t> Confidential</a:t>
            </a:r>
          </a:p>
          <a:p>
            <a:pPr marL="457200" lvl="1" indent="0" algn="ctr">
              <a:buNone/>
            </a:pPr>
            <a:r>
              <a:rPr lang="en-US" sz="1200" dirty="0"/>
              <a:t> </a:t>
            </a:r>
            <a:r>
              <a:rPr lang="en-US" sz="2800" dirty="0"/>
              <a:t>Expiration Date: 9/30/2024</a:t>
            </a:r>
          </a:p>
          <a:p>
            <a:pPr marL="457200" lvl="1" indent="0" algn="ctr">
              <a:buNone/>
            </a:pPr>
            <a:endParaRPr lang="en-US" sz="2800" dirty="0"/>
          </a:p>
          <a:p>
            <a:pPr marL="457200" lvl="1" indent="0" algn="ctr">
              <a:buNone/>
            </a:pPr>
            <a:r>
              <a:rPr lang="en-US" sz="2800" b="1" dirty="0"/>
              <a:t>SWC 3014 NASPO Computers, Servers, Storage</a:t>
            </a:r>
          </a:p>
          <a:p>
            <a:pPr marL="457200" lvl="1" indent="0" algn="ctr">
              <a:buNone/>
            </a:pPr>
            <a:r>
              <a:rPr lang="en-US" sz="2800" dirty="0"/>
              <a:t>Client:</a:t>
            </a:r>
            <a:r>
              <a:rPr lang="en-US" sz="2800" dirty="0">
                <a:solidFill>
                  <a:schemeClr val="bg2"/>
                </a:solidFill>
              </a:rPr>
              <a:t> Confidential</a:t>
            </a:r>
          </a:p>
          <a:p>
            <a:pPr marL="457200" lvl="1" indent="0" algn="ctr">
              <a:buNone/>
            </a:pPr>
            <a:r>
              <a:rPr lang="en-US" sz="2800" dirty="0"/>
              <a:t>Expiration Date: 2/28/2023</a:t>
            </a:r>
          </a:p>
          <a:p>
            <a:pPr marL="457200" lvl="1" indent="0" algn="ctr">
              <a:buNone/>
            </a:pPr>
            <a:endParaRPr lang="en-US" sz="2800" dirty="0"/>
          </a:p>
        </p:txBody>
      </p:sp>
      <p:pic>
        <p:nvPicPr>
          <p:cNvPr id="6" name="Picture 5">
            <a:extLst>
              <a:ext uri="{FF2B5EF4-FFF2-40B4-BE49-F238E27FC236}">
                <a16:creationId xmlns:a16="http://schemas.microsoft.com/office/drawing/2014/main" id="{91668940-80C1-44FF-98EB-329DBD343F46}"/>
              </a:ext>
            </a:extLst>
          </p:cNvPr>
          <p:cNvPicPr>
            <a:picLocks noChangeAspect="1"/>
          </p:cNvPicPr>
          <p:nvPr/>
        </p:nvPicPr>
        <p:blipFill rotWithShape="1">
          <a:blip r:embed="rId3"/>
          <a:srcRect l="1628" t="2754" r="50000" b="3692"/>
          <a:stretch/>
        </p:blipFill>
        <p:spPr>
          <a:xfrm>
            <a:off x="173966" y="1358209"/>
            <a:ext cx="2563483" cy="3311902"/>
          </a:xfrm>
          <a:prstGeom prst="rect">
            <a:avLst/>
          </a:prstGeom>
          <a:ln>
            <a:noFill/>
          </a:ln>
          <a:effectLst>
            <a:softEdge rad="112500"/>
          </a:effectLst>
        </p:spPr>
      </p:pic>
      <p:sp>
        <p:nvSpPr>
          <p:cNvPr id="9" name="Content Placeholder 2">
            <a:extLst>
              <a:ext uri="{FF2B5EF4-FFF2-40B4-BE49-F238E27FC236}">
                <a16:creationId xmlns:a16="http://schemas.microsoft.com/office/drawing/2014/main" id="{E1274DC5-1DFF-42C2-8D06-0D56F395443A}"/>
              </a:ext>
            </a:extLst>
          </p:cNvPr>
          <p:cNvSpPr txBox="1">
            <a:spLocks/>
          </p:cNvSpPr>
          <p:nvPr/>
        </p:nvSpPr>
        <p:spPr>
          <a:xfrm>
            <a:off x="0" y="4670111"/>
            <a:ext cx="9220200" cy="17927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bg2"/>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chemeClr val="bg2"/>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chemeClr val="bg2"/>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ctr">
              <a:buFont typeface="Arial" panose="020B0604020202020204" pitchFamily="34" charset="0"/>
              <a:buNone/>
            </a:pPr>
            <a:r>
              <a:rPr lang="en-US" i="1" dirty="0"/>
              <a:t>To access these contracts, you must sign a </a:t>
            </a:r>
          </a:p>
          <a:p>
            <a:pPr marL="0" lvl="1" indent="0" algn="ctr">
              <a:buFont typeface="Arial" panose="020B0604020202020204" pitchFamily="34" charset="0"/>
              <a:buNone/>
            </a:pPr>
            <a:r>
              <a:rPr lang="en-US" i="1" dirty="0"/>
              <a:t>Non-Disclosure Agreement (NDA). Please contact any member of the CPO Technology Team </a:t>
            </a:r>
          </a:p>
          <a:p>
            <a:pPr marL="0" lvl="1" indent="0" algn="ctr">
              <a:buFont typeface="Arial" panose="020B0604020202020204" pitchFamily="34" charset="0"/>
              <a:buNone/>
            </a:pPr>
            <a:r>
              <a:rPr lang="en-US" i="1" dirty="0"/>
              <a:t>(see last slide for contact information).</a:t>
            </a:r>
          </a:p>
        </p:txBody>
      </p:sp>
    </p:spTree>
    <p:extLst>
      <p:ext uri="{BB962C8B-B14F-4D97-AF65-F5344CB8AC3E}">
        <p14:creationId xmlns:p14="http://schemas.microsoft.com/office/powerpoint/2010/main" val="1151692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a:t>
            </a:r>
            <a:r>
              <a:rPr lang="en-US"/>
              <a:t>to Use </a:t>
            </a:r>
            <a:r>
              <a:rPr lang="en-US" dirty="0"/>
              <a:t>Technology SWCs</a:t>
            </a:r>
          </a:p>
        </p:txBody>
      </p:sp>
      <p:pic>
        <p:nvPicPr>
          <p:cNvPr id="8" name="Picture 7">
            <a:extLst>
              <a:ext uri="{FF2B5EF4-FFF2-40B4-BE49-F238E27FC236}">
                <a16:creationId xmlns:a16="http://schemas.microsoft.com/office/drawing/2014/main" id="{F18AD737-E1E3-4093-B21E-EFF9DBA98FE3}"/>
              </a:ext>
            </a:extLst>
          </p:cNvPr>
          <p:cNvPicPr>
            <a:picLocks noChangeAspect="1"/>
          </p:cNvPicPr>
          <p:nvPr/>
        </p:nvPicPr>
        <p:blipFill rotWithShape="1">
          <a:blip r:embed="rId3"/>
          <a:srcRect l="1628" t="2754" r="50000" b="3692"/>
          <a:stretch/>
        </p:blipFill>
        <p:spPr>
          <a:xfrm>
            <a:off x="341325" y="3667168"/>
            <a:ext cx="1898572" cy="2452867"/>
          </a:xfrm>
          <a:prstGeom prst="rect">
            <a:avLst/>
          </a:prstGeom>
          <a:ln>
            <a:noFill/>
          </a:ln>
          <a:effectLst>
            <a:softEdge rad="112500"/>
          </a:effectLst>
        </p:spPr>
      </p:pic>
      <p:sp>
        <p:nvSpPr>
          <p:cNvPr id="11" name="Content Placeholder 2">
            <a:extLst>
              <a:ext uri="{FF2B5EF4-FFF2-40B4-BE49-F238E27FC236}">
                <a16:creationId xmlns:a16="http://schemas.microsoft.com/office/drawing/2014/main" id="{B2BF0D6E-7AB3-4E8C-A2A8-45EE16206900}"/>
              </a:ext>
            </a:extLst>
          </p:cNvPr>
          <p:cNvSpPr txBox="1">
            <a:spLocks/>
          </p:cNvSpPr>
          <p:nvPr/>
        </p:nvSpPr>
        <p:spPr>
          <a:xfrm>
            <a:off x="266094" y="847201"/>
            <a:ext cx="8701533" cy="31859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F0F00"/>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rgbClr val="FF0F00"/>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rgbClr val="FF0F00"/>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600" dirty="0"/>
          </a:p>
          <a:p>
            <a:pPr marL="0" indent="0" algn="ctr">
              <a:buFont typeface="Arial" panose="020B0604020202020204" pitchFamily="34" charset="0"/>
              <a:buNone/>
            </a:pPr>
            <a:r>
              <a:rPr lang="en-US" b="1" dirty="0"/>
              <a:t>List of Statewide Contracts*</a:t>
            </a:r>
          </a:p>
          <a:p>
            <a:pPr marL="0" indent="0" algn="ctr">
              <a:buFont typeface="Arial" panose="020B0604020202020204" pitchFamily="34" charset="0"/>
              <a:buNone/>
            </a:pPr>
            <a:r>
              <a:rPr lang="en-US" sz="500" dirty="0">
                <a:solidFill>
                  <a:srgbClr val="0070C0"/>
                </a:solidFill>
                <a:hlinkClick r:id="rId4">
                  <a:extLst>
                    <a:ext uri="{A12FA001-AC4F-418D-AE19-62706E023703}">
                      <ahyp:hlinkClr xmlns:ahyp="http://schemas.microsoft.com/office/drawing/2018/hyperlinkcolor" val="tx"/>
                    </a:ext>
                  </a:extLst>
                </a:hlinkClick>
              </a:rPr>
              <a:t>  </a:t>
            </a:r>
          </a:p>
          <a:p>
            <a:pPr marL="0" indent="0" algn="ctr">
              <a:buFont typeface="Arial" panose="020B0604020202020204" pitchFamily="34" charset="0"/>
              <a:buNone/>
            </a:pPr>
            <a:r>
              <a:rPr lang="en-US" sz="1600" dirty="0">
                <a:solidFill>
                  <a:srgbClr val="0070C0"/>
                </a:solidFill>
                <a:hlinkClick r:id="rId4">
                  <a:extLst>
                    <a:ext uri="{A12FA001-AC4F-418D-AE19-62706E023703}">
                      <ahyp:hlinkClr xmlns:ahyp="http://schemas.microsoft.com/office/drawing/2018/hyperlinkcolor" val="tx"/>
                    </a:ext>
                  </a:extLst>
                </a:hlinkClick>
              </a:rPr>
              <a:t>https://hub.edison.tn.gov/psp/paprd/SUPPLIER/ERP/c/TN_PUBLIC_SUPPLIER.TN_ACTIVE_SWC_CMP.GBL?Page=TN_ACTIVE_SWC&amp;Action=U&amp;ExactKeys=Y&amp;TargetFrameName=None</a:t>
            </a:r>
            <a:r>
              <a:rPr lang="en-US" sz="1600" dirty="0">
                <a:solidFill>
                  <a:srgbClr val="0070C0"/>
                </a:solidFill>
              </a:rPr>
              <a:t> </a:t>
            </a:r>
          </a:p>
          <a:p>
            <a:pPr marL="0" indent="0" algn="ctr">
              <a:buFont typeface="Arial" panose="020B0604020202020204" pitchFamily="34" charset="0"/>
              <a:buNone/>
            </a:pPr>
            <a:r>
              <a:rPr lang="en-US" sz="500" b="1" dirty="0"/>
              <a:t>  </a:t>
            </a:r>
          </a:p>
          <a:p>
            <a:pPr marL="0" indent="0" algn="ctr">
              <a:buFont typeface="Arial" panose="020B0604020202020204" pitchFamily="34" charset="0"/>
              <a:buNone/>
            </a:pPr>
            <a:r>
              <a:rPr lang="en-US" sz="500" b="1" dirty="0"/>
              <a:t>  </a:t>
            </a:r>
          </a:p>
          <a:p>
            <a:pPr marL="0" indent="0" algn="ctr">
              <a:buFont typeface="Arial" panose="020B0604020202020204" pitchFamily="34" charset="0"/>
              <a:buNone/>
            </a:pPr>
            <a:r>
              <a:rPr lang="en-US" b="1" dirty="0"/>
              <a:t>SWC Usage Instructions</a:t>
            </a:r>
          </a:p>
          <a:p>
            <a:pPr marL="0" indent="0" algn="ctr">
              <a:buFont typeface="Arial" panose="020B0604020202020204" pitchFamily="34" charset="0"/>
              <a:buNone/>
            </a:pPr>
            <a:r>
              <a:rPr lang="en-US" sz="1600" dirty="0">
                <a:solidFill>
                  <a:srgbClr val="0070C0"/>
                </a:solidFill>
                <a:hlinkClick r:id="rId5">
                  <a:extLst>
                    <a:ext uri="{A12FA001-AC4F-418D-AE19-62706E023703}">
                      <ahyp:hlinkClr xmlns:ahyp="http://schemas.microsoft.com/office/drawing/2018/hyperlinkcolor" val="tx"/>
                    </a:ext>
                  </a:extLst>
                </a:hlinkClick>
              </a:rPr>
              <a:t>https://www.tn.gov/generalservices/procurement/central-procurement-office--cpo-/state-agencies-/statewide-contract-instruction--swc-.html</a:t>
            </a:r>
            <a:r>
              <a:rPr lang="en-US" sz="1600" dirty="0">
                <a:solidFill>
                  <a:srgbClr val="0070C0"/>
                </a:solidFill>
              </a:rPr>
              <a:t> </a:t>
            </a:r>
          </a:p>
        </p:txBody>
      </p:sp>
      <p:pic>
        <p:nvPicPr>
          <p:cNvPr id="12" name="Picture 2" descr="Reminders for the Month of December - Edwardsville Community District 7  Schools">
            <a:extLst>
              <a:ext uri="{FF2B5EF4-FFF2-40B4-BE49-F238E27FC236}">
                <a16:creationId xmlns:a16="http://schemas.microsoft.com/office/drawing/2014/main" id="{ACBE4AC6-B54A-4C59-938C-3B1411D147D7}"/>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6094" y="3719685"/>
            <a:ext cx="1264611" cy="95581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EF66341-5319-425F-B883-FADE3981B39A}"/>
              </a:ext>
            </a:extLst>
          </p:cNvPr>
          <p:cNvSpPr txBox="1"/>
          <p:nvPr/>
        </p:nvSpPr>
        <p:spPr>
          <a:xfrm>
            <a:off x="2188639" y="4001049"/>
            <a:ext cx="6614036" cy="1785104"/>
          </a:xfrm>
          <a:prstGeom prst="rect">
            <a:avLst/>
          </a:prstGeom>
          <a:noFill/>
        </p:spPr>
        <p:txBody>
          <a:bodyPr wrap="square" rtlCol="0">
            <a:spAutoFit/>
          </a:bodyPr>
          <a:lstStyle/>
          <a:p>
            <a:pPr algn="ctr"/>
            <a:r>
              <a:rPr lang="en-US" sz="2200" i="1" dirty="0"/>
              <a:t>*Please note* </a:t>
            </a:r>
            <a:r>
              <a:rPr lang="en-US" sz="2200" i="1" dirty="0">
                <a:solidFill>
                  <a:schemeClr val="bg2"/>
                </a:solidFill>
              </a:rPr>
              <a:t>CONFIDENTIAL</a:t>
            </a:r>
            <a:r>
              <a:rPr lang="en-US" sz="2200" i="1" dirty="0"/>
              <a:t> contracts will be listed, but you will not be able to view the related documents. If you would like to access the information, please contact any member of the CPO Technology Team </a:t>
            </a:r>
          </a:p>
          <a:p>
            <a:pPr algn="ctr"/>
            <a:r>
              <a:rPr lang="en-US" sz="2200" i="1" dirty="0"/>
              <a:t>(see last slide for contact information).</a:t>
            </a:r>
          </a:p>
        </p:txBody>
      </p:sp>
    </p:spTree>
    <p:extLst>
      <p:ext uri="{BB962C8B-B14F-4D97-AF65-F5344CB8AC3E}">
        <p14:creationId xmlns:p14="http://schemas.microsoft.com/office/powerpoint/2010/main" val="422541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Review</a:t>
            </a:r>
            <a:endParaRPr lang="en-US" sz="2800" dirty="0"/>
          </a:p>
        </p:txBody>
      </p:sp>
      <p:sp>
        <p:nvSpPr>
          <p:cNvPr id="9" name="Content Placeholder 2">
            <a:extLst>
              <a:ext uri="{FF2B5EF4-FFF2-40B4-BE49-F238E27FC236}">
                <a16:creationId xmlns:a16="http://schemas.microsoft.com/office/drawing/2014/main" id="{0F23D4D0-453E-4A14-93CC-F0E1E3C5CC26}"/>
              </a:ext>
            </a:extLst>
          </p:cNvPr>
          <p:cNvSpPr>
            <a:spLocks noGrp="1"/>
          </p:cNvSpPr>
          <p:nvPr>
            <p:ph idx="1"/>
          </p:nvPr>
        </p:nvSpPr>
        <p:spPr>
          <a:xfrm>
            <a:off x="152400" y="1295400"/>
            <a:ext cx="8991600" cy="5214937"/>
          </a:xfrm>
        </p:spPr>
        <p:txBody>
          <a:bodyPr>
            <a:noAutofit/>
          </a:bodyPr>
          <a:lstStyle/>
          <a:p>
            <a:pPr marL="457200" indent="-457200">
              <a:buFont typeface="+mj-lt"/>
              <a:buAutoNum type="arabicPeriod"/>
            </a:pPr>
            <a:r>
              <a:rPr lang="en-US" dirty="0"/>
              <a:t>The Technology Category Team manages the solicitation and procurement of statewide contracts (SWCs) that pertain to technology.</a:t>
            </a:r>
          </a:p>
          <a:p>
            <a:pPr marL="457200" indent="-457200">
              <a:buFont typeface="+mj-lt"/>
              <a:buAutoNum type="arabicPeriod"/>
            </a:pPr>
            <a:r>
              <a:rPr lang="en-US" dirty="0"/>
              <a:t>Technology SWCs can be used by local governments including state, county, and city entities.</a:t>
            </a:r>
          </a:p>
          <a:p>
            <a:pPr marL="457200" indent="-457200">
              <a:buFont typeface="+mj-lt"/>
              <a:buAutoNum type="arabicPeriod"/>
            </a:pPr>
            <a:r>
              <a:rPr lang="en-US" dirty="0"/>
              <a:t>The following SWCs may be of interest:</a:t>
            </a:r>
          </a:p>
          <a:p>
            <a:pPr marL="857250" lvl="1" indent="-457200">
              <a:buFont typeface="+mj-lt"/>
              <a:buAutoNum type="arabicPeriod"/>
            </a:pPr>
            <a:r>
              <a:rPr lang="en-US" dirty="0"/>
              <a:t>SWC3999 – NASPO COTS Software</a:t>
            </a:r>
          </a:p>
          <a:p>
            <a:pPr marL="857250" lvl="1" indent="-457200">
              <a:buFont typeface="+mj-lt"/>
              <a:buAutoNum type="arabicPeriod"/>
            </a:pPr>
            <a:r>
              <a:rPr lang="en-US" dirty="0"/>
              <a:t>SWC3021 – NASPO Cloud Software</a:t>
            </a:r>
          </a:p>
          <a:p>
            <a:pPr marL="857250" lvl="1" indent="-457200">
              <a:buFont typeface="+mj-lt"/>
              <a:buAutoNum type="arabicPeriod"/>
            </a:pPr>
            <a:r>
              <a:rPr lang="en-US" dirty="0"/>
              <a:t>SWC3014 – NASPO Computer, Servers &amp; Storage</a:t>
            </a:r>
          </a:p>
          <a:p>
            <a:pPr marL="857250" lvl="1" indent="-457200">
              <a:buFont typeface="+mj-lt"/>
              <a:buAutoNum type="arabicPeriod"/>
            </a:pPr>
            <a:r>
              <a:rPr lang="en-US" dirty="0"/>
              <a:t>RSWC811 – Cellular Devices, Services, and Business Solutions</a:t>
            </a:r>
          </a:p>
          <a:p>
            <a:pPr marL="857250" lvl="1" indent="-457200">
              <a:buFont typeface="+mj-lt"/>
              <a:buAutoNum type="arabicPeriod"/>
            </a:pPr>
            <a:r>
              <a:rPr lang="en-US" dirty="0"/>
              <a:t>Add many more!</a:t>
            </a:r>
          </a:p>
          <a:p>
            <a:pPr marL="857250" lvl="1" indent="-457200">
              <a:buFont typeface="+mj-lt"/>
              <a:buAutoNum type="arabicPeriod"/>
            </a:pPr>
            <a:endParaRPr lang="en-US" sz="1800" dirty="0"/>
          </a:p>
          <a:p>
            <a:pPr marL="857250" lvl="1" indent="-457200">
              <a:buFont typeface="+mj-lt"/>
              <a:buAutoNum type="arabicPeriod"/>
            </a:pPr>
            <a:endParaRPr lang="en-US" sz="1800" dirty="0"/>
          </a:p>
          <a:p>
            <a:pPr marL="0" indent="0">
              <a:buNone/>
            </a:pPr>
            <a:endParaRPr lang="en-US" sz="1800" dirty="0"/>
          </a:p>
          <a:p>
            <a:endParaRPr lang="en-US" sz="1800" dirty="0"/>
          </a:p>
        </p:txBody>
      </p:sp>
    </p:spTree>
    <p:extLst>
      <p:ext uri="{BB962C8B-B14F-4D97-AF65-F5344CB8AC3E}">
        <p14:creationId xmlns:p14="http://schemas.microsoft.com/office/powerpoint/2010/main" val="1557559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Final</a:t>
            </a:r>
            <a:r>
              <a:rPr lang="en-US" sz="2800" dirty="0"/>
              <a:t> </a:t>
            </a:r>
            <a:r>
              <a:rPr lang="en-US" dirty="0"/>
              <a:t>Questions</a:t>
            </a:r>
            <a:endParaRPr lang="en-US" sz="2800" dirty="0"/>
          </a:p>
        </p:txBody>
      </p:sp>
      <p:pic>
        <p:nvPicPr>
          <p:cNvPr id="7" name="Picture 2">
            <a:extLst>
              <a:ext uri="{FF2B5EF4-FFF2-40B4-BE49-F238E27FC236}">
                <a16:creationId xmlns:a16="http://schemas.microsoft.com/office/drawing/2014/main" id="{EC87A191-4908-44C8-AAD1-588B6FA17E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855912" y="1712913"/>
            <a:ext cx="3432175" cy="34321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6627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t>Final Questions</a:t>
            </a:r>
          </a:p>
        </p:txBody>
      </p:sp>
      <p:sp>
        <p:nvSpPr>
          <p:cNvPr id="5" name="Content Placeholder 2">
            <a:extLst>
              <a:ext uri="{FF2B5EF4-FFF2-40B4-BE49-F238E27FC236}">
                <a16:creationId xmlns:a16="http://schemas.microsoft.com/office/drawing/2014/main" id="{E7F8BF99-9B5F-4702-B654-DA76F2D281DC}"/>
              </a:ext>
            </a:extLst>
          </p:cNvPr>
          <p:cNvSpPr>
            <a:spLocks noGrp="1"/>
          </p:cNvSpPr>
          <p:nvPr>
            <p:ph idx="1"/>
          </p:nvPr>
        </p:nvSpPr>
        <p:spPr>
          <a:xfrm>
            <a:off x="457200" y="1308103"/>
            <a:ext cx="4125188" cy="4787898"/>
          </a:xfrm>
        </p:spPr>
        <p:txBody>
          <a:bodyPr>
            <a:noAutofit/>
          </a:bodyPr>
          <a:lstStyle/>
          <a:p>
            <a:pPr>
              <a:buFont typeface="Wingdings" panose="05000000000000000000" pitchFamily="2" charset="2"/>
              <a:buChar char="§"/>
            </a:pPr>
            <a:r>
              <a:rPr lang="en-US" sz="1500" b="1" dirty="0"/>
              <a:t>All statewide contract documents can be found here:</a:t>
            </a:r>
          </a:p>
          <a:p>
            <a:pPr marL="400050" lvl="1" indent="0">
              <a:buNone/>
            </a:pPr>
            <a:r>
              <a:rPr lang="en-US" sz="1500" dirty="0">
                <a:solidFill>
                  <a:srgbClr val="0070C0"/>
                </a:solidFill>
                <a:hlinkClick r:id="rId3">
                  <a:extLst>
                    <a:ext uri="{A12FA001-AC4F-418D-AE19-62706E023703}">
                      <ahyp:hlinkClr xmlns:ahyp="http://schemas.microsoft.com/office/drawing/2018/hyperlinkcolor" val="tx"/>
                    </a:ext>
                  </a:extLst>
                </a:hlinkClick>
              </a:rPr>
              <a:t>https://hub.edison.tn.gov/psp/paprd/SUPPLIER/ERP/c/TN_PUBLIC_SUPPLIER.TN_ACTIVE_SWC_CMP.GBL?Page=TN_ACTIVE_SWC&amp;Action=U&amp;ExactKeys=Y&amp;TargetFrameName=None</a:t>
            </a:r>
            <a:r>
              <a:rPr lang="en-US" sz="1500" dirty="0">
                <a:solidFill>
                  <a:srgbClr val="0070C0"/>
                </a:solidFill>
              </a:rPr>
              <a:t> </a:t>
            </a:r>
          </a:p>
          <a:p>
            <a:pPr marL="0" indent="0">
              <a:buNone/>
            </a:pPr>
            <a:endParaRPr lang="en-US" sz="1500" dirty="0"/>
          </a:p>
          <a:p>
            <a:pPr>
              <a:buFont typeface="Wingdings" panose="05000000000000000000" pitchFamily="2" charset="2"/>
              <a:buChar char="§"/>
            </a:pPr>
            <a:r>
              <a:rPr lang="en-US" sz="1500" b="1" dirty="0"/>
              <a:t>Usage Instructions can be found here:</a:t>
            </a:r>
          </a:p>
          <a:p>
            <a:pPr marL="400050" lvl="1" indent="0">
              <a:buNone/>
            </a:pPr>
            <a:r>
              <a:rPr lang="en-US" sz="1500" dirty="0">
                <a:solidFill>
                  <a:srgbClr val="0070C0"/>
                </a:solidFill>
                <a:hlinkClick r:id="rId4">
                  <a:extLst>
                    <a:ext uri="{A12FA001-AC4F-418D-AE19-62706E023703}">
                      <ahyp:hlinkClr xmlns:ahyp="http://schemas.microsoft.com/office/drawing/2018/hyperlinkcolor" val="tx"/>
                    </a:ext>
                  </a:extLst>
                </a:hlinkClick>
              </a:rPr>
              <a:t>https://www.tn.gov/generalservices/procurement/central-procurement-office--cpo-/state-agencies-/statewide-contract-instruction--swc-.html</a:t>
            </a:r>
            <a:r>
              <a:rPr lang="en-US" sz="1500" dirty="0">
                <a:solidFill>
                  <a:srgbClr val="0070C0"/>
                </a:solidFill>
              </a:rPr>
              <a:t> </a:t>
            </a:r>
          </a:p>
          <a:p>
            <a:pPr marL="0" indent="0">
              <a:buNone/>
            </a:pPr>
            <a:endParaRPr lang="en-US" sz="1500" dirty="0"/>
          </a:p>
          <a:p>
            <a:pPr>
              <a:buFont typeface="Wingdings" panose="05000000000000000000" pitchFamily="2" charset="2"/>
              <a:buChar char="§"/>
            </a:pPr>
            <a:r>
              <a:rPr lang="en-US" sz="1500" b="1" dirty="0">
                <a:effectLst/>
              </a:rPr>
              <a:t>Interactive Cell Coverage Map</a:t>
            </a:r>
          </a:p>
          <a:p>
            <a:pPr marL="400050" lvl="1" indent="0">
              <a:buNone/>
            </a:pPr>
            <a:r>
              <a:rPr lang="en-US" sz="1500" u="sng" dirty="0">
                <a:solidFill>
                  <a:srgbClr val="0070C0"/>
                </a:solidFill>
                <a:effectLst/>
                <a:hlinkClick r:id="rId5">
                  <a:extLst>
                    <a:ext uri="{A12FA001-AC4F-418D-AE19-62706E023703}">
                      <ahyp:hlinkClr xmlns:ahyp="http://schemas.microsoft.com/office/drawing/2018/hyperlinkcolor" val="tx"/>
                    </a:ext>
                  </a:extLst>
                </a:hlinkClick>
              </a:rPr>
              <a:t>https://fcc.maps.arcgis.com/apps/webappviewer/index.html?id=6c1b2e73d9d749cdb7bc88a0d1bdd25b</a:t>
            </a:r>
            <a:endParaRPr lang="en-US" sz="1500" dirty="0">
              <a:solidFill>
                <a:srgbClr val="0070C0"/>
              </a:solidFill>
              <a:effectLst/>
            </a:endParaRPr>
          </a:p>
        </p:txBody>
      </p:sp>
      <p:sp>
        <p:nvSpPr>
          <p:cNvPr id="6" name="Content Placeholder 2">
            <a:extLst>
              <a:ext uri="{FF2B5EF4-FFF2-40B4-BE49-F238E27FC236}">
                <a16:creationId xmlns:a16="http://schemas.microsoft.com/office/drawing/2014/main" id="{0404556B-DDF2-4B3D-BC65-FDA641EE4BB0}"/>
              </a:ext>
            </a:extLst>
          </p:cNvPr>
          <p:cNvSpPr txBox="1">
            <a:spLocks/>
          </p:cNvSpPr>
          <p:nvPr/>
        </p:nvSpPr>
        <p:spPr>
          <a:xfrm>
            <a:off x="4419600" y="1371600"/>
            <a:ext cx="4048796" cy="472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bg2"/>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chemeClr val="bg2"/>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chemeClr val="bg2"/>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sz="2400" b="1" dirty="0">
              <a:solidFill>
                <a:srgbClr val="FF0000"/>
              </a:solidFill>
            </a:endParaRPr>
          </a:p>
        </p:txBody>
      </p:sp>
      <p:sp>
        <p:nvSpPr>
          <p:cNvPr id="8" name="Content Placeholder 3">
            <a:extLst>
              <a:ext uri="{FF2B5EF4-FFF2-40B4-BE49-F238E27FC236}">
                <a16:creationId xmlns:a16="http://schemas.microsoft.com/office/drawing/2014/main" id="{B2F05BAC-6358-417A-8775-69D36DEAA522}"/>
              </a:ext>
            </a:extLst>
          </p:cNvPr>
          <p:cNvSpPr txBox="1">
            <a:spLocks/>
          </p:cNvSpPr>
          <p:nvPr/>
        </p:nvSpPr>
        <p:spPr>
          <a:xfrm>
            <a:off x="4820366" y="1176130"/>
            <a:ext cx="3724422" cy="5029200"/>
          </a:xfrm>
          <a:prstGeom prst="rect">
            <a:avLst/>
          </a:prstGeom>
          <a:noFill/>
          <a:ln>
            <a:noFill/>
          </a:ln>
        </p:spPr>
        <p:txBody>
          <a:bodyPr>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00" b="1" dirty="0"/>
              <a:t> </a:t>
            </a:r>
          </a:p>
          <a:p>
            <a:pPr marL="0" indent="0" algn="ctr">
              <a:buFont typeface="Arial" panose="020B0604020202020204" pitchFamily="34" charset="0"/>
              <a:buNone/>
            </a:pPr>
            <a:r>
              <a:rPr lang="en-US" sz="2600" b="1" dirty="0"/>
              <a:t>CPO Technology Team</a:t>
            </a:r>
            <a:r>
              <a:rPr lang="en-US" sz="800" b="1" dirty="0"/>
              <a:t>  </a:t>
            </a:r>
          </a:p>
          <a:p>
            <a:pPr marL="0" indent="0" algn="ctr">
              <a:buFont typeface="Arial" panose="020B0604020202020204" pitchFamily="34" charset="0"/>
              <a:buNone/>
            </a:pPr>
            <a:endParaRPr lang="en-US" sz="1600" b="1" dirty="0"/>
          </a:p>
          <a:p>
            <a:pPr marL="0" indent="0" algn="ctr">
              <a:buFont typeface="Arial" panose="020B0604020202020204" pitchFamily="34" charset="0"/>
              <a:buNone/>
            </a:pPr>
            <a:r>
              <a:rPr lang="en-US" sz="2100" b="1" dirty="0"/>
              <a:t>Josh Gaddy</a:t>
            </a:r>
          </a:p>
          <a:p>
            <a:pPr marL="0" indent="0" algn="ctr">
              <a:buFont typeface="Arial" panose="020B0604020202020204" pitchFamily="34" charset="0"/>
              <a:buNone/>
            </a:pPr>
            <a:r>
              <a:rPr lang="en-US" sz="2100" dirty="0">
                <a:solidFill>
                  <a:srgbClr val="0070C0"/>
                </a:solidFill>
                <a:hlinkClick r:id="rId6">
                  <a:extLst>
                    <a:ext uri="{A12FA001-AC4F-418D-AE19-62706E023703}">
                      <ahyp:hlinkClr xmlns:ahyp="http://schemas.microsoft.com/office/drawing/2018/hyperlinkcolor" val="tx"/>
                    </a:ext>
                  </a:extLst>
                </a:hlinkClick>
              </a:rPr>
              <a:t>Josh.Gaddy@tn.gov</a:t>
            </a:r>
            <a:r>
              <a:rPr lang="en-US" sz="2100" dirty="0">
                <a:solidFill>
                  <a:srgbClr val="0070C0"/>
                </a:solidFill>
              </a:rPr>
              <a:t> </a:t>
            </a:r>
            <a:r>
              <a:rPr lang="en-US" sz="2100" dirty="0"/>
              <a:t>615 741-1402</a:t>
            </a:r>
          </a:p>
          <a:p>
            <a:pPr marL="0" indent="0" algn="ctr">
              <a:buFont typeface="Arial" panose="020B0604020202020204" pitchFamily="34" charset="0"/>
              <a:buNone/>
            </a:pPr>
            <a:endParaRPr lang="en-US" sz="2100" dirty="0"/>
          </a:p>
          <a:p>
            <a:pPr marL="0" indent="0" algn="ctr">
              <a:buFont typeface="Arial" panose="020B0604020202020204" pitchFamily="34" charset="0"/>
              <a:buNone/>
            </a:pPr>
            <a:r>
              <a:rPr lang="en-US" sz="2100" b="1" dirty="0"/>
              <a:t>Richard Kotler</a:t>
            </a:r>
          </a:p>
          <a:p>
            <a:pPr marL="0" indent="0" algn="ctr">
              <a:buFont typeface="Arial" panose="020B0604020202020204" pitchFamily="34" charset="0"/>
              <a:buNone/>
            </a:pPr>
            <a:r>
              <a:rPr lang="en-US" sz="2100" dirty="0">
                <a:solidFill>
                  <a:srgbClr val="0070C0"/>
                </a:solidFill>
                <a:hlinkClick r:id="rId7">
                  <a:extLst>
                    <a:ext uri="{A12FA001-AC4F-418D-AE19-62706E023703}">
                      <ahyp:hlinkClr xmlns:ahyp="http://schemas.microsoft.com/office/drawing/2018/hyperlinkcolor" val="tx"/>
                    </a:ext>
                  </a:extLst>
                </a:hlinkClick>
              </a:rPr>
              <a:t>Richard.Kotler@tn.gov</a:t>
            </a:r>
            <a:r>
              <a:rPr lang="en-US" sz="2100" dirty="0">
                <a:solidFill>
                  <a:srgbClr val="0070C0"/>
                </a:solidFill>
              </a:rPr>
              <a:t> </a:t>
            </a:r>
            <a:r>
              <a:rPr lang="en-US" sz="2100" dirty="0"/>
              <a:t>615 253-4723</a:t>
            </a:r>
          </a:p>
          <a:p>
            <a:pPr marL="0" indent="0" algn="ctr">
              <a:buFont typeface="Arial" panose="020B0604020202020204" pitchFamily="34" charset="0"/>
              <a:buNone/>
            </a:pPr>
            <a:endParaRPr lang="en-US" sz="2100" dirty="0"/>
          </a:p>
          <a:p>
            <a:pPr marL="0" indent="0" algn="ctr">
              <a:buFont typeface="Arial" panose="020B0604020202020204" pitchFamily="34" charset="0"/>
              <a:buNone/>
            </a:pPr>
            <a:r>
              <a:rPr lang="en-US" sz="2100" b="1" dirty="0"/>
              <a:t>Michael Gross</a:t>
            </a:r>
          </a:p>
          <a:p>
            <a:pPr marL="0" indent="0" algn="ctr">
              <a:buFont typeface="Arial" panose="020B0604020202020204" pitchFamily="34" charset="0"/>
              <a:buNone/>
            </a:pPr>
            <a:r>
              <a:rPr lang="en-US" sz="2100" dirty="0">
                <a:solidFill>
                  <a:srgbClr val="0070C0"/>
                </a:solidFill>
                <a:hlinkClick r:id="rId8">
                  <a:extLst>
                    <a:ext uri="{A12FA001-AC4F-418D-AE19-62706E023703}">
                      <ahyp:hlinkClr xmlns:ahyp="http://schemas.microsoft.com/office/drawing/2018/hyperlinkcolor" val="tx"/>
                    </a:ext>
                  </a:extLst>
                </a:hlinkClick>
              </a:rPr>
              <a:t>Michael.D.Gross@tn.gov</a:t>
            </a:r>
            <a:r>
              <a:rPr lang="en-US" sz="2100" dirty="0">
                <a:solidFill>
                  <a:srgbClr val="0070C0"/>
                </a:solidFill>
              </a:rPr>
              <a:t> </a:t>
            </a:r>
            <a:r>
              <a:rPr lang="en-US" sz="2100" dirty="0"/>
              <a:t>615 507-6227</a:t>
            </a:r>
          </a:p>
          <a:p>
            <a:pPr marL="0" indent="0" algn="ctr">
              <a:buFont typeface="Arial" panose="020B0604020202020204" pitchFamily="34" charset="0"/>
              <a:buNone/>
            </a:pPr>
            <a:endParaRPr lang="en-US" sz="2100" dirty="0"/>
          </a:p>
          <a:p>
            <a:pPr marL="0" indent="0" algn="ctr">
              <a:buFont typeface="Arial" panose="020B0604020202020204" pitchFamily="34" charset="0"/>
              <a:buNone/>
            </a:pPr>
            <a:r>
              <a:rPr lang="en-US" sz="2100" b="1" dirty="0"/>
              <a:t>Michael Porter</a:t>
            </a:r>
          </a:p>
          <a:p>
            <a:pPr marL="0" indent="0" algn="ctr">
              <a:buFont typeface="Arial" panose="020B0604020202020204" pitchFamily="34" charset="0"/>
              <a:buNone/>
            </a:pPr>
            <a:r>
              <a:rPr lang="en-US" sz="2100" dirty="0">
                <a:solidFill>
                  <a:srgbClr val="0070C0"/>
                </a:solidFill>
                <a:hlinkClick r:id="rId9">
                  <a:extLst>
                    <a:ext uri="{A12FA001-AC4F-418D-AE19-62706E023703}">
                      <ahyp:hlinkClr xmlns:ahyp="http://schemas.microsoft.com/office/drawing/2018/hyperlinkcolor" val="tx"/>
                    </a:ext>
                  </a:extLst>
                </a:hlinkClick>
              </a:rPr>
              <a:t>Michael.Porter@tn.gov</a:t>
            </a:r>
            <a:r>
              <a:rPr lang="en-US" sz="2100" dirty="0">
                <a:solidFill>
                  <a:srgbClr val="0070C0"/>
                </a:solidFill>
              </a:rPr>
              <a:t> </a:t>
            </a:r>
            <a:r>
              <a:rPr lang="en-US" sz="2100" dirty="0"/>
              <a:t>615 741-1192</a:t>
            </a:r>
          </a:p>
          <a:p>
            <a:pPr marL="0" indent="0" algn="ctr">
              <a:buFont typeface="Arial" panose="020B0604020202020204" pitchFamily="34" charset="0"/>
              <a:buNone/>
            </a:pPr>
            <a:endParaRPr lang="en-US" sz="2100" dirty="0"/>
          </a:p>
          <a:p>
            <a:pPr marL="0" indent="0" algn="ctr">
              <a:buFont typeface="Arial" panose="020B0604020202020204" pitchFamily="34" charset="0"/>
              <a:buNone/>
            </a:pPr>
            <a:r>
              <a:rPr lang="en-US" sz="2100" b="1" dirty="0"/>
              <a:t>Melinda Lewis</a:t>
            </a:r>
          </a:p>
          <a:p>
            <a:pPr marL="0" indent="0" algn="ctr">
              <a:buFont typeface="Arial" panose="020B0604020202020204" pitchFamily="34" charset="0"/>
              <a:buNone/>
            </a:pPr>
            <a:r>
              <a:rPr lang="en-US" sz="2100" dirty="0">
                <a:solidFill>
                  <a:srgbClr val="0070C0"/>
                </a:solidFill>
                <a:hlinkClick r:id="rId10">
                  <a:extLst>
                    <a:ext uri="{A12FA001-AC4F-418D-AE19-62706E023703}">
                      <ahyp:hlinkClr xmlns:ahyp="http://schemas.microsoft.com/office/drawing/2018/hyperlinkcolor" val="tx"/>
                    </a:ext>
                  </a:extLst>
                </a:hlinkClick>
              </a:rPr>
              <a:t>Melinda.Lewis@tn.gov</a:t>
            </a:r>
            <a:r>
              <a:rPr lang="en-US" sz="2100" dirty="0">
                <a:solidFill>
                  <a:srgbClr val="0070C0"/>
                </a:solidFill>
              </a:rPr>
              <a:t> </a:t>
            </a:r>
            <a:r>
              <a:rPr lang="en-US" sz="2100" dirty="0"/>
              <a:t>615 532-0400</a:t>
            </a:r>
          </a:p>
          <a:p>
            <a:pPr marL="0" indent="0" algn="ctr">
              <a:buFont typeface="Arial" panose="020B0604020202020204" pitchFamily="34" charset="0"/>
              <a:buNone/>
            </a:pPr>
            <a:endParaRPr lang="en-US" sz="2100" b="1" dirty="0"/>
          </a:p>
          <a:p>
            <a:pPr marL="0" indent="0" algn="ctr">
              <a:buFont typeface="Arial" panose="020B0604020202020204" pitchFamily="34" charset="0"/>
              <a:buNone/>
            </a:pPr>
            <a:r>
              <a:rPr lang="en-US" sz="2100" b="1" dirty="0"/>
              <a:t>Zohreh Hurd</a:t>
            </a:r>
          </a:p>
          <a:p>
            <a:pPr marL="0" indent="0" algn="ctr">
              <a:buFont typeface="Arial" panose="020B0604020202020204" pitchFamily="34" charset="0"/>
              <a:buNone/>
            </a:pPr>
            <a:r>
              <a:rPr lang="en-US" sz="2100" dirty="0">
                <a:solidFill>
                  <a:srgbClr val="0070C0"/>
                </a:solidFill>
                <a:hlinkClick r:id="rId11">
                  <a:extLst>
                    <a:ext uri="{A12FA001-AC4F-418D-AE19-62706E023703}">
                      <ahyp:hlinkClr xmlns:ahyp="http://schemas.microsoft.com/office/drawing/2018/hyperlinkcolor" val="tx"/>
                    </a:ext>
                  </a:extLst>
                </a:hlinkClick>
              </a:rPr>
              <a:t>Zohreh.Hurd@tn.gov</a:t>
            </a:r>
            <a:r>
              <a:rPr lang="en-US" sz="2100" dirty="0">
                <a:solidFill>
                  <a:srgbClr val="0070C0"/>
                </a:solidFill>
              </a:rPr>
              <a:t> </a:t>
            </a:r>
            <a:r>
              <a:rPr lang="en-US" sz="2100" dirty="0"/>
              <a:t>615 741-2026</a:t>
            </a:r>
            <a:endParaRPr lang="en-US" sz="1600" dirty="0"/>
          </a:p>
        </p:txBody>
      </p:sp>
    </p:spTree>
    <p:extLst>
      <p:ext uri="{BB962C8B-B14F-4D97-AF65-F5344CB8AC3E}">
        <p14:creationId xmlns:p14="http://schemas.microsoft.com/office/powerpoint/2010/main" val="2420008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Objective</a:t>
            </a:r>
          </a:p>
        </p:txBody>
      </p:sp>
      <p:sp>
        <p:nvSpPr>
          <p:cNvPr id="5" name="Content Placeholder 4"/>
          <p:cNvSpPr>
            <a:spLocks noGrp="1"/>
          </p:cNvSpPr>
          <p:nvPr>
            <p:ph idx="1"/>
          </p:nvPr>
        </p:nvSpPr>
        <p:spPr/>
        <p:txBody>
          <a:bodyPr/>
          <a:lstStyle/>
          <a:p>
            <a:pPr marL="0" indent="0">
              <a:buClr>
                <a:srgbClr val="FF0F00"/>
              </a:buClr>
              <a:buNone/>
            </a:pPr>
            <a:r>
              <a:rPr lang="en-US" sz="2800" b="1" i="1" dirty="0">
                <a:solidFill>
                  <a:prstClr val="black"/>
                </a:solidFill>
              </a:rPr>
              <a:t>The objective of this presentation is to help you answer the following questions:</a:t>
            </a:r>
          </a:p>
          <a:p>
            <a:pPr marL="0" indent="0">
              <a:buClr>
                <a:srgbClr val="FF0F00"/>
              </a:buClr>
              <a:buNone/>
            </a:pPr>
            <a:endParaRPr lang="en-US" sz="800" i="1" dirty="0">
              <a:solidFill>
                <a:prstClr val="black"/>
              </a:solidFill>
            </a:endParaRPr>
          </a:p>
          <a:p>
            <a:pPr>
              <a:buClr>
                <a:srgbClr val="FF0F00"/>
              </a:buClr>
              <a:buFont typeface="Arial" panose="020B0604020202020204" pitchFamily="34" charset="0"/>
              <a:buAutoNum type="arabicPeriod"/>
            </a:pPr>
            <a:r>
              <a:rPr lang="en-US" sz="2400" i="1" dirty="0">
                <a:solidFill>
                  <a:prstClr val="black"/>
                </a:solidFill>
              </a:rPr>
              <a:t>What is a technology statewide contract (SWC)?</a:t>
            </a:r>
          </a:p>
          <a:p>
            <a:pPr>
              <a:buClr>
                <a:srgbClr val="FF0F00"/>
              </a:buClr>
              <a:buFont typeface="Arial" panose="020B0604020202020204" pitchFamily="34" charset="0"/>
              <a:buAutoNum type="arabicPeriod"/>
            </a:pPr>
            <a:r>
              <a:rPr lang="en-US" sz="2400" i="1" dirty="0">
                <a:solidFill>
                  <a:prstClr val="black"/>
                </a:solidFill>
              </a:rPr>
              <a:t>What is the role of the Technology Category Team?</a:t>
            </a:r>
          </a:p>
          <a:p>
            <a:pPr>
              <a:buClr>
                <a:srgbClr val="FF0F00"/>
              </a:buClr>
              <a:buFont typeface="Arial" panose="020B0604020202020204" pitchFamily="34" charset="0"/>
              <a:buAutoNum type="arabicPeriod"/>
            </a:pPr>
            <a:r>
              <a:rPr lang="en-US" sz="2400" i="1" dirty="0">
                <a:solidFill>
                  <a:prstClr val="black"/>
                </a:solidFill>
              </a:rPr>
              <a:t>What statewide contracts are available? </a:t>
            </a:r>
          </a:p>
          <a:p>
            <a:pPr>
              <a:buClr>
                <a:srgbClr val="FF0F00"/>
              </a:buClr>
              <a:buFont typeface="Arial" panose="020B0604020202020204" pitchFamily="34" charset="0"/>
              <a:buAutoNum type="arabicPeriod"/>
            </a:pPr>
            <a:r>
              <a:rPr lang="en-US" sz="2400" i="1" dirty="0">
                <a:solidFill>
                  <a:prstClr val="black"/>
                </a:solidFill>
              </a:rPr>
              <a:t>What are the benefits of SWCs and how can I use them?</a:t>
            </a:r>
          </a:p>
          <a:p>
            <a:pPr marL="0" indent="0">
              <a:buClr>
                <a:srgbClr val="FF0F00"/>
              </a:buClr>
              <a:buNone/>
            </a:pPr>
            <a:endParaRPr lang="en-US" i="1" dirty="0">
              <a:solidFill>
                <a:prstClr val="black"/>
              </a:solidFill>
            </a:endParaRPr>
          </a:p>
          <a:p>
            <a:pPr marL="0" indent="0">
              <a:buClr>
                <a:srgbClr val="FF0F00"/>
              </a:buClr>
              <a:buNone/>
            </a:pPr>
            <a:endParaRPr lang="en-US" i="1" dirty="0">
              <a:solidFill>
                <a:prstClr val="black"/>
              </a:solidFill>
            </a:endParaRPr>
          </a:p>
          <a:p>
            <a:pPr marL="0" indent="0">
              <a:buClr>
                <a:srgbClr val="FF0F00"/>
              </a:buClr>
              <a:buNone/>
            </a:pPr>
            <a:endParaRPr lang="en-US" i="1" dirty="0">
              <a:solidFill>
                <a:prstClr val="black"/>
              </a:solidFill>
            </a:endParaRPr>
          </a:p>
          <a:p>
            <a:pPr marL="0" indent="0" algn="ctr">
              <a:buClr>
                <a:srgbClr val="FF0F00"/>
              </a:buClr>
              <a:buNone/>
            </a:pPr>
            <a:r>
              <a:rPr lang="en-US" sz="500" i="1" dirty="0">
                <a:solidFill>
                  <a:prstClr val="black"/>
                </a:solidFill>
              </a:rPr>
              <a:t>  </a:t>
            </a:r>
          </a:p>
          <a:p>
            <a:pPr marL="0" indent="0" algn="ctr">
              <a:buClr>
                <a:srgbClr val="FF0F00"/>
              </a:buClr>
              <a:buNone/>
            </a:pPr>
            <a:r>
              <a:rPr lang="en-US" sz="500" i="1" dirty="0">
                <a:solidFill>
                  <a:prstClr val="black"/>
                </a:solidFill>
              </a:rPr>
              <a:t>  </a:t>
            </a:r>
          </a:p>
        </p:txBody>
      </p:sp>
      <p:pic>
        <p:nvPicPr>
          <p:cNvPr id="6" name="Picture 2" descr="Local Government Purchasing Forum">
            <a:extLst>
              <a:ext uri="{FF2B5EF4-FFF2-40B4-BE49-F238E27FC236}">
                <a16:creationId xmlns:a16="http://schemas.microsoft.com/office/drawing/2014/main" id="{6E3EED7D-89C2-4AEC-974E-F221E61A3E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3421" y="4038600"/>
            <a:ext cx="2173358" cy="1978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946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Technology Statewide Contracts</a:t>
            </a:r>
          </a:p>
        </p:txBody>
      </p:sp>
      <p:sp>
        <p:nvSpPr>
          <p:cNvPr id="5" name="Content Placeholder 4"/>
          <p:cNvSpPr>
            <a:spLocks noGrp="1"/>
          </p:cNvSpPr>
          <p:nvPr>
            <p:ph idx="1"/>
          </p:nvPr>
        </p:nvSpPr>
        <p:spPr>
          <a:xfrm>
            <a:off x="-304800" y="1193801"/>
            <a:ext cx="9448800" cy="4958465"/>
          </a:xfrm>
        </p:spPr>
        <p:txBody>
          <a:bodyPr>
            <a:normAutofit/>
          </a:bodyPr>
          <a:lstStyle/>
          <a:p>
            <a:pPr lvl="1">
              <a:buFont typeface="Wingdings" panose="05000000000000000000" pitchFamily="2" charset="2"/>
              <a:buChar char="§"/>
            </a:pPr>
            <a:r>
              <a:rPr lang="en-US" sz="2400" dirty="0"/>
              <a:t>Technology statewide contracts are procured when multiple agencies (at least 2) within the State have a shared technology related need. </a:t>
            </a:r>
          </a:p>
          <a:p>
            <a:pPr lvl="1">
              <a:buFont typeface="Wingdings" panose="05000000000000000000" pitchFamily="2" charset="2"/>
              <a:buChar char="§"/>
            </a:pPr>
            <a:r>
              <a:rPr lang="en-US" sz="2400" dirty="0"/>
              <a:t>Technology SWCs can be used by local governments including state, county, and city entities.</a:t>
            </a:r>
          </a:p>
          <a:p>
            <a:pPr lvl="1">
              <a:buFont typeface="Wingdings" panose="05000000000000000000" pitchFamily="2" charset="2"/>
              <a:buChar char="§"/>
            </a:pPr>
            <a:r>
              <a:rPr lang="en-US" sz="2400" dirty="0"/>
              <a:t>The Technology Category Team manages statewide contracts that pertain to technology.</a:t>
            </a:r>
          </a:p>
        </p:txBody>
      </p:sp>
      <p:pic>
        <p:nvPicPr>
          <p:cNvPr id="8" name="Picture 10">
            <a:extLst>
              <a:ext uri="{FF2B5EF4-FFF2-40B4-BE49-F238E27FC236}">
                <a16:creationId xmlns:a16="http://schemas.microsoft.com/office/drawing/2014/main" id="{12DC0EA7-BB0D-4EF0-9044-4303B6495B1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3697" t="31111" r="3681" b="28889"/>
          <a:stretch/>
        </p:blipFill>
        <p:spPr bwMode="auto">
          <a:xfrm>
            <a:off x="2371725" y="4343400"/>
            <a:ext cx="4400550" cy="14668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718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9,605 Great News Stock Photos and Images - 123RF">
            <a:extLst>
              <a:ext uri="{FF2B5EF4-FFF2-40B4-BE49-F238E27FC236}">
                <a16:creationId xmlns:a16="http://schemas.microsoft.com/office/drawing/2014/main" id="{7F1668A7-3B70-4410-86EB-8428AEF251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7933" y="2895600"/>
            <a:ext cx="4286250" cy="320992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a:t>Benefits of Statewide Contracts</a:t>
            </a:r>
          </a:p>
        </p:txBody>
      </p:sp>
      <p:graphicFrame>
        <p:nvGraphicFramePr>
          <p:cNvPr id="7" name="Diagram 6">
            <a:extLst>
              <a:ext uri="{FF2B5EF4-FFF2-40B4-BE49-F238E27FC236}">
                <a16:creationId xmlns:a16="http://schemas.microsoft.com/office/drawing/2014/main" id="{18109B5D-0E8E-4F33-B7D8-C84718391606}"/>
              </a:ext>
            </a:extLst>
          </p:cNvPr>
          <p:cNvGraphicFramePr/>
          <p:nvPr>
            <p:extLst>
              <p:ext uri="{D42A27DB-BD31-4B8C-83A1-F6EECF244321}">
                <p14:modId xmlns:p14="http://schemas.microsoft.com/office/powerpoint/2010/main" val="1198946240"/>
              </p:ext>
            </p:extLst>
          </p:nvPr>
        </p:nvGraphicFramePr>
        <p:xfrm>
          <a:off x="-189974" y="1678586"/>
          <a:ext cx="4918505" cy="38455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16" descr="4 Seasons Spray Foam LLC">
            <a:extLst>
              <a:ext uri="{FF2B5EF4-FFF2-40B4-BE49-F238E27FC236}">
                <a16:creationId xmlns:a16="http://schemas.microsoft.com/office/drawing/2014/main" id="{3C11F7DE-CE50-4748-AF27-3EA9FEA78C92}"/>
              </a:ext>
            </a:extLst>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27193" y="3859148"/>
            <a:ext cx="2220010" cy="1665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132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On-Site vs. Software as a Service (SAAS)</a:t>
            </a:r>
          </a:p>
        </p:txBody>
      </p:sp>
      <p:sp>
        <p:nvSpPr>
          <p:cNvPr id="6" name="Content Placeholder 2">
            <a:extLst>
              <a:ext uri="{FF2B5EF4-FFF2-40B4-BE49-F238E27FC236}">
                <a16:creationId xmlns:a16="http://schemas.microsoft.com/office/drawing/2014/main" id="{8125A4A6-CE89-4F0B-B832-AC2D4383766E}"/>
              </a:ext>
            </a:extLst>
          </p:cNvPr>
          <p:cNvSpPr txBox="1">
            <a:spLocks/>
          </p:cNvSpPr>
          <p:nvPr/>
        </p:nvSpPr>
        <p:spPr>
          <a:xfrm>
            <a:off x="381000" y="1233638"/>
            <a:ext cx="8610600" cy="495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F0F00"/>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rgbClr val="FF0F00"/>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rgbClr val="FF0F00"/>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dirty="0"/>
              <a:t>What’s the difference? Which do </a:t>
            </a:r>
            <a:r>
              <a:rPr lang="en-US" b="1" i="1" dirty="0"/>
              <a:t>you</a:t>
            </a:r>
            <a:r>
              <a:rPr lang="en-US" b="1" dirty="0"/>
              <a:t> need—one or the other, or both?</a:t>
            </a:r>
          </a:p>
          <a:p>
            <a:pPr>
              <a:buFont typeface="Wingdings" panose="05000000000000000000" pitchFamily="2" charset="2"/>
              <a:buChar char="Ø"/>
            </a:pPr>
            <a:endParaRPr lang="en-US" dirty="0"/>
          </a:p>
          <a:p>
            <a:endParaRPr lang="en-US" sz="1600" dirty="0"/>
          </a:p>
        </p:txBody>
      </p:sp>
      <p:pic>
        <p:nvPicPr>
          <p:cNvPr id="7" name="Picture 6">
            <a:extLst>
              <a:ext uri="{FF2B5EF4-FFF2-40B4-BE49-F238E27FC236}">
                <a16:creationId xmlns:a16="http://schemas.microsoft.com/office/drawing/2014/main" id="{3F2094E7-5101-4034-A901-0249E37DD841}"/>
              </a:ext>
            </a:extLst>
          </p:cNvPr>
          <p:cNvPicPr>
            <a:picLocks noChangeAspect="1"/>
          </p:cNvPicPr>
          <p:nvPr/>
        </p:nvPicPr>
        <p:blipFill rotWithShape="1">
          <a:blip r:embed="rId3"/>
          <a:srcRect l="2271" t="18970" r="54641" b="18970"/>
          <a:stretch/>
        </p:blipFill>
        <p:spPr>
          <a:xfrm>
            <a:off x="917386" y="2400300"/>
            <a:ext cx="29718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5C205E4E-0CF4-44E4-9EC2-DFE8EDB930B6}"/>
              </a:ext>
            </a:extLst>
          </p:cNvPr>
          <p:cNvSpPr txBox="1"/>
          <p:nvPr/>
        </p:nvSpPr>
        <p:spPr>
          <a:xfrm>
            <a:off x="917387" y="4559821"/>
            <a:ext cx="2971800" cy="1477328"/>
          </a:xfrm>
          <a:prstGeom prst="rect">
            <a:avLst/>
          </a:prstGeom>
          <a:noFill/>
        </p:spPr>
        <p:txBody>
          <a:bodyPr wrap="square" rtlCol="0">
            <a:spAutoFit/>
          </a:bodyPr>
          <a:lstStyle/>
          <a:p>
            <a:pPr algn="ctr"/>
            <a:r>
              <a:rPr lang="en-US" b="1" dirty="0"/>
              <a:t>On-Site Software</a:t>
            </a:r>
          </a:p>
          <a:p>
            <a:pPr algn="ctr"/>
            <a:r>
              <a:rPr lang="en-US" dirty="0"/>
              <a:t>On-Site Software must be installed on a device, such as a computer, to be used.</a:t>
            </a:r>
          </a:p>
          <a:p>
            <a:pPr algn="ctr"/>
            <a:endParaRPr lang="en-US" dirty="0"/>
          </a:p>
        </p:txBody>
      </p:sp>
      <p:sp>
        <p:nvSpPr>
          <p:cNvPr id="10" name="TextBox 9">
            <a:extLst>
              <a:ext uri="{FF2B5EF4-FFF2-40B4-BE49-F238E27FC236}">
                <a16:creationId xmlns:a16="http://schemas.microsoft.com/office/drawing/2014/main" id="{0D5D6139-E316-4A2A-BDE4-5D1A113852A7}"/>
              </a:ext>
            </a:extLst>
          </p:cNvPr>
          <p:cNvSpPr txBox="1"/>
          <p:nvPr/>
        </p:nvSpPr>
        <p:spPr>
          <a:xfrm>
            <a:off x="4876799" y="4559821"/>
            <a:ext cx="3585561" cy="1477328"/>
          </a:xfrm>
          <a:prstGeom prst="rect">
            <a:avLst/>
          </a:prstGeom>
          <a:noFill/>
        </p:spPr>
        <p:txBody>
          <a:bodyPr wrap="square" rtlCol="0">
            <a:spAutoFit/>
          </a:bodyPr>
          <a:lstStyle/>
          <a:p>
            <a:pPr algn="ctr"/>
            <a:r>
              <a:rPr lang="en-US" b="1" dirty="0"/>
              <a:t>Software as a Service (SAAS)</a:t>
            </a:r>
          </a:p>
          <a:p>
            <a:pPr algn="ctr"/>
            <a:r>
              <a:rPr lang="en-US" dirty="0"/>
              <a:t>SAAS applications are primarily web-based and are accessed through a web browser. </a:t>
            </a:r>
          </a:p>
          <a:p>
            <a:pPr algn="ctr"/>
            <a:endParaRPr lang="en-US" dirty="0"/>
          </a:p>
        </p:txBody>
      </p:sp>
      <p:pic>
        <p:nvPicPr>
          <p:cNvPr id="11" name="Picture 10">
            <a:extLst>
              <a:ext uri="{FF2B5EF4-FFF2-40B4-BE49-F238E27FC236}">
                <a16:creationId xmlns:a16="http://schemas.microsoft.com/office/drawing/2014/main" id="{83EC68EB-59F6-40E5-BE09-0CC39CA52EBB}"/>
              </a:ext>
            </a:extLst>
          </p:cNvPr>
          <p:cNvPicPr>
            <a:picLocks noChangeAspect="1"/>
          </p:cNvPicPr>
          <p:nvPr/>
        </p:nvPicPr>
        <p:blipFill rotWithShape="1">
          <a:blip r:embed="rId3"/>
          <a:srcRect l="49195" t="18631" b="19308"/>
          <a:stretch/>
        </p:blipFill>
        <p:spPr>
          <a:xfrm>
            <a:off x="4876800" y="2400300"/>
            <a:ext cx="3504026"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EF76151A-CCDB-4A2E-8F28-840841738EA8}"/>
              </a:ext>
            </a:extLst>
          </p:cNvPr>
          <p:cNvPicPr>
            <a:picLocks noChangeAspect="1"/>
          </p:cNvPicPr>
          <p:nvPr/>
        </p:nvPicPr>
        <p:blipFill>
          <a:blip r:embed="rId4">
            <a:clrChange>
              <a:clrFrom>
                <a:srgbClr val="FFFFFF"/>
              </a:clrFrom>
              <a:clrTo>
                <a:srgbClr val="FFFFFF">
                  <a:alpha val="0"/>
                </a:srgbClr>
              </a:clrTo>
            </a:clrChange>
            <a:alphaModFix/>
          </a:blip>
          <a:stretch>
            <a:fillRect/>
          </a:stretch>
        </p:blipFill>
        <p:spPr>
          <a:xfrm>
            <a:off x="3955836" y="3143793"/>
            <a:ext cx="854313" cy="570414"/>
          </a:xfrm>
          <a:prstGeom prst="rect">
            <a:avLst/>
          </a:prstGeom>
        </p:spPr>
      </p:pic>
    </p:spTree>
    <p:extLst>
      <p:ext uri="{BB962C8B-B14F-4D97-AF65-F5344CB8AC3E}">
        <p14:creationId xmlns:p14="http://schemas.microsoft.com/office/powerpoint/2010/main" val="454856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SWC 3999 – NASPO COTS Software</a:t>
            </a:r>
          </a:p>
        </p:txBody>
      </p:sp>
      <p:sp>
        <p:nvSpPr>
          <p:cNvPr id="6" name="Content Placeholder 2">
            <a:extLst>
              <a:ext uri="{FF2B5EF4-FFF2-40B4-BE49-F238E27FC236}">
                <a16:creationId xmlns:a16="http://schemas.microsoft.com/office/drawing/2014/main" id="{9077D3F8-D590-4698-B28B-DBBDCCF9D445}"/>
              </a:ext>
            </a:extLst>
          </p:cNvPr>
          <p:cNvSpPr txBox="1">
            <a:spLocks/>
          </p:cNvSpPr>
          <p:nvPr/>
        </p:nvSpPr>
        <p:spPr>
          <a:xfrm>
            <a:off x="381000" y="1371600"/>
            <a:ext cx="8534400" cy="182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F0F00"/>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rgbClr val="FF0F00"/>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rgbClr val="FF0F00"/>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b="1" dirty="0">
                <a:solidFill>
                  <a:schemeClr val="tx2">
                    <a:lumMod val="75000"/>
                  </a:schemeClr>
                </a:solidFill>
              </a:rPr>
              <a:t>Suppliers: CDW-G, SHI, Insight</a:t>
            </a:r>
          </a:p>
          <a:p>
            <a:pPr marL="457200" lvl="1" indent="0" algn="ctr">
              <a:buFont typeface="Arial" panose="020B0604020202020204" pitchFamily="34" charset="0"/>
              <a:buNone/>
            </a:pPr>
            <a:endParaRPr lang="en-US" sz="1000" dirty="0">
              <a:solidFill>
                <a:prstClr val="black"/>
              </a:solidFill>
            </a:endParaRPr>
          </a:p>
          <a:p>
            <a:pPr marL="0" indent="0" algn="ctr">
              <a:buFont typeface="Arial" panose="020B0604020202020204" pitchFamily="34" charset="0"/>
              <a:buNone/>
            </a:pPr>
            <a:r>
              <a:rPr lang="en-US" sz="2800" dirty="0">
                <a:solidFill>
                  <a:prstClr val="black"/>
                </a:solidFill>
              </a:rPr>
              <a:t>Expiration Date: </a:t>
            </a:r>
            <a:r>
              <a:rPr lang="en-US" sz="2800" dirty="0"/>
              <a:t>12/31/22</a:t>
            </a:r>
          </a:p>
          <a:p>
            <a:endParaRPr lang="en-US" dirty="0"/>
          </a:p>
        </p:txBody>
      </p:sp>
      <p:pic>
        <p:nvPicPr>
          <p:cNvPr id="9" name="Picture 8">
            <a:extLst>
              <a:ext uri="{FF2B5EF4-FFF2-40B4-BE49-F238E27FC236}">
                <a16:creationId xmlns:a16="http://schemas.microsoft.com/office/drawing/2014/main" id="{AC25BA27-16FE-4556-8D9E-DC17F52E5DF3}"/>
              </a:ext>
            </a:extLst>
          </p:cNvPr>
          <p:cNvPicPr>
            <a:picLocks noChangeAspect="1"/>
          </p:cNvPicPr>
          <p:nvPr/>
        </p:nvPicPr>
        <p:blipFill rotWithShape="1">
          <a:blip r:embed="rId3"/>
          <a:srcRect l="2271" t="18970" r="54641" b="18970"/>
          <a:stretch/>
        </p:blipFill>
        <p:spPr>
          <a:xfrm>
            <a:off x="2830996" y="3075779"/>
            <a:ext cx="3482008" cy="24106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21553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SWC 3021 – NASPO Cloud Solutions</a:t>
            </a:r>
          </a:p>
        </p:txBody>
      </p:sp>
      <p:sp>
        <p:nvSpPr>
          <p:cNvPr id="8" name="Content Placeholder 2">
            <a:extLst>
              <a:ext uri="{FF2B5EF4-FFF2-40B4-BE49-F238E27FC236}">
                <a16:creationId xmlns:a16="http://schemas.microsoft.com/office/drawing/2014/main" id="{2B4F7718-900D-4CFE-B0F9-DD86250FC913}"/>
              </a:ext>
            </a:extLst>
          </p:cNvPr>
          <p:cNvSpPr>
            <a:spLocks noGrp="1"/>
          </p:cNvSpPr>
          <p:nvPr>
            <p:ph idx="1"/>
          </p:nvPr>
        </p:nvSpPr>
        <p:spPr>
          <a:xfrm>
            <a:off x="381000" y="1371600"/>
            <a:ext cx="8534400" cy="1828800"/>
          </a:xfrm>
        </p:spPr>
        <p:txBody>
          <a:bodyPr>
            <a:normAutofit/>
          </a:bodyPr>
          <a:lstStyle/>
          <a:p>
            <a:pPr marL="0" lvl="0" indent="0" algn="ctr">
              <a:buClr>
                <a:srgbClr val="FF0F00"/>
              </a:buClr>
              <a:buNone/>
            </a:pPr>
            <a:r>
              <a:rPr lang="en-US" sz="2800" b="1" dirty="0">
                <a:solidFill>
                  <a:schemeClr val="tx2">
                    <a:lumMod val="75000"/>
                  </a:schemeClr>
                </a:solidFill>
              </a:rPr>
              <a:t>Suppliers: Carahsoft, SHI, Insight</a:t>
            </a:r>
          </a:p>
          <a:p>
            <a:pPr marL="457200" lvl="1" indent="0" algn="ctr">
              <a:buClr>
                <a:srgbClr val="FF0F00"/>
              </a:buClr>
              <a:buNone/>
            </a:pPr>
            <a:endParaRPr lang="en-US" sz="1000" dirty="0">
              <a:solidFill>
                <a:prstClr val="black"/>
              </a:solidFill>
            </a:endParaRPr>
          </a:p>
          <a:p>
            <a:pPr marL="0" lvl="0" indent="0" algn="ctr">
              <a:buClr>
                <a:srgbClr val="FF0F00"/>
              </a:buClr>
              <a:buNone/>
            </a:pPr>
            <a:r>
              <a:rPr lang="en-US" sz="2800" dirty="0">
                <a:solidFill>
                  <a:prstClr val="black"/>
                </a:solidFill>
              </a:rPr>
              <a:t>Expiration Date: 8/31/2023</a:t>
            </a:r>
            <a:endParaRPr lang="en-US" sz="2800" dirty="0"/>
          </a:p>
          <a:p>
            <a:endParaRPr lang="en-US" dirty="0"/>
          </a:p>
        </p:txBody>
      </p:sp>
      <p:pic>
        <p:nvPicPr>
          <p:cNvPr id="11" name="Picture 10">
            <a:extLst>
              <a:ext uri="{FF2B5EF4-FFF2-40B4-BE49-F238E27FC236}">
                <a16:creationId xmlns:a16="http://schemas.microsoft.com/office/drawing/2014/main" id="{F237070F-AA9E-45A8-919F-447538F8534D}"/>
              </a:ext>
            </a:extLst>
          </p:cNvPr>
          <p:cNvPicPr>
            <a:picLocks noChangeAspect="1"/>
          </p:cNvPicPr>
          <p:nvPr/>
        </p:nvPicPr>
        <p:blipFill rotWithShape="1">
          <a:blip r:embed="rId3"/>
          <a:srcRect l="49195" t="18631" b="19308"/>
          <a:stretch/>
        </p:blipFill>
        <p:spPr>
          <a:xfrm>
            <a:off x="2690208" y="2971800"/>
            <a:ext cx="3763583"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08147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Communications Network</a:t>
            </a:r>
          </a:p>
        </p:txBody>
      </p:sp>
      <p:pic>
        <p:nvPicPr>
          <p:cNvPr id="7" name="Picture 2" descr="C:\Users\ba10501\AppData\Local\Microsoft\Windows\INetCache\IE\GAG8090O\Telecommunication_Towers,_Kuala_Terengganu[1].jpg">
            <a:extLst>
              <a:ext uri="{FF2B5EF4-FFF2-40B4-BE49-F238E27FC236}">
                <a16:creationId xmlns:a16="http://schemas.microsoft.com/office/drawing/2014/main" id="{01E3FE84-6351-433E-9253-B9F68DCE2900}"/>
              </a:ext>
            </a:extLst>
          </p:cNvPr>
          <p:cNvPicPr>
            <a:picLocks noChangeAspect="1" noChangeArrowheads="1"/>
          </p:cNvPicPr>
          <p:nvPr/>
        </p:nvPicPr>
        <p:blipFill>
          <a:blip r:embed="rId3" cstate="print">
            <a:alphaModFix amt="20000"/>
            <a:extLst>
              <a:ext uri="{28A0092B-C50C-407E-A947-70E740481C1C}">
                <a14:useLocalDpi xmlns:a14="http://schemas.microsoft.com/office/drawing/2010/main" val="0"/>
              </a:ext>
            </a:extLst>
          </a:blip>
          <a:srcRect/>
          <a:stretch>
            <a:fillRect/>
          </a:stretch>
        </p:blipFill>
        <p:spPr bwMode="auto">
          <a:xfrm rot="16200000">
            <a:off x="-63996" y="2003842"/>
            <a:ext cx="3024129" cy="195961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nvGrpSpPr>
          <p:cNvPr id="9" name="Group 2">
            <a:extLst>
              <a:ext uri="{FF2B5EF4-FFF2-40B4-BE49-F238E27FC236}">
                <a16:creationId xmlns:a16="http://schemas.microsoft.com/office/drawing/2014/main" id="{76591752-7FD8-4E49-A8EC-DCA9F13DEDF5}"/>
              </a:ext>
            </a:extLst>
          </p:cNvPr>
          <p:cNvGrpSpPr>
            <a:grpSpLocks/>
          </p:cNvGrpSpPr>
          <p:nvPr/>
        </p:nvGrpSpPr>
        <p:grpSpPr bwMode="auto">
          <a:xfrm>
            <a:off x="3886200" y="1454411"/>
            <a:ext cx="3810000" cy="2041014"/>
            <a:chOff x="110" y="84"/>
            <a:chExt cx="14138" cy="8014"/>
          </a:xfrm>
        </p:grpSpPr>
        <p:pic>
          <p:nvPicPr>
            <p:cNvPr id="12" name="Picture 3">
              <a:extLst>
                <a:ext uri="{FF2B5EF4-FFF2-40B4-BE49-F238E27FC236}">
                  <a16:creationId xmlns:a16="http://schemas.microsoft.com/office/drawing/2014/main" id="{90B31286-F758-4016-86B3-3FC12399AF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 y="84"/>
              <a:ext cx="14137" cy="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a:extLst>
                <a:ext uri="{FF2B5EF4-FFF2-40B4-BE49-F238E27FC236}">
                  <a16:creationId xmlns:a16="http://schemas.microsoft.com/office/drawing/2014/main" id="{5482ABDA-05CC-442B-A061-45A8AC14C8AE}"/>
                </a:ext>
              </a:extLst>
            </p:cNvPr>
            <p:cNvGrpSpPr>
              <a:grpSpLocks/>
            </p:cNvGrpSpPr>
            <p:nvPr/>
          </p:nvGrpSpPr>
          <p:grpSpPr bwMode="auto">
            <a:xfrm>
              <a:off x="144" y="8059"/>
              <a:ext cx="2296" cy="2"/>
              <a:chOff x="144" y="8059"/>
              <a:chExt cx="2296" cy="2"/>
            </a:xfrm>
          </p:grpSpPr>
          <p:sp>
            <p:nvSpPr>
              <p:cNvPr id="16" name="Freeform 5">
                <a:extLst>
                  <a:ext uri="{FF2B5EF4-FFF2-40B4-BE49-F238E27FC236}">
                    <a16:creationId xmlns:a16="http://schemas.microsoft.com/office/drawing/2014/main" id="{57DDAF5D-0D87-40C4-BAC6-E0233D9C673F}"/>
                  </a:ext>
                </a:extLst>
              </p:cNvPr>
              <p:cNvSpPr>
                <a:spLocks/>
              </p:cNvSpPr>
              <p:nvPr/>
            </p:nvSpPr>
            <p:spPr bwMode="auto">
              <a:xfrm>
                <a:off x="144" y="8059"/>
                <a:ext cx="2296" cy="2"/>
              </a:xfrm>
              <a:custGeom>
                <a:avLst/>
                <a:gdLst>
                  <a:gd name="T0" fmla="+- 0 144 144"/>
                  <a:gd name="T1" fmla="*/ T0 w 2296"/>
                  <a:gd name="T2" fmla="+- 0 2440 144"/>
                  <a:gd name="T3" fmla="*/ T2 w 2296"/>
                </a:gdLst>
                <a:ahLst/>
                <a:cxnLst>
                  <a:cxn ang="0">
                    <a:pos x="T1" y="0"/>
                  </a:cxn>
                  <a:cxn ang="0">
                    <a:pos x="T3" y="0"/>
                  </a:cxn>
                </a:cxnLst>
                <a:rect l="0" t="0" r="r" b="b"/>
                <a:pathLst>
                  <a:path w="2296">
                    <a:moveTo>
                      <a:pt x="0" y="0"/>
                    </a:moveTo>
                    <a:lnTo>
                      <a:pt x="2296" y="0"/>
                    </a:lnTo>
                  </a:path>
                </a:pathLst>
              </a:custGeom>
              <a:noFill/>
              <a:ln w="5379">
                <a:solidFill>
                  <a:srgbClr val="38343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Group 6">
              <a:extLst>
                <a:ext uri="{FF2B5EF4-FFF2-40B4-BE49-F238E27FC236}">
                  <a16:creationId xmlns:a16="http://schemas.microsoft.com/office/drawing/2014/main" id="{164893E5-0FDB-4A4B-901F-9D6FA3E6715A}"/>
                </a:ext>
              </a:extLst>
            </p:cNvPr>
            <p:cNvGrpSpPr>
              <a:grpSpLocks/>
            </p:cNvGrpSpPr>
            <p:nvPr/>
          </p:nvGrpSpPr>
          <p:grpSpPr bwMode="auto">
            <a:xfrm>
              <a:off x="1050" y="7958"/>
              <a:ext cx="1127" cy="2"/>
              <a:chOff x="1050" y="7958"/>
              <a:chExt cx="1127" cy="2"/>
            </a:xfrm>
          </p:grpSpPr>
          <p:sp>
            <p:nvSpPr>
              <p:cNvPr id="15" name="Freeform 7">
                <a:extLst>
                  <a:ext uri="{FF2B5EF4-FFF2-40B4-BE49-F238E27FC236}">
                    <a16:creationId xmlns:a16="http://schemas.microsoft.com/office/drawing/2014/main" id="{C67300F4-E4F6-4D59-B3B6-F8482AD32406}"/>
                  </a:ext>
                </a:extLst>
              </p:cNvPr>
              <p:cNvSpPr>
                <a:spLocks/>
              </p:cNvSpPr>
              <p:nvPr/>
            </p:nvSpPr>
            <p:spPr bwMode="auto">
              <a:xfrm>
                <a:off x="1050" y="7958"/>
                <a:ext cx="1127" cy="2"/>
              </a:xfrm>
              <a:custGeom>
                <a:avLst/>
                <a:gdLst>
                  <a:gd name="T0" fmla="+- 0 1050 1050"/>
                  <a:gd name="T1" fmla="*/ T0 w 1127"/>
                  <a:gd name="T2" fmla="+- 0 2177 1050"/>
                  <a:gd name="T3" fmla="*/ T2 w 1127"/>
                </a:gdLst>
                <a:ahLst/>
                <a:cxnLst>
                  <a:cxn ang="0">
                    <a:pos x="T1" y="0"/>
                  </a:cxn>
                  <a:cxn ang="0">
                    <a:pos x="T3" y="0"/>
                  </a:cxn>
                </a:cxnLst>
                <a:rect l="0" t="0" r="r" b="b"/>
                <a:pathLst>
                  <a:path w="1127">
                    <a:moveTo>
                      <a:pt x="0" y="0"/>
                    </a:moveTo>
                    <a:lnTo>
                      <a:pt x="1127" y="0"/>
                    </a:lnTo>
                  </a:path>
                </a:pathLst>
              </a:custGeom>
              <a:noFill/>
              <a:ln w="5379">
                <a:solidFill>
                  <a:srgbClr val="2F2B2B"/>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pic>
        <p:nvPicPr>
          <p:cNvPr id="17" name="Picture 16" descr="Download And Use Satellite Png Clipart PNG images">
            <a:extLst>
              <a:ext uri="{FF2B5EF4-FFF2-40B4-BE49-F238E27FC236}">
                <a16:creationId xmlns:a16="http://schemas.microsoft.com/office/drawing/2014/main" id="{14B969A9-3D17-4ADD-8E97-1D2BA4BFF5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1069" y="3779467"/>
            <a:ext cx="2648279" cy="204101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A cell phone on a table&#10;&#10;Description automatically generated with low confidence">
            <a:extLst>
              <a:ext uri="{FF2B5EF4-FFF2-40B4-BE49-F238E27FC236}">
                <a16:creationId xmlns:a16="http://schemas.microsoft.com/office/drawing/2014/main" id="{D38029EE-8E89-4F12-802C-D96DD8705F1D}"/>
              </a:ext>
            </a:extLst>
          </p:cNvPr>
          <p:cNvPicPr>
            <a:picLocks noChangeAspect="1"/>
          </p:cNvPicPr>
          <p:nvPr/>
        </p:nvPicPr>
        <p:blipFill>
          <a:blip r:embed="rId6" cstate="print">
            <a:alphaModFix amt="34000"/>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273231" y="3810000"/>
            <a:ext cx="2514920" cy="1371429"/>
          </a:xfrm>
          <a:prstGeom prst="rect">
            <a:avLst/>
          </a:prstGeom>
          <a:ln>
            <a:noFill/>
          </a:ln>
          <a:effectLst>
            <a:softEdge rad="112500"/>
          </a:effectLst>
        </p:spPr>
      </p:pic>
    </p:spTree>
    <p:extLst>
      <p:ext uri="{BB962C8B-B14F-4D97-AF65-F5344CB8AC3E}">
        <p14:creationId xmlns:p14="http://schemas.microsoft.com/office/powerpoint/2010/main" val="1871272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Communications Network</a:t>
            </a:r>
          </a:p>
        </p:txBody>
      </p:sp>
      <p:pic>
        <p:nvPicPr>
          <p:cNvPr id="19" name="Picture 2" descr="C:\Users\ba10501\AppData\Local\Microsoft\Windows\INetCache\IE\GAG8090O\Telecommunication_Towers,_Kuala_Terengganu[1].jpg">
            <a:extLst>
              <a:ext uri="{FF2B5EF4-FFF2-40B4-BE49-F238E27FC236}">
                <a16:creationId xmlns:a16="http://schemas.microsoft.com/office/drawing/2014/main" id="{F1B96407-7748-4466-9C68-A80C04FEB155}"/>
              </a:ext>
            </a:extLst>
          </p:cNvPr>
          <p:cNvPicPr>
            <a:picLocks noChangeAspect="1" noChangeArrowheads="1"/>
          </p:cNvPicPr>
          <p:nvPr/>
        </p:nvPicPr>
        <p:blipFill>
          <a:blip r:embed="rId3" cstate="print">
            <a:alphaModFix amt="20000"/>
            <a:extLst>
              <a:ext uri="{28A0092B-C50C-407E-A947-70E740481C1C}">
                <a14:useLocalDpi xmlns:a14="http://schemas.microsoft.com/office/drawing/2010/main" val="0"/>
              </a:ext>
            </a:extLst>
          </a:blip>
          <a:srcRect/>
          <a:stretch>
            <a:fillRect/>
          </a:stretch>
        </p:blipFill>
        <p:spPr bwMode="auto">
          <a:xfrm rot="16200000">
            <a:off x="5322940" y="2314872"/>
            <a:ext cx="4108918" cy="271519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aphicFrame>
        <p:nvGraphicFramePr>
          <p:cNvPr id="20" name="Table 19">
            <a:extLst>
              <a:ext uri="{FF2B5EF4-FFF2-40B4-BE49-F238E27FC236}">
                <a16:creationId xmlns:a16="http://schemas.microsoft.com/office/drawing/2014/main" id="{1BE6D439-DB97-4623-9066-C3DDCAD449E7}"/>
              </a:ext>
            </a:extLst>
          </p:cNvPr>
          <p:cNvGraphicFramePr>
            <a:graphicFrameLocks noGrp="1"/>
          </p:cNvGraphicFramePr>
          <p:nvPr>
            <p:extLst>
              <p:ext uri="{D42A27DB-BD31-4B8C-83A1-F6EECF244321}">
                <p14:modId xmlns:p14="http://schemas.microsoft.com/office/powerpoint/2010/main" val="2301536337"/>
              </p:ext>
            </p:extLst>
          </p:nvPr>
        </p:nvGraphicFramePr>
        <p:xfrm>
          <a:off x="419101" y="1618237"/>
          <a:ext cx="5410199" cy="3793605"/>
        </p:xfrm>
        <a:graphic>
          <a:graphicData uri="http://schemas.openxmlformats.org/drawingml/2006/table">
            <a:tbl>
              <a:tblPr>
                <a:tableStyleId>{5C22544A-7EE6-4342-B048-85BDC9FD1C3A}</a:tableStyleId>
              </a:tblPr>
              <a:tblGrid>
                <a:gridCol w="1436161">
                  <a:extLst>
                    <a:ext uri="{9D8B030D-6E8A-4147-A177-3AD203B41FA5}">
                      <a16:colId xmlns:a16="http://schemas.microsoft.com/office/drawing/2014/main" val="1926401732"/>
                    </a:ext>
                  </a:extLst>
                </a:gridCol>
                <a:gridCol w="2393137">
                  <a:extLst>
                    <a:ext uri="{9D8B030D-6E8A-4147-A177-3AD203B41FA5}">
                      <a16:colId xmlns:a16="http://schemas.microsoft.com/office/drawing/2014/main" val="1348711752"/>
                    </a:ext>
                  </a:extLst>
                </a:gridCol>
                <a:gridCol w="1580901">
                  <a:extLst>
                    <a:ext uri="{9D8B030D-6E8A-4147-A177-3AD203B41FA5}">
                      <a16:colId xmlns:a16="http://schemas.microsoft.com/office/drawing/2014/main" val="3074221958"/>
                    </a:ext>
                  </a:extLst>
                </a:gridCol>
              </a:tblGrid>
              <a:tr h="305617">
                <a:tc>
                  <a:txBody>
                    <a:bodyPr/>
                    <a:lstStyle/>
                    <a:p>
                      <a:pPr algn="l" fontAlgn="ctr"/>
                      <a:r>
                        <a:rPr lang="en-US" sz="1800" b="1" u="none" strike="noStrike" dirty="0">
                          <a:solidFill>
                            <a:schemeClr val="bg1"/>
                          </a:solidFill>
                          <a:effectLst/>
                        </a:rPr>
                        <a:t>NETWORK</a:t>
                      </a:r>
                      <a:endParaRPr lang="en-US" sz="1800" b="1" i="0" u="none" strike="noStrike" dirty="0">
                        <a:solidFill>
                          <a:schemeClr val="bg1"/>
                        </a:solidFill>
                        <a:effectLst/>
                        <a:latin typeface="Calibri" panose="020F0502020204030204" pitchFamily="34" charset="0"/>
                      </a:endParaRPr>
                    </a:p>
                  </a:txBody>
                  <a:tcPr marL="8626" marR="8626" marT="8626"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l" fontAlgn="ctr"/>
                      <a:r>
                        <a:rPr lang="en-US" sz="1800" b="1" u="none" strike="noStrike" dirty="0">
                          <a:solidFill>
                            <a:schemeClr val="bg1"/>
                          </a:solidFill>
                          <a:effectLst/>
                        </a:rPr>
                        <a:t>PROVIDER</a:t>
                      </a:r>
                      <a:endParaRPr lang="en-US" sz="1800" b="1" i="0" u="none" strike="noStrike" dirty="0">
                        <a:solidFill>
                          <a:schemeClr val="bg1"/>
                        </a:solidFill>
                        <a:effectLst/>
                        <a:latin typeface="Calibri" panose="020F0502020204030204" pitchFamily="34" charset="0"/>
                      </a:endParaRPr>
                    </a:p>
                  </a:txBody>
                  <a:tcPr marL="8626" marR="8626" marT="8626"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l" fontAlgn="ctr"/>
                      <a:r>
                        <a:rPr lang="en-US" sz="1800" b="1" u="none" strike="noStrike" dirty="0">
                          <a:solidFill>
                            <a:schemeClr val="bg1"/>
                          </a:solidFill>
                          <a:effectLst/>
                        </a:rPr>
                        <a:t>CONTRACT</a:t>
                      </a:r>
                      <a:endParaRPr lang="en-US" sz="1800" b="1" i="0" u="none" strike="noStrike" dirty="0">
                        <a:solidFill>
                          <a:schemeClr val="bg1"/>
                        </a:solidFill>
                        <a:effectLst/>
                        <a:latin typeface="Calibri" panose="020F0502020204030204" pitchFamily="34" charset="0"/>
                      </a:endParaRPr>
                    </a:p>
                  </a:txBody>
                  <a:tcPr marL="8626" marR="8626" marT="8626"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912056498"/>
                  </a:ext>
                </a:extLst>
              </a:tr>
              <a:tr h="359516">
                <a:tc>
                  <a:txBody>
                    <a:bodyPr/>
                    <a:lstStyle/>
                    <a:p>
                      <a:pPr algn="l" fontAlgn="ctr"/>
                      <a:r>
                        <a:rPr lang="en-US" sz="1800" u="none" strike="noStrike" dirty="0">
                          <a:effectLst/>
                        </a:rPr>
                        <a:t>TACN</a:t>
                      </a:r>
                      <a:endParaRPr lang="en-US" sz="1800" b="0" i="0" u="none" strike="noStrike" dirty="0">
                        <a:solidFill>
                          <a:srgbClr val="000000"/>
                        </a:solidFill>
                        <a:effectLst/>
                        <a:latin typeface="Calibri" panose="020F0502020204030204" pitchFamily="34" charset="0"/>
                      </a:endParaRPr>
                    </a:p>
                  </a:txBody>
                  <a:tcPr marL="8626" marR="8626" marT="8626"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800" u="none" strike="noStrike" dirty="0">
                          <a:effectLst/>
                        </a:rPr>
                        <a:t>Confidential</a:t>
                      </a:r>
                      <a:endParaRPr lang="en-US" sz="1800" b="0" i="0" u="none" strike="noStrike" dirty="0">
                        <a:solidFill>
                          <a:srgbClr val="000000"/>
                        </a:solidFill>
                        <a:effectLst/>
                        <a:latin typeface="Calibri" panose="020F0502020204030204" pitchFamily="34" charset="0"/>
                      </a:endParaRPr>
                    </a:p>
                  </a:txBody>
                  <a:tcPr marL="8626" marR="8626" marT="8626"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1800" u="none" strike="noStrike" dirty="0">
                          <a:effectLst/>
                        </a:rPr>
                        <a:t>SWC 425</a:t>
                      </a:r>
                      <a:endParaRPr lang="en-US" sz="1800" b="0" i="0" u="none" strike="noStrike" dirty="0">
                        <a:solidFill>
                          <a:srgbClr val="000000"/>
                        </a:solidFill>
                        <a:effectLst/>
                        <a:latin typeface="Calibri" panose="020F0502020204030204" pitchFamily="34" charset="0"/>
                      </a:endParaRPr>
                    </a:p>
                  </a:txBody>
                  <a:tcPr marL="8626" marR="8626" marT="8626"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12706188"/>
                  </a:ext>
                </a:extLst>
              </a:tr>
              <a:tr h="307430">
                <a:tc>
                  <a:txBody>
                    <a:bodyPr/>
                    <a:lstStyle/>
                    <a:p>
                      <a:pPr algn="l" fontAlgn="ctr"/>
                      <a:r>
                        <a:rPr lang="en-US" sz="1800" u="none" strike="noStrike" dirty="0">
                          <a:effectLst/>
                        </a:rPr>
                        <a:t>Radios</a:t>
                      </a:r>
                      <a:endParaRPr lang="en-US" sz="1800" b="0" i="0" u="none" strike="noStrike" dirty="0">
                        <a:solidFill>
                          <a:srgbClr val="000000"/>
                        </a:solidFill>
                        <a:effectLst/>
                        <a:latin typeface="Calibri" panose="020F0502020204030204" pitchFamily="34" charset="0"/>
                      </a:endParaRPr>
                    </a:p>
                  </a:txBody>
                  <a:tcPr marL="8626" marR="8626" marT="8626"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ctr"/>
                      <a:r>
                        <a:rPr lang="en-US" sz="1800" u="none" strike="noStrike" dirty="0">
                          <a:effectLst/>
                        </a:rPr>
                        <a:t>Motorola</a:t>
                      </a:r>
                      <a:endParaRPr lang="en-US" sz="1800" b="0" i="0" u="none" strike="noStrike" dirty="0">
                        <a:solidFill>
                          <a:srgbClr val="000000"/>
                        </a:solidFill>
                        <a:effectLst/>
                        <a:latin typeface="Calibri" panose="020F0502020204030204" pitchFamily="34" charset="0"/>
                      </a:endParaRPr>
                    </a:p>
                  </a:txBody>
                  <a:tcPr marL="8626" marR="8626" marT="8626"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ctr"/>
                      <a:r>
                        <a:rPr lang="en-US" sz="1800" u="none" strike="noStrike" dirty="0">
                          <a:effectLst/>
                        </a:rPr>
                        <a:t>SWC 424</a:t>
                      </a:r>
                      <a:endParaRPr lang="en-US" sz="1800" b="0" i="0" u="none" strike="noStrike" dirty="0">
                        <a:solidFill>
                          <a:srgbClr val="000000"/>
                        </a:solidFill>
                        <a:effectLst/>
                        <a:latin typeface="Calibri" panose="020F0502020204030204" pitchFamily="34" charset="0"/>
                      </a:endParaRPr>
                    </a:p>
                  </a:txBody>
                  <a:tcPr marL="8626" marR="8626" marT="8626"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398564"/>
                  </a:ext>
                </a:extLst>
              </a:tr>
              <a:tr h="381000">
                <a:tc>
                  <a:txBody>
                    <a:bodyPr/>
                    <a:lstStyle/>
                    <a:p>
                      <a:pPr algn="l" fontAlgn="ctr"/>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8626" marR="8626" marT="8626"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ctr"/>
                      <a:r>
                        <a:rPr lang="en-US" sz="1800" u="none" strike="noStrike" dirty="0">
                          <a:effectLst/>
                        </a:rPr>
                        <a:t>JVCKenwood &amp; BK Tech</a:t>
                      </a:r>
                      <a:endParaRPr lang="en-US" sz="1800" b="0" i="0" u="none" strike="noStrike" dirty="0">
                        <a:solidFill>
                          <a:srgbClr val="000000"/>
                        </a:solidFill>
                        <a:effectLst/>
                        <a:latin typeface="Calibri" panose="020F0502020204030204" pitchFamily="34" charset="0"/>
                      </a:endParaRPr>
                    </a:p>
                  </a:txBody>
                  <a:tcPr marL="8626" marR="8626" marT="8626"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ctr"/>
                      <a:r>
                        <a:rPr lang="en-US" sz="1800" u="none" strike="noStrike" dirty="0">
                          <a:effectLst/>
                        </a:rPr>
                        <a:t>SWC 423</a:t>
                      </a:r>
                      <a:endParaRPr lang="en-US" sz="1800" b="0" i="0" u="none" strike="noStrike" dirty="0">
                        <a:solidFill>
                          <a:srgbClr val="000000"/>
                        </a:solidFill>
                        <a:effectLst/>
                        <a:latin typeface="Calibri" panose="020F0502020204030204" pitchFamily="34" charset="0"/>
                      </a:endParaRPr>
                    </a:p>
                  </a:txBody>
                  <a:tcPr marL="8626" marR="8626" marT="8626"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5240683"/>
                  </a:ext>
                </a:extLst>
              </a:tr>
              <a:tr h="359516">
                <a:tc>
                  <a:txBody>
                    <a:bodyPr/>
                    <a:lstStyle/>
                    <a:p>
                      <a:pPr algn="l" fontAlgn="ctr"/>
                      <a:r>
                        <a:rPr lang="en-US" sz="1800" u="none" strike="noStrike" dirty="0">
                          <a:effectLst/>
                        </a:rPr>
                        <a:t>FirstNet</a:t>
                      </a:r>
                      <a:endParaRPr lang="en-US" sz="1800" b="0" i="0" u="none" strike="noStrike" dirty="0">
                        <a:solidFill>
                          <a:srgbClr val="000000"/>
                        </a:solidFill>
                        <a:effectLst/>
                        <a:latin typeface="Calibri" panose="020F0502020204030204" pitchFamily="34" charset="0"/>
                      </a:endParaRPr>
                    </a:p>
                  </a:txBody>
                  <a:tcPr marL="8626" marR="8626" marT="8626"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1800" u="none" strike="noStrike" dirty="0">
                          <a:effectLst/>
                        </a:rPr>
                        <a:t>AT&amp;T</a:t>
                      </a:r>
                      <a:endParaRPr lang="en-US" sz="1800" b="0" i="0" u="none" strike="noStrike" dirty="0">
                        <a:solidFill>
                          <a:srgbClr val="000000"/>
                        </a:solidFill>
                        <a:effectLst/>
                        <a:latin typeface="Calibri" panose="020F0502020204030204" pitchFamily="34" charset="0"/>
                      </a:endParaRPr>
                    </a:p>
                  </a:txBody>
                  <a:tcPr marL="8626" marR="8626" marT="8626"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1800" u="none" strike="noStrike" dirty="0">
                          <a:effectLst/>
                        </a:rPr>
                        <a:t>SWC 911</a:t>
                      </a:r>
                      <a:endParaRPr lang="en-US" sz="1800" b="0" i="0" u="none" strike="noStrike" dirty="0">
                        <a:solidFill>
                          <a:srgbClr val="000000"/>
                        </a:solidFill>
                        <a:effectLst/>
                        <a:latin typeface="Calibri" panose="020F0502020204030204" pitchFamily="34" charset="0"/>
                      </a:endParaRPr>
                    </a:p>
                  </a:txBody>
                  <a:tcPr marL="8626" marR="8626" marT="8626"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318270487"/>
                  </a:ext>
                </a:extLst>
              </a:tr>
              <a:tr h="359516">
                <a:tc>
                  <a:txBody>
                    <a:bodyPr/>
                    <a:lstStyle/>
                    <a:p>
                      <a:pPr algn="l" fontAlgn="ctr"/>
                      <a:r>
                        <a:rPr lang="en-US" sz="1800" u="none" strike="noStrike" dirty="0">
                          <a:effectLst/>
                        </a:rPr>
                        <a:t>NETTN</a:t>
                      </a:r>
                      <a:endParaRPr lang="en-US" sz="1800" b="0" i="0" u="none" strike="noStrike" dirty="0">
                        <a:solidFill>
                          <a:srgbClr val="000000"/>
                        </a:solidFill>
                        <a:effectLst/>
                        <a:latin typeface="Calibri" panose="020F0502020204030204" pitchFamily="34" charset="0"/>
                      </a:endParaRPr>
                    </a:p>
                  </a:txBody>
                  <a:tcPr marL="8626" marR="8626" marT="8626"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ctr"/>
                      <a:r>
                        <a:rPr lang="en-US" sz="1800" u="none" strike="noStrike" dirty="0">
                          <a:effectLst/>
                        </a:rPr>
                        <a:t>AT&amp;T</a:t>
                      </a:r>
                      <a:endParaRPr lang="en-US" sz="1800" b="0" i="0" u="none" strike="noStrike" dirty="0">
                        <a:solidFill>
                          <a:srgbClr val="000000"/>
                        </a:solidFill>
                        <a:effectLst/>
                        <a:latin typeface="Calibri" panose="020F0502020204030204" pitchFamily="34" charset="0"/>
                      </a:endParaRPr>
                    </a:p>
                  </a:txBody>
                  <a:tcPr marL="8626" marR="8626" marT="8626"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ctr"/>
                      <a:r>
                        <a:rPr lang="en-US" sz="1800" u="none" strike="noStrike" dirty="0">
                          <a:effectLst/>
                        </a:rPr>
                        <a:t>Agency</a:t>
                      </a:r>
                      <a:endParaRPr lang="en-US" sz="1800" b="0" i="0" u="none" strike="noStrike" dirty="0">
                        <a:solidFill>
                          <a:srgbClr val="000000"/>
                        </a:solidFill>
                        <a:effectLst/>
                        <a:latin typeface="Calibri" panose="020F0502020204030204" pitchFamily="34" charset="0"/>
                      </a:endParaRPr>
                    </a:p>
                  </a:txBody>
                  <a:tcPr marL="8626" marR="8626" marT="8626"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9250417"/>
                  </a:ext>
                </a:extLst>
              </a:tr>
              <a:tr h="271568">
                <a:tc>
                  <a:txBody>
                    <a:bodyPr/>
                    <a:lstStyle/>
                    <a:p>
                      <a:pPr algn="l" fontAlgn="ctr"/>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8626" marR="8626" marT="8626"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ctr"/>
                      <a:r>
                        <a:rPr lang="en-US" sz="1800" u="none" strike="noStrike" dirty="0">
                          <a:effectLst/>
                        </a:rPr>
                        <a:t>CenturyLink</a:t>
                      </a:r>
                      <a:endParaRPr lang="en-US" sz="1800" b="0" i="0" u="none" strike="noStrike" dirty="0">
                        <a:solidFill>
                          <a:srgbClr val="000000"/>
                        </a:solidFill>
                        <a:effectLst/>
                        <a:latin typeface="Calibri" panose="020F0502020204030204" pitchFamily="34" charset="0"/>
                      </a:endParaRPr>
                    </a:p>
                  </a:txBody>
                  <a:tcPr marL="8626" marR="8626" marT="8626"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ctr"/>
                      <a:r>
                        <a:rPr lang="en-US" sz="1800" u="none" strike="noStrike" dirty="0">
                          <a:effectLst/>
                        </a:rPr>
                        <a:t>Agency</a:t>
                      </a:r>
                      <a:endParaRPr lang="en-US" sz="1800" b="0" i="0" u="none" strike="noStrike" dirty="0">
                        <a:solidFill>
                          <a:srgbClr val="000000"/>
                        </a:solidFill>
                        <a:effectLst/>
                        <a:latin typeface="Calibri" panose="020F0502020204030204" pitchFamily="34" charset="0"/>
                      </a:endParaRPr>
                    </a:p>
                  </a:txBody>
                  <a:tcPr marL="8626" marR="8626" marT="8626"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4836361"/>
                  </a:ext>
                </a:extLst>
              </a:tr>
              <a:tr h="359516">
                <a:tc>
                  <a:txBody>
                    <a:bodyPr/>
                    <a:lstStyle/>
                    <a:p>
                      <a:pPr algn="l" fontAlgn="ctr"/>
                      <a:r>
                        <a:rPr lang="en-US" sz="1800" u="none" strike="noStrike" dirty="0">
                          <a:effectLst/>
                        </a:rPr>
                        <a:t>Satellites</a:t>
                      </a:r>
                      <a:endParaRPr lang="en-US" sz="1800" b="0" i="0" u="none" strike="noStrike" dirty="0">
                        <a:solidFill>
                          <a:srgbClr val="000000"/>
                        </a:solidFill>
                        <a:effectLst/>
                        <a:latin typeface="Calibri" panose="020F0502020204030204" pitchFamily="34" charset="0"/>
                      </a:endParaRPr>
                    </a:p>
                  </a:txBody>
                  <a:tcPr marL="8626" marR="8626" marT="8626"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1800" u="none" strike="noStrike" dirty="0">
                          <a:effectLst/>
                        </a:rPr>
                        <a:t>Outfitters</a:t>
                      </a:r>
                      <a:endParaRPr lang="en-US" sz="1800" b="0" i="0" u="none" strike="noStrike" dirty="0">
                        <a:solidFill>
                          <a:srgbClr val="000000"/>
                        </a:solidFill>
                        <a:effectLst/>
                        <a:latin typeface="Calibri" panose="020F0502020204030204" pitchFamily="34" charset="0"/>
                      </a:endParaRPr>
                    </a:p>
                  </a:txBody>
                  <a:tcPr marL="8626" marR="8626" marT="8626"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1800" u="none" strike="noStrike" dirty="0">
                          <a:effectLst/>
                        </a:rPr>
                        <a:t>SWC 3838</a:t>
                      </a:r>
                      <a:endParaRPr lang="en-US" sz="1800" b="0" i="0" u="none" strike="noStrike" dirty="0">
                        <a:solidFill>
                          <a:srgbClr val="000000"/>
                        </a:solidFill>
                        <a:effectLst/>
                        <a:latin typeface="Calibri" panose="020F0502020204030204" pitchFamily="34" charset="0"/>
                      </a:endParaRPr>
                    </a:p>
                  </a:txBody>
                  <a:tcPr marL="8626" marR="8626" marT="8626"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36642333"/>
                  </a:ext>
                </a:extLst>
              </a:tr>
              <a:tr h="359516">
                <a:tc>
                  <a:txBody>
                    <a:bodyPr/>
                    <a:lstStyle/>
                    <a:p>
                      <a:pPr algn="l" fontAlgn="ctr"/>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8626" marR="8626" marT="8626"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1800" u="none" strike="noStrike" dirty="0">
                          <a:effectLst/>
                        </a:rPr>
                        <a:t>NI Gov Services</a:t>
                      </a:r>
                      <a:endParaRPr lang="en-US" sz="1800" b="0" i="0" u="none" strike="noStrike" dirty="0">
                        <a:solidFill>
                          <a:srgbClr val="000000"/>
                        </a:solidFill>
                        <a:effectLst/>
                        <a:latin typeface="Calibri" panose="020F0502020204030204" pitchFamily="34" charset="0"/>
                      </a:endParaRPr>
                    </a:p>
                  </a:txBody>
                  <a:tcPr marL="8626" marR="8626" marT="8626"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1800" u="none" strike="noStrike" dirty="0">
                          <a:effectLst/>
                        </a:rPr>
                        <a:t>SWC 319</a:t>
                      </a:r>
                      <a:endParaRPr lang="en-US" sz="1800" b="0" i="0" u="none" strike="noStrike" dirty="0">
                        <a:solidFill>
                          <a:srgbClr val="000000"/>
                        </a:solidFill>
                        <a:effectLst/>
                        <a:latin typeface="Calibri" panose="020F0502020204030204" pitchFamily="34" charset="0"/>
                      </a:endParaRPr>
                    </a:p>
                  </a:txBody>
                  <a:tcPr marL="8626" marR="8626" marT="8626"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90590640"/>
                  </a:ext>
                </a:extLst>
              </a:tr>
              <a:tr h="359516">
                <a:tc>
                  <a:txBody>
                    <a:bodyPr/>
                    <a:lstStyle/>
                    <a:p>
                      <a:pPr algn="l" fontAlgn="ctr"/>
                      <a:r>
                        <a:rPr lang="en-US" sz="1800" u="none" strike="noStrike" dirty="0">
                          <a:effectLst/>
                        </a:rPr>
                        <a:t>Cellular</a:t>
                      </a:r>
                      <a:endParaRPr lang="en-US" sz="1800" b="0" i="0" u="none" strike="noStrike" dirty="0">
                        <a:solidFill>
                          <a:srgbClr val="000000"/>
                        </a:solidFill>
                        <a:effectLst/>
                        <a:latin typeface="Calibri" panose="020F0502020204030204" pitchFamily="34" charset="0"/>
                      </a:endParaRPr>
                    </a:p>
                  </a:txBody>
                  <a:tcPr marL="8626" marR="8626" marT="8626"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ctr"/>
                      <a:r>
                        <a:rPr lang="en-US" sz="1800" u="none" strike="noStrike" dirty="0">
                          <a:effectLst/>
                        </a:rPr>
                        <a:t>Verizon &amp; T-Mobile</a:t>
                      </a:r>
                      <a:endParaRPr lang="en-US" sz="1800" b="0" i="0" u="none" strike="noStrike" dirty="0">
                        <a:solidFill>
                          <a:srgbClr val="000000"/>
                        </a:solidFill>
                        <a:effectLst/>
                        <a:latin typeface="Calibri" panose="020F0502020204030204" pitchFamily="34" charset="0"/>
                      </a:endParaRPr>
                    </a:p>
                  </a:txBody>
                  <a:tcPr marL="8626" marR="8626" marT="8626"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ctr"/>
                      <a:r>
                        <a:rPr lang="en-US" sz="1800" u="none" strike="noStrike" dirty="0">
                          <a:effectLst/>
                        </a:rPr>
                        <a:t>SWC 811</a:t>
                      </a:r>
                      <a:endParaRPr lang="en-US" sz="1800" b="0" i="0" u="none" strike="noStrike" dirty="0">
                        <a:solidFill>
                          <a:srgbClr val="000000"/>
                        </a:solidFill>
                        <a:effectLst/>
                        <a:latin typeface="Calibri" panose="020F0502020204030204" pitchFamily="34" charset="0"/>
                      </a:endParaRPr>
                    </a:p>
                  </a:txBody>
                  <a:tcPr marL="8626" marR="8626" marT="8626"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2736957"/>
                  </a:ext>
                </a:extLst>
              </a:tr>
              <a:tr h="359516">
                <a:tc>
                  <a:txBody>
                    <a:bodyPr/>
                    <a:lstStyle/>
                    <a:p>
                      <a:pPr algn="l" fontAlgn="ctr"/>
                      <a:r>
                        <a:rPr lang="en-US" sz="1800" u="none" strike="noStrike" dirty="0">
                          <a:effectLst/>
                        </a:rPr>
                        <a:t>Messaging</a:t>
                      </a:r>
                      <a:endParaRPr lang="en-US" sz="1800" b="0" i="0" u="none" strike="noStrike" dirty="0">
                        <a:solidFill>
                          <a:srgbClr val="000000"/>
                        </a:solidFill>
                        <a:effectLst/>
                        <a:latin typeface="Calibri" panose="020F0502020204030204" pitchFamily="34" charset="0"/>
                      </a:endParaRPr>
                    </a:p>
                  </a:txBody>
                  <a:tcPr marL="8626" marR="8626" marT="8626"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1800" u="none" strike="noStrike" dirty="0">
                          <a:effectLst/>
                        </a:rPr>
                        <a:t>Everbridge</a:t>
                      </a:r>
                      <a:endParaRPr lang="en-US" sz="1800" b="0" i="0" u="none" strike="noStrike" dirty="0">
                        <a:solidFill>
                          <a:srgbClr val="000000"/>
                        </a:solidFill>
                        <a:effectLst/>
                        <a:latin typeface="Calibri" panose="020F0502020204030204" pitchFamily="34" charset="0"/>
                      </a:endParaRPr>
                    </a:p>
                  </a:txBody>
                  <a:tcPr marL="8626" marR="8626" marT="8626"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1800" u="none" strike="noStrike" dirty="0">
                          <a:effectLst/>
                        </a:rPr>
                        <a:t>SWC 3017</a:t>
                      </a:r>
                      <a:endParaRPr lang="en-US" sz="1800" b="0" i="0" u="none" strike="noStrike" dirty="0">
                        <a:solidFill>
                          <a:srgbClr val="000000"/>
                        </a:solidFill>
                        <a:effectLst/>
                        <a:latin typeface="Calibri" panose="020F0502020204030204" pitchFamily="34" charset="0"/>
                      </a:endParaRPr>
                    </a:p>
                  </a:txBody>
                  <a:tcPr marL="8626" marR="8626" marT="8626"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12501463"/>
                  </a:ext>
                </a:extLst>
              </a:tr>
            </a:tbl>
          </a:graphicData>
        </a:graphic>
      </p:graphicFrame>
    </p:spTree>
    <p:extLst>
      <p:ext uri="{BB962C8B-B14F-4D97-AF65-F5344CB8AC3E}">
        <p14:creationId xmlns:p14="http://schemas.microsoft.com/office/powerpoint/2010/main" val="15672112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558&quot;&gt;&lt;object type=&quot;3&quot; unique_id=&quot;10559&quot;&gt;&lt;property id=&quot;20148&quot; value=&quot;5&quot;/&gt;&lt;property id=&quot;20300&quot; value=&quot;Slide 1 - &amp;quot;Technology Contracts  August 18, 2016  Presenters: Chris Benson, Josh Gaddy, Trey Norris&amp;quot;&quot;/&gt;&lt;property id=&quot;20307&quot; value=&quot;285&quot;/&gt;&lt;/object&gt;&lt;object type=&quot;3&quot; unique_id=&quot;10560&quot;&gt;&lt;property id=&quot;20148&quot; value=&quot;5&quot;/&gt;&lt;property id=&quot;20300&quot; value=&quot;Slide 2 - &amp;quot;Technology Purchases – Pre-Solicitation&amp;quot;&quot;/&gt;&lt;property id=&quot;20307&quot; value=&quot;296&quot;/&gt;&lt;/object&gt;&lt;object type=&quot;3&quot; unique_id=&quot;10561&quot;&gt;&lt;property id=&quot;20148&quot; value=&quot;5&quot;/&gt;&lt;property id=&quot;20300&quot; value=&quot;Slide 3 - &amp;quot;Technology Purchases - Commodities&amp;quot;&quot;/&gt;&lt;property id=&quot;20307&quot; value=&quot;294&quot;/&gt;&lt;/object&gt;&lt;object type=&quot;3&quot; unique_id=&quot;10562&quot;&gt;&lt;property id=&quot;20148&quot; value=&quot;5&quot;/&gt;&lt;property id=&quot;20300&quot; value=&quot;Slide 4 - &amp;quot;Technology Purchases - Commodities&amp;quot;&quot;/&gt;&lt;property id=&quot;20307&quot; value=&quot;298&quot;/&gt;&lt;/object&gt;&lt;object type=&quot;3&quot; unique_id=&quot;10563&quot;&gt;&lt;property id=&quot;20148&quot; value=&quot;5&quot;/&gt;&lt;property id=&quot;20300&quot; value=&quot;Slide 5 - &amp;quot;Technology Purchases - Commodities&amp;quot;&quot;/&gt;&lt;property id=&quot;20307&quot; value=&quot;299&quot;/&gt;&lt;/object&gt;&lt;object type=&quot;3&quot; unique_id=&quot;10564&quot;&gt;&lt;property id=&quot;20148&quot; value=&quot;5&quot;/&gt;&lt;property id=&quot;20300&quot; value=&quot;Slide 6 - &amp;quot;Technology Purchases - Services&amp;quot;&quot;/&gt;&lt;property id=&quot;20307&quot; value=&quot;295&quot;/&gt;&lt;/object&gt;&lt;object type=&quot;3&quot; unique_id=&quot;10565&quot;&gt;&lt;property id=&quot;20148&quot; value=&quot;5&quot;/&gt;&lt;property id=&quot;20300&quot; value=&quot;Slide 7 - &amp;quot;Contract and Asset Management&amp;quot;&quot;/&gt;&lt;property id=&quot;20307&quot; value=&quot;297&quot;/&gt;&lt;/object&gt;&lt;object type=&quot;3&quot; unique_id=&quot;10566&quot;&gt;&lt;property id=&quot;20148&quot; value=&quot;5&quot;/&gt;&lt;property id=&quot;20300&quot; value=&quot;Slide 8 - &amp;quot;IT Projects Contract Summary&amp;quot;&quot;/&gt;&lt;property id=&quot;20307&quot; value=&quot;283&quot;/&gt;&lt;/object&gt;&lt;object type=&quot;3&quot; unique_id=&quot;10567&quot;&gt;&lt;property id=&quot;20148&quot; value=&quot;5&quot;/&gt;&lt;property id=&quot;20300&quot; value=&quot;Slide 9 - &amp;quot;IT Projects Contract Summary&amp;quot;&quot;/&gt;&lt;property id=&quot;20307&quot; value=&quot;300&quot;/&gt;&lt;/object&gt;&lt;object type=&quot;3&quot; unique_id=&quot;10568&quot;&gt;&lt;property id=&quot;20148&quot; value=&quot;5&quot;/&gt;&lt;property id=&quot;20300&quot; value=&quot;Slide 10 - &amp;quot;Scope of Contract&amp;quot;&quot;/&gt;&lt;property id=&quot;20307&quot; value=&quot;286&quot;/&gt;&lt;/object&gt;&lt;object type=&quot;3&quot; unique_id=&quot;10569&quot;&gt;&lt;property id=&quot;20148&quot; value=&quot;5&quot;/&gt;&lt;property id=&quot;20300&quot; value=&quot;Slide 11 - &amp;quot;Technical Categories&amp;quot;&quot;/&gt;&lt;property id=&quot;20307&quot; value=&quot;260&quot;/&gt;&lt;/object&gt;&lt;object type=&quot;3&quot; unique_id=&quot;10570&quot;&gt;&lt;property id=&quot;20148&quot; value=&quot;5&quot;/&gt;&lt;property id=&quot;20300&quot; value=&quot;Slide 12 - &amp;quot;Technical Categories (cont.)&amp;quot;&quot;/&gt;&lt;property id=&quot;20307&quot; value=&quot;277&quot;/&gt;&lt;/object&gt;&lt;object type=&quot;3&quot; unique_id=&quot;10571&quot;&gt;&lt;property id=&quot;20148&quot; value=&quot;5&quot;/&gt;&lt;property id=&quot;20300&quot; value=&quot;Slide 13 - &amp;quot;Technical Categories (cont.)&amp;quot;&quot;/&gt;&lt;property id=&quot;20307&quot; value=&quot;287&quot;/&gt;&lt;/object&gt;&lt;object type=&quot;3&quot; unique_id=&quot;10572&quot;&gt;&lt;property id=&quot;20148&quot; value=&quot;5&quot;/&gt;&lt;property id=&quot;20300&quot; value=&quot;Slide 14 - &amp;quot;Usage Process&amp;quot;&quot;/&gt;&lt;property id=&quot;20307&quot; value=&quot;301&quot;/&gt;&lt;/object&gt;&lt;object type=&quot;3&quot; unique_id=&quot;10573&quot;&gt;&lt;property id=&quot;20148&quot; value=&quot;5&quot;/&gt;&lt;property id=&quot;20300&quot; value=&quot;Slide 15 - &amp;quot;Estimated SLAs&amp;quot;&quot;/&gt;&lt;property id=&quot;20307&quot; value=&quot;293&quot;/&gt;&lt;/object&gt;&lt;object type=&quot;3&quot; unique_id=&quot;10574&quot;&gt;&lt;property id=&quot;20148&quot; value=&quot;5&quot;/&gt;&lt;property id=&quot;20300&quot; value=&quot;Slide 16 - &amp;quot;Reference Materials&amp;quot;&quot;/&gt;&lt;property id=&quot;20307&quot; value=&quot;290&quot;/&gt;&lt;/object&gt;&lt;object type=&quot;3&quot; unique_id=&quot;10575&quot;&gt;&lt;property id=&quot;20148&quot; value=&quot;5&quot;/&gt;&lt;property id=&quot;20300&quot; value=&quot;Slide 17 - &amp;quot;Questions?&amp;quot;&quot;/&gt;&lt;property id=&quot;20307&quot; value=&quot;302&quot;/&gt;&lt;/object&gt;&lt;/object&gt;&lt;object type=&quot;8&quot; unique_id=&quot;10594&quot;&gt;&lt;/object&gt;&lt;/object&gt;&lt;/database&gt;"/>
  <p:tag name="SECTOMILLISECCONVERTED" val="1"/>
</p:tagLst>
</file>

<file path=ppt/theme/theme1.xml><?xml version="1.0" encoding="utf-8"?>
<a:theme xmlns:a="http://schemas.openxmlformats.org/drawingml/2006/main" name="1_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emplate>
  <TotalTime>48408</TotalTime>
  <Words>2293</Words>
  <Application>Microsoft Office PowerPoint</Application>
  <PresentationFormat>On-screen Show (4:3)</PresentationFormat>
  <Paragraphs>244</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Georgia</vt:lpstr>
      <vt:lpstr>Open Sans</vt:lpstr>
      <vt:lpstr>PermianSlabSerifTypeface</vt:lpstr>
      <vt:lpstr>Wingdings</vt:lpstr>
      <vt:lpstr>1_PowerPoint B</vt:lpstr>
      <vt:lpstr>Statewide Contracts for the Tech Savvy  October 26-27, 2022  Zohreh Hurd and Richard Kotler</vt:lpstr>
      <vt:lpstr>Objective</vt:lpstr>
      <vt:lpstr>Technology Statewide Contracts</vt:lpstr>
      <vt:lpstr>Benefits of Statewide Contracts</vt:lpstr>
      <vt:lpstr>On-Site vs. Software as a Service (SAAS)</vt:lpstr>
      <vt:lpstr>SWC 3999 – NASPO COTS Software</vt:lpstr>
      <vt:lpstr>SWC 3021 – NASPO Cloud Solutions</vt:lpstr>
      <vt:lpstr>Communications Network</vt:lpstr>
      <vt:lpstr>Communications Network</vt:lpstr>
      <vt:lpstr>Public Safety and First Responders SWCs</vt:lpstr>
      <vt:lpstr>SWC 400 – Multifunction Device, Scanners, and Software</vt:lpstr>
      <vt:lpstr>Confidential Technology Contracts</vt:lpstr>
      <vt:lpstr>How to Use Technology SWCs</vt:lpstr>
      <vt:lpstr>Review</vt:lpstr>
      <vt:lpstr>Final Questions</vt:lpstr>
      <vt:lpstr>Final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Tennessee Department of  General Services</dc:title>
  <dc:creator>Trey Norris</dc:creator>
  <cp:lastModifiedBy>Karla Anderson</cp:lastModifiedBy>
  <cp:revision>512</cp:revision>
  <cp:lastPrinted>2019-11-06T12:36:45Z</cp:lastPrinted>
  <dcterms:created xsi:type="dcterms:W3CDTF">2006-08-16T00:00:00Z</dcterms:created>
  <dcterms:modified xsi:type="dcterms:W3CDTF">2022-10-25T14:14:31Z</dcterms:modified>
</cp:coreProperties>
</file>