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Layouts/slideLayout14.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8.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56" r:id="rId5"/>
    <p:sldMasterId id="2147483766" r:id="rId6"/>
  </p:sldMasterIdLst>
  <p:notesMasterIdLst>
    <p:notesMasterId r:id="rId49"/>
  </p:notesMasterIdLst>
  <p:sldIdLst>
    <p:sldId id="265" r:id="rId7"/>
    <p:sldId id="268" r:id="rId8"/>
    <p:sldId id="411" r:id="rId9"/>
    <p:sldId id="304" r:id="rId10"/>
    <p:sldId id="409" r:id="rId11"/>
    <p:sldId id="410" r:id="rId12"/>
    <p:sldId id="289" r:id="rId13"/>
    <p:sldId id="412" r:id="rId14"/>
    <p:sldId id="263" r:id="rId15"/>
    <p:sldId id="460" r:id="rId16"/>
    <p:sldId id="374" r:id="rId17"/>
    <p:sldId id="322" r:id="rId18"/>
    <p:sldId id="462" r:id="rId19"/>
    <p:sldId id="262" r:id="rId20"/>
    <p:sldId id="400" r:id="rId21"/>
    <p:sldId id="403" r:id="rId22"/>
    <p:sldId id="404" r:id="rId23"/>
    <p:sldId id="407" r:id="rId24"/>
    <p:sldId id="405" r:id="rId25"/>
    <p:sldId id="466" r:id="rId26"/>
    <p:sldId id="467" r:id="rId27"/>
    <p:sldId id="468" r:id="rId28"/>
    <p:sldId id="408" r:id="rId29"/>
    <p:sldId id="454" r:id="rId30"/>
    <p:sldId id="406" r:id="rId31"/>
    <p:sldId id="325" r:id="rId32"/>
    <p:sldId id="457" r:id="rId33"/>
    <p:sldId id="428" r:id="rId34"/>
    <p:sldId id="446" r:id="rId35"/>
    <p:sldId id="414" r:id="rId36"/>
    <p:sldId id="447" r:id="rId37"/>
    <p:sldId id="459" r:id="rId38"/>
    <p:sldId id="450" r:id="rId39"/>
    <p:sldId id="458" r:id="rId40"/>
    <p:sldId id="439" r:id="rId41"/>
    <p:sldId id="440" r:id="rId42"/>
    <p:sldId id="441" r:id="rId43"/>
    <p:sldId id="443" r:id="rId44"/>
    <p:sldId id="444" r:id="rId45"/>
    <p:sldId id="427" r:id="rId46"/>
    <p:sldId id="455" r:id="rId47"/>
    <p:sldId id="398" r:id="rId48"/>
  </p:sldIdLst>
  <p:sldSz cx="12192000" cy="6858000"/>
  <p:notesSz cx="6858000" cy="3086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45C"/>
    <a:srgbClr val="314665"/>
    <a:srgbClr val="CD2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77A3A-4F63-4B2E-A2F0-1474F96C4B51}" v="98" dt="2020-09-25T01:48:50.237"/>
    <p1510:client id="{69D4A9A5-97CF-45D5-AE07-9BAD468133B9}" v="9" dt="2020-09-24T18:36:59.439"/>
    <p1510:client id="{8E1AD31B-BAC8-4B37-BD00-FB6EADD0CCB2}" v="6" dt="2020-09-25T12:04:30.431"/>
    <p1510:client id="{9B0091B8-435E-410A-92BB-5978278C7117}" v="1" dt="2020-09-24T19:45:18.420"/>
    <p1510:client id="{A5B20F4D-7743-49EF-8E3C-FB88C4785B44}" v="94" dt="2020-09-24T19:43:12.161"/>
    <p1510:client id="{D47F321F-97C7-4EAE-B67E-8E5DE08C8122}" v="7339" dt="2020-09-17T16:45:05.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3" autoAdjust="0"/>
    <p:restoredTop sz="86388" autoAdjust="0"/>
  </p:normalViewPr>
  <p:slideViewPr>
    <p:cSldViewPr snapToGrid="0">
      <p:cViewPr varScale="1">
        <p:scale>
          <a:sx n="57" d="100"/>
          <a:sy n="57" d="100"/>
        </p:scale>
        <p:origin x="268" y="52"/>
      </p:cViewPr>
      <p:guideLst/>
    </p:cSldViewPr>
  </p:slideViewPr>
  <p:outlineViewPr>
    <p:cViewPr>
      <p:scale>
        <a:sx n="33" d="100"/>
        <a:sy n="33" d="100"/>
      </p:scale>
      <p:origin x="0" y="-10328"/>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L. Korstange" userId="S::ryan.korstange_mtsu.edu#ext#@livetbr.onmicrosoft.com::14e3b5fc-5ea6-4b22-89e4-5ad131d546a4" providerId="AD" clId="Web-{A61E976A-4D87-CB6E-E5CF-6F2EBF6AC8B7}"/>
    <pc:docChg chg="modSld">
      <pc:chgData name="Ryan L. Korstange" userId="S::ryan.korstange_mtsu.edu#ext#@livetbr.onmicrosoft.com::14e3b5fc-5ea6-4b22-89e4-5ad131d546a4" providerId="AD" clId="Web-{A61E976A-4D87-CB6E-E5CF-6F2EBF6AC8B7}" dt="2020-09-11T18:42:59.360" v="5" actId="20577"/>
      <pc:docMkLst>
        <pc:docMk/>
      </pc:docMkLst>
      <pc:sldChg chg="modSp">
        <pc:chgData name="Ryan L. Korstange" userId="S::ryan.korstange_mtsu.edu#ext#@livetbr.onmicrosoft.com::14e3b5fc-5ea6-4b22-89e4-5ad131d546a4" providerId="AD" clId="Web-{A61E976A-4D87-CB6E-E5CF-6F2EBF6AC8B7}" dt="2020-09-11T18:42:59.360" v="5" actId="20577"/>
        <pc:sldMkLst>
          <pc:docMk/>
          <pc:sldMk cId="20969449" sldId="398"/>
        </pc:sldMkLst>
        <pc:spChg chg="mod">
          <ac:chgData name="Ryan L. Korstange" userId="S::ryan.korstange_mtsu.edu#ext#@livetbr.onmicrosoft.com::14e3b5fc-5ea6-4b22-89e4-5ad131d546a4" providerId="AD" clId="Web-{A61E976A-4D87-CB6E-E5CF-6F2EBF6AC8B7}" dt="2020-09-11T18:42:59.360" v="5" actId="20577"/>
          <ac:spMkLst>
            <pc:docMk/>
            <pc:sldMk cId="20969449" sldId="398"/>
            <ac:spMk id="6" creationId="{36B8C496-F37D-4420-83E9-F1F96A3B64E6}"/>
          </ac:spMkLst>
        </pc:spChg>
      </pc:sldChg>
    </pc:docChg>
  </pc:docChgLst>
  <pc:docChgLst>
    <pc:chgData name="spica" userId="S::spica_vols.utk.edu#ext#@livetbr.onmicrosoft.com::57b5dcb8-4f4b-4431-b305-9f935c3519e3" providerId="AD" clId="Web-{DD183B67-0768-4F9A-319C-07DF84005356}"/>
    <pc:docChg chg="modSld">
      <pc:chgData name="spica" userId="S::spica_vols.utk.edu#ext#@livetbr.onmicrosoft.com::57b5dcb8-4f4b-4431-b305-9f935c3519e3" providerId="AD" clId="Web-{DD183B67-0768-4F9A-319C-07DF84005356}" dt="2020-09-09T15:00:15.768" v="8"/>
      <pc:docMkLst>
        <pc:docMk/>
      </pc:docMkLst>
      <pc:sldChg chg="addSp delSp modSp">
        <pc:chgData name="spica" userId="S::spica_vols.utk.edu#ext#@livetbr.onmicrosoft.com::57b5dcb8-4f4b-4431-b305-9f935c3519e3" providerId="AD" clId="Web-{DD183B67-0768-4F9A-319C-07DF84005356}" dt="2020-09-09T15:00:15.768" v="8"/>
        <pc:sldMkLst>
          <pc:docMk/>
          <pc:sldMk cId="1638809334" sldId="265"/>
        </pc:sldMkLst>
        <pc:picChg chg="add del mod">
          <ac:chgData name="spica" userId="S::spica_vols.utk.edu#ext#@livetbr.onmicrosoft.com::57b5dcb8-4f4b-4431-b305-9f935c3519e3" providerId="AD" clId="Web-{DD183B67-0768-4F9A-319C-07DF84005356}" dt="2020-09-09T15:00:15.768" v="8"/>
          <ac:picMkLst>
            <pc:docMk/>
            <pc:sldMk cId="1638809334" sldId="265"/>
            <ac:picMk id="2" creationId="{51A24093-5883-416B-8BEF-FD9A9C4CB5C0}"/>
          </ac:picMkLst>
        </pc:picChg>
      </pc:sldChg>
      <pc:sldChg chg="modSp">
        <pc:chgData name="spica" userId="S::spica_vols.utk.edu#ext#@livetbr.onmicrosoft.com::57b5dcb8-4f4b-4431-b305-9f935c3519e3" providerId="AD" clId="Web-{DD183B67-0768-4F9A-319C-07DF84005356}" dt="2020-09-09T14:49:50.378" v="4" actId="20577"/>
        <pc:sldMkLst>
          <pc:docMk/>
          <pc:sldMk cId="20969449" sldId="398"/>
        </pc:sldMkLst>
        <pc:spChg chg="mod">
          <ac:chgData name="spica" userId="S::spica_vols.utk.edu#ext#@livetbr.onmicrosoft.com::57b5dcb8-4f4b-4431-b305-9f935c3519e3" providerId="AD" clId="Web-{DD183B67-0768-4F9A-319C-07DF84005356}" dt="2020-09-09T14:49:50.378" v="4" actId="20577"/>
          <ac:spMkLst>
            <pc:docMk/>
            <pc:sldMk cId="20969449" sldId="398"/>
            <ac:spMk id="6" creationId="{36B8C496-F37D-4420-83E9-F1F96A3B64E6}"/>
          </ac:spMkLst>
        </pc:spChg>
      </pc:sldChg>
    </pc:docChg>
  </pc:docChgLst>
  <pc:docChgLst>
    <pc:chgData name="Ryan L. Korstange" userId="S::ryan.korstange_mtsu.edu#ext#@livetbr.onmicrosoft.com::14e3b5fc-5ea6-4b22-89e4-5ad131d546a4" providerId="AD" clId="Web-{12B8407D-63C3-1312-F9FC-46C711DF4A0D}"/>
    <pc:docChg chg="modSld">
      <pc:chgData name="Ryan L. Korstange" userId="S::ryan.korstange_mtsu.edu#ext#@livetbr.onmicrosoft.com::14e3b5fc-5ea6-4b22-89e4-5ad131d546a4" providerId="AD" clId="Web-{12B8407D-63C3-1312-F9FC-46C711DF4A0D}" dt="2020-09-11T18:42:30.977" v="18" actId="20577"/>
      <pc:docMkLst>
        <pc:docMk/>
      </pc:docMkLst>
      <pc:sldChg chg="modSp">
        <pc:chgData name="Ryan L. Korstange" userId="S::ryan.korstange_mtsu.edu#ext#@livetbr.onmicrosoft.com::14e3b5fc-5ea6-4b22-89e4-5ad131d546a4" providerId="AD" clId="Web-{12B8407D-63C3-1312-F9FC-46C711DF4A0D}" dt="2020-09-11T18:42:30.977" v="18" actId="20577"/>
        <pc:sldMkLst>
          <pc:docMk/>
          <pc:sldMk cId="1638809334" sldId="265"/>
        </pc:sldMkLst>
        <pc:spChg chg="mod">
          <ac:chgData name="Ryan L. Korstange" userId="S::ryan.korstange_mtsu.edu#ext#@livetbr.onmicrosoft.com::14e3b5fc-5ea6-4b22-89e4-5ad131d546a4" providerId="AD" clId="Web-{12B8407D-63C3-1312-F9FC-46C711DF4A0D}" dt="2020-09-11T18:42:30.977" v="18" actId="20577"/>
          <ac:spMkLst>
            <pc:docMk/>
            <pc:sldMk cId="1638809334" sldId="265"/>
            <ac:spMk id="9" creationId="{87E38F5A-B313-46FD-906C-B8570EE92EF5}"/>
          </ac:spMkLst>
        </pc:spChg>
      </pc:sldChg>
    </pc:docChg>
  </pc:docChgLst>
  <pc:docChgLst>
    <pc:chgData name="Ryan L. Korstange" userId="S::ryan.korstange_mtsu.edu#ext#@livetbr.onmicrosoft.com::14e3b5fc-5ea6-4b22-89e4-5ad131d546a4" providerId="AD" clId="Web-{A5B20F4D-7743-49EF-8E3C-FB88C4785B44}"/>
    <pc:docChg chg="addSld modSld">
      <pc:chgData name="Ryan L. Korstange" userId="S::ryan.korstange_mtsu.edu#ext#@livetbr.onmicrosoft.com::14e3b5fc-5ea6-4b22-89e4-5ad131d546a4" providerId="AD" clId="Web-{A5B20F4D-7743-49EF-8E3C-FB88C4785B44}" dt="2020-09-24T19:43:12.161" v="92" actId="1076"/>
      <pc:docMkLst>
        <pc:docMk/>
      </pc:docMkLst>
      <pc:sldChg chg="modSp">
        <pc:chgData name="Ryan L. Korstange" userId="S::ryan.korstange_mtsu.edu#ext#@livetbr.onmicrosoft.com::14e3b5fc-5ea6-4b22-89e4-5ad131d546a4" providerId="AD" clId="Web-{A5B20F4D-7743-49EF-8E3C-FB88C4785B44}" dt="2020-09-24T19:41:26.050" v="77" actId="20577"/>
        <pc:sldMkLst>
          <pc:docMk/>
          <pc:sldMk cId="2176886566" sldId="405"/>
        </pc:sldMkLst>
        <pc:spChg chg="mod">
          <ac:chgData name="Ryan L. Korstange" userId="S::ryan.korstange_mtsu.edu#ext#@livetbr.onmicrosoft.com::14e3b5fc-5ea6-4b22-89e4-5ad131d546a4" providerId="AD" clId="Web-{A5B20F4D-7743-49EF-8E3C-FB88C4785B44}" dt="2020-09-24T19:41:26.050" v="77" actId="20577"/>
          <ac:spMkLst>
            <pc:docMk/>
            <pc:sldMk cId="2176886566" sldId="405"/>
            <ac:spMk id="2" creationId="{55300F1A-65E1-4DF1-AED0-F806E514440E}"/>
          </ac:spMkLst>
        </pc:spChg>
      </pc:sldChg>
      <pc:sldChg chg="addSp delSp modSp mod setBg">
        <pc:chgData name="Ryan L. Korstange" userId="S::ryan.korstange_mtsu.edu#ext#@livetbr.onmicrosoft.com::14e3b5fc-5ea6-4b22-89e4-5ad131d546a4" providerId="AD" clId="Web-{A5B20F4D-7743-49EF-8E3C-FB88C4785B44}" dt="2020-09-24T19:39:07.111" v="59"/>
        <pc:sldMkLst>
          <pc:docMk/>
          <pc:sldMk cId="3981966250" sldId="407"/>
        </pc:sldMkLst>
        <pc:spChg chg="mod">
          <ac:chgData name="Ryan L. Korstange" userId="S::ryan.korstange_mtsu.edu#ext#@livetbr.onmicrosoft.com::14e3b5fc-5ea6-4b22-89e4-5ad131d546a4" providerId="AD" clId="Web-{A5B20F4D-7743-49EF-8E3C-FB88C4785B44}" dt="2020-09-24T19:38:12.673" v="40" actId="20577"/>
          <ac:spMkLst>
            <pc:docMk/>
            <pc:sldMk cId="3981966250" sldId="407"/>
            <ac:spMk id="2" creationId="{0707F944-DFDA-4D1B-895B-66AD330A064F}"/>
          </ac:spMkLst>
        </pc:spChg>
        <pc:spChg chg="del mod">
          <ac:chgData name="Ryan L. Korstange" userId="S::ryan.korstange_mtsu.edu#ext#@livetbr.onmicrosoft.com::14e3b5fc-5ea6-4b22-89e4-5ad131d546a4" providerId="AD" clId="Web-{A5B20F4D-7743-49EF-8E3C-FB88C4785B44}" dt="2020-09-24T19:37:14.906" v="38"/>
          <ac:spMkLst>
            <pc:docMk/>
            <pc:sldMk cId="3981966250" sldId="407"/>
            <ac:spMk id="3" creationId="{3A099D6B-8A7B-4AC7-8113-8B479DFF66E3}"/>
          </ac:spMkLst>
        </pc:spChg>
        <pc:spChg chg="add del">
          <ac:chgData name="Ryan L. Korstange" userId="S::ryan.korstange_mtsu.edu#ext#@livetbr.onmicrosoft.com::14e3b5fc-5ea6-4b22-89e4-5ad131d546a4" providerId="AD" clId="Web-{A5B20F4D-7743-49EF-8E3C-FB88C4785B44}" dt="2020-09-24T19:39:07.111" v="59"/>
          <ac:spMkLst>
            <pc:docMk/>
            <pc:sldMk cId="3981966250" sldId="407"/>
            <ac:spMk id="9" creationId="{3A5B4632-C963-4296-86F0-79AA9EA5AE98}"/>
          </ac:spMkLst>
        </pc:spChg>
        <pc:spChg chg="add del">
          <ac:chgData name="Ryan L. Korstange" userId="S::ryan.korstange_mtsu.edu#ext#@livetbr.onmicrosoft.com::14e3b5fc-5ea6-4b22-89e4-5ad131d546a4" providerId="AD" clId="Web-{A5B20F4D-7743-49EF-8E3C-FB88C4785B44}" dt="2020-09-24T19:39:07.111" v="59"/>
          <ac:spMkLst>
            <pc:docMk/>
            <pc:sldMk cId="3981966250" sldId="407"/>
            <ac:spMk id="14" creationId="{53BB5D57-6178-4F62-B472-0312F6D95A85}"/>
          </ac:spMkLst>
        </pc:spChg>
        <pc:spChg chg="add del">
          <ac:chgData name="Ryan L. Korstange" userId="S::ryan.korstange_mtsu.edu#ext#@livetbr.onmicrosoft.com::14e3b5fc-5ea6-4b22-89e4-5ad131d546a4" providerId="AD" clId="Web-{A5B20F4D-7743-49EF-8E3C-FB88C4785B44}" dt="2020-09-24T19:39:07.111" v="59"/>
          <ac:spMkLst>
            <pc:docMk/>
            <pc:sldMk cId="3981966250" sldId="407"/>
            <ac:spMk id="16" creationId="{4C61BD32-7542-4D52-BA5A-3ADE869BF8AC}"/>
          </ac:spMkLst>
        </pc:spChg>
        <pc:graphicFrameChg chg="add modGraphic">
          <ac:chgData name="Ryan L. Korstange" userId="S::ryan.korstange_mtsu.edu#ext#@livetbr.onmicrosoft.com::14e3b5fc-5ea6-4b22-89e4-5ad131d546a4" providerId="AD" clId="Web-{A5B20F4D-7743-49EF-8E3C-FB88C4785B44}" dt="2020-09-24T19:38:39.470" v="55" actId="20577"/>
          <ac:graphicFrameMkLst>
            <pc:docMk/>
            <pc:sldMk cId="3981966250" sldId="407"/>
            <ac:graphicFrameMk id="5" creationId="{AC818FFF-67DF-4E62-8DF7-84590CDE314F}"/>
          </ac:graphicFrameMkLst>
        </pc:graphicFrameChg>
      </pc:sldChg>
      <pc:sldChg chg="addSp delSp modSp new">
        <pc:chgData name="Ryan L. Korstange" userId="S::ryan.korstange_mtsu.edu#ext#@livetbr.onmicrosoft.com::14e3b5fc-5ea6-4b22-89e4-5ad131d546a4" providerId="AD" clId="Web-{A5B20F4D-7743-49EF-8E3C-FB88C4785B44}" dt="2020-09-24T19:42:28.160" v="84" actId="1076"/>
        <pc:sldMkLst>
          <pc:docMk/>
          <pc:sldMk cId="2578644515" sldId="463"/>
        </pc:sldMkLst>
        <pc:spChg chg="del mod">
          <ac:chgData name="Ryan L. Korstange" userId="S::ryan.korstange_mtsu.edu#ext#@livetbr.onmicrosoft.com::14e3b5fc-5ea6-4b22-89e4-5ad131d546a4" providerId="AD" clId="Web-{A5B20F4D-7743-49EF-8E3C-FB88C4785B44}" dt="2020-09-24T19:42:10.395" v="79"/>
          <ac:spMkLst>
            <pc:docMk/>
            <pc:sldMk cId="2578644515" sldId="463"/>
            <ac:spMk id="3" creationId="{0F6208CC-3374-45B3-B6CA-A97D75904D40}"/>
          </ac:spMkLst>
        </pc:spChg>
        <pc:picChg chg="add mod ord">
          <ac:chgData name="Ryan L. Korstange" userId="S::ryan.korstange_mtsu.edu#ext#@livetbr.onmicrosoft.com::14e3b5fc-5ea6-4b22-89e4-5ad131d546a4" providerId="AD" clId="Web-{A5B20F4D-7743-49EF-8E3C-FB88C4785B44}" dt="2020-09-24T19:42:28.160" v="84" actId="1076"/>
          <ac:picMkLst>
            <pc:docMk/>
            <pc:sldMk cId="2578644515" sldId="463"/>
            <ac:picMk id="4" creationId="{DC23FCDA-BB00-4D9A-9F4A-EBF2D54185EA}"/>
          </ac:picMkLst>
        </pc:picChg>
      </pc:sldChg>
      <pc:sldChg chg="addSp delSp modSp new">
        <pc:chgData name="Ryan L. Korstange" userId="S::ryan.korstange_mtsu.edu#ext#@livetbr.onmicrosoft.com::14e3b5fc-5ea6-4b22-89e4-5ad131d546a4" providerId="AD" clId="Web-{A5B20F4D-7743-49EF-8E3C-FB88C4785B44}" dt="2020-09-24T19:43:12.161" v="92" actId="1076"/>
        <pc:sldMkLst>
          <pc:docMk/>
          <pc:sldMk cId="3983558504" sldId="464"/>
        </pc:sldMkLst>
        <pc:spChg chg="del">
          <ac:chgData name="Ryan L. Korstange" userId="S::ryan.korstange_mtsu.edu#ext#@livetbr.onmicrosoft.com::14e3b5fc-5ea6-4b22-89e4-5ad131d546a4" providerId="AD" clId="Web-{A5B20F4D-7743-49EF-8E3C-FB88C4785B44}" dt="2020-09-24T19:42:59.020" v="86"/>
          <ac:spMkLst>
            <pc:docMk/>
            <pc:sldMk cId="3983558504" sldId="464"/>
            <ac:spMk id="3" creationId="{FC3A211F-7CDB-419E-933A-1C7E23A0B5D9}"/>
          </ac:spMkLst>
        </pc:spChg>
        <pc:picChg chg="add mod ord">
          <ac:chgData name="Ryan L. Korstange" userId="S::ryan.korstange_mtsu.edu#ext#@livetbr.onmicrosoft.com::14e3b5fc-5ea6-4b22-89e4-5ad131d546a4" providerId="AD" clId="Web-{A5B20F4D-7743-49EF-8E3C-FB88C4785B44}" dt="2020-09-24T19:43:12.161" v="92" actId="1076"/>
          <ac:picMkLst>
            <pc:docMk/>
            <pc:sldMk cId="3983558504" sldId="464"/>
            <ac:picMk id="4" creationId="{D5B620B9-1802-4199-BCB1-AC0FA6748313}"/>
          </ac:picMkLst>
        </pc:picChg>
      </pc:sldChg>
    </pc:docChg>
  </pc:docChgLst>
  <pc:docChgLst>
    <pc:chgData name="Sergiadis, Ashley" userId="S::sergiadis_mail.etsu.edu#ext#@livetbr.onmicrosoft.com::ff509932-0923-4d9e-91dc-eb1510649571" providerId="AD" clId="Web-{97A8B3B8-F510-39C3-E7D2-6BAD5C3EE637}"/>
    <pc:docChg chg="modSld">
      <pc:chgData name="Sergiadis, Ashley" userId="S::sergiadis_mail.etsu.edu#ext#@livetbr.onmicrosoft.com::ff509932-0923-4d9e-91dc-eb1510649571" providerId="AD" clId="Web-{97A8B3B8-F510-39C3-E7D2-6BAD5C3EE637}" dt="2020-09-06T16:29:40.554" v="2" actId="20577"/>
      <pc:docMkLst>
        <pc:docMk/>
      </pc:docMkLst>
      <pc:sldChg chg="modSp modNotes">
        <pc:chgData name="Sergiadis, Ashley" userId="S::sergiadis_mail.etsu.edu#ext#@livetbr.onmicrosoft.com::ff509932-0923-4d9e-91dc-eb1510649571" providerId="AD" clId="Web-{97A8B3B8-F510-39C3-E7D2-6BAD5C3EE637}" dt="2020-09-06T16:29:40.554" v="1" actId="20577"/>
        <pc:sldMkLst>
          <pc:docMk/>
          <pc:sldMk cId="1575038971" sldId="414"/>
        </pc:sldMkLst>
        <pc:spChg chg="mod">
          <ac:chgData name="Sergiadis, Ashley" userId="S::sergiadis_mail.etsu.edu#ext#@livetbr.onmicrosoft.com::ff509932-0923-4d9e-91dc-eb1510649571" providerId="AD" clId="Web-{97A8B3B8-F510-39C3-E7D2-6BAD5C3EE637}" dt="2020-09-06T16:29:40.554" v="1" actId="20577"/>
          <ac:spMkLst>
            <pc:docMk/>
            <pc:sldMk cId="1575038971" sldId="414"/>
            <ac:spMk id="2" creationId="{E83F64B7-CFED-4DC4-A2B3-A359E7AC4B35}"/>
          </ac:spMkLst>
        </pc:spChg>
      </pc:sldChg>
    </pc:docChg>
  </pc:docChgLst>
  <pc:docChgLst>
    <pc:chgData name="Spica, Elizabeth (Elizabeth Spica)" userId="b7b272d1-2755-40b0-9498-797f4654ccc4" providerId="ADAL" clId="{D47F321F-97C7-4EAE-B67E-8E5DE08C8122}"/>
    <pc:docChg chg="undo redo custSel mod addSld delSld modSld sldOrd">
      <pc:chgData name="Spica, Elizabeth (Elizabeth Spica)" userId="b7b272d1-2755-40b0-9498-797f4654ccc4" providerId="ADAL" clId="{D47F321F-97C7-4EAE-B67E-8E5DE08C8122}" dt="2020-09-23T23:30:26.226" v="12973" actId="20577"/>
      <pc:docMkLst>
        <pc:docMk/>
      </pc:docMkLst>
      <pc:sldChg chg="delSp modSp add mod ord setBg delDesignElem modNotesTx">
        <pc:chgData name="Spica, Elizabeth (Elizabeth Spica)" userId="b7b272d1-2755-40b0-9498-797f4654ccc4" providerId="ADAL" clId="{D47F321F-97C7-4EAE-B67E-8E5DE08C8122}" dt="2020-09-16T16:21:42.369" v="5664"/>
        <pc:sldMkLst>
          <pc:docMk/>
          <pc:sldMk cId="928665939" sldId="260"/>
        </pc:sldMkLst>
        <pc:spChg chg="mod">
          <ac:chgData name="Spica, Elizabeth (Elizabeth Spica)" userId="b7b272d1-2755-40b0-9498-797f4654ccc4" providerId="ADAL" clId="{D47F321F-97C7-4EAE-B67E-8E5DE08C8122}" dt="2020-09-08T18:37:46.400" v="2255" actId="207"/>
          <ac:spMkLst>
            <pc:docMk/>
            <pc:sldMk cId="928665939" sldId="260"/>
            <ac:spMk id="2" creationId="{06245708-B026-4AC4-8F6F-E3D4AF1CC79E}"/>
          </ac:spMkLst>
        </pc:spChg>
        <pc:spChg chg="mod">
          <ac:chgData name="Spica, Elizabeth (Elizabeth Spica)" userId="b7b272d1-2755-40b0-9498-797f4654ccc4" providerId="ADAL" clId="{D47F321F-97C7-4EAE-B67E-8E5DE08C8122}" dt="2020-09-10T23:37:56.701" v="2764" actId="20577"/>
          <ac:spMkLst>
            <pc:docMk/>
            <pc:sldMk cId="928665939" sldId="260"/>
            <ac:spMk id="3" creationId="{ECABCF3F-F4DE-4ADD-9EE5-315D62EA32EF}"/>
          </ac:spMkLst>
        </pc:spChg>
        <pc:spChg chg="del">
          <ac:chgData name="Spica, Elizabeth (Elizabeth Spica)" userId="b7b272d1-2755-40b0-9498-797f4654ccc4" providerId="ADAL" clId="{D47F321F-97C7-4EAE-B67E-8E5DE08C8122}" dt="2020-09-08T18:32:23.788" v="1857"/>
          <ac:spMkLst>
            <pc:docMk/>
            <pc:sldMk cId="928665939" sldId="260"/>
            <ac:spMk id="1031" creationId="{2A0E4E09-FC02-4ADC-951A-3FFA90B6FE39}"/>
          </ac:spMkLst>
        </pc:spChg>
        <pc:spChg chg="del">
          <ac:chgData name="Spica, Elizabeth (Elizabeth Spica)" userId="b7b272d1-2755-40b0-9498-797f4654ccc4" providerId="ADAL" clId="{D47F321F-97C7-4EAE-B67E-8E5DE08C8122}" dt="2020-09-08T18:32:23.788" v="1857"/>
          <ac:spMkLst>
            <pc:docMk/>
            <pc:sldMk cId="928665939" sldId="260"/>
            <ac:spMk id="1032" creationId="{9453FF84-60C1-4EA8-B49B-1B8C2D0C589F}"/>
          </ac:spMkLst>
        </pc:spChg>
      </pc:sldChg>
      <pc:sldChg chg="addSp delSp modSp mod ord setBg modNotesTx">
        <pc:chgData name="Spica, Elizabeth (Elizabeth Spica)" userId="b7b272d1-2755-40b0-9498-797f4654ccc4" providerId="ADAL" clId="{D47F321F-97C7-4EAE-B67E-8E5DE08C8122}" dt="2020-09-23T23:29:32.775" v="12929" actId="20577"/>
        <pc:sldMkLst>
          <pc:docMk/>
          <pc:sldMk cId="3963354434" sldId="262"/>
        </pc:sldMkLst>
        <pc:spChg chg="add del mod">
          <ac:chgData name="Spica, Elizabeth (Elizabeth Spica)" userId="b7b272d1-2755-40b0-9498-797f4654ccc4" providerId="ADAL" clId="{D47F321F-97C7-4EAE-B67E-8E5DE08C8122}" dt="2020-09-03T16:23:23.448" v="601" actId="478"/>
          <ac:spMkLst>
            <pc:docMk/>
            <pc:sldMk cId="3963354434" sldId="262"/>
            <ac:spMk id="2" creationId="{EA023129-6E3C-45A5-A295-D095E3133639}"/>
          </ac:spMkLst>
        </pc:spChg>
        <pc:spChg chg="mod">
          <ac:chgData name="Spica, Elizabeth (Elizabeth Spica)" userId="b7b272d1-2755-40b0-9498-797f4654ccc4" providerId="ADAL" clId="{D47F321F-97C7-4EAE-B67E-8E5DE08C8122}" dt="2020-09-17T16:57:21.179" v="12766" actId="26606"/>
          <ac:spMkLst>
            <pc:docMk/>
            <pc:sldMk cId="3963354434" sldId="262"/>
            <ac:spMk id="6" creationId="{6DF48845-E6BC-48C7-A5C7-D3250876E24A}"/>
          </ac:spMkLst>
        </pc:spChg>
        <pc:spChg chg="del">
          <ac:chgData name="Spica, Elizabeth (Elizabeth Spica)" userId="b7b272d1-2755-40b0-9498-797f4654ccc4" providerId="ADAL" clId="{D47F321F-97C7-4EAE-B67E-8E5DE08C8122}" dt="2020-09-17T16:57:04.921" v="12759" actId="478"/>
          <ac:spMkLst>
            <pc:docMk/>
            <pc:sldMk cId="3963354434" sldId="262"/>
            <ac:spMk id="12" creationId="{A20797A8-00ED-4E7C-8A28-982ADFD4BFA9}"/>
          </ac:spMkLst>
        </pc:spChg>
        <pc:spChg chg="mod">
          <ac:chgData name="Spica, Elizabeth (Elizabeth Spica)" userId="b7b272d1-2755-40b0-9498-797f4654ccc4" providerId="ADAL" clId="{D47F321F-97C7-4EAE-B67E-8E5DE08C8122}" dt="2020-09-17T16:57:21.179" v="12766" actId="26606"/>
          <ac:spMkLst>
            <pc:docMk/>
            <pc:sldMk cId="3963354434" sldId="262"/>
            <ac:spMk id="13" creationId="{AFD2897F-C88D-4592-ABAB-7CA8A0E1F0F3}"/>
          </ac:spMkLst>
        </pc:spChg>
        <pc:spChg chg="mod">
          <ac:chgData name="Spica, Elizabeth (Elizabeth Spica)" userId="b7b272d1-2755-40b0-9498-797f4654ccc4" providerId="ADAL" clId="{D47F321F-97C7-4EAE-B67E-8E5DE08C8122}" dt="2020-09-17T16:57:21.179" v="12766" actId="26606"/>
          <ac:spMkLst>
            <pc:docMk/>
            <pc:sldMk cId="3963354434" sldId="262"/>
            <ac:spMk id="14" creationId="{07E33327-CDE3-4B9A-B5A8-FBFB2526AFFD}"/>
          </ac:spMkLst>
        </pc:spChg>
        <pc:spChg chg="mod">
          <ac:chgData name="Spica, Elizabeth (Elizabeth Spica)" userId="b7b272d1-2755-40b0-9498-797f4654ccc4" providerId="ADAL" clId="{D47F321F-97C7-4EAE-B67E-8E5DE08C8122}" dt="2020-09-17T16:57:21.179" v="12766" actId="26606"/>
          <ac:spMkLst>
            <pc:docMk/>
            <pc:sldMk cId="3963354434" sldId="262"/>
            <ac:spMk id="84" creationId="{81C6512D-F704-4D87-8C40-0F6E6A1A7608}"/>
          </ac:spMkLst>
        </pc:spChg>
        <pc:spChg chg="add del">
          <ac:chgData name="Spica, Elizabeth (Elizabeth Spica)" userId="b7b272d1-2755-40b0-9498-797f4654ccc4" providerId="ADAL" clId="{D47F321F-97C7-4EAE-B67E-8E5DE08C8122}" dt="2020-09-17T16:57:21.179" v="12766" actId="26606"/>
          <ac:spMkLst>
            <pc:docMk/>
            <pc:sldMk cId="3963354434" sldId="262"/>
            <ac:spMk id="199" creationId="{1284CA7F-B696-4085-84C6-CD668817E685}"/>
          </ac:spMkLst>
        </pc:spChg>
        <pc:spChg chg="add del">
          <ac:chgData name="Spica, Elizabeth (Elizabeth Spica)" userId="b7b272d1-2755-40b0-9498-797f4654ccc4" providerId="ADAL" clId="{D47F321F-97C7-4EAE-B67E-8E5DE08C8122}" dt="2020-09-17T16:57:21.179" v="12766" actId="26606"/>
          <ac:spMkLst>
            <pc:docMk/>
            <pc:sldMk cId="3963354434" sldId="262"/>
            <ac:spMk id="201" creationId="{858A10F4-B847-4777-BC82-782F6FB36E40}"/>
          </ac:spMkLst>
        </pc:spChg>
        <pc:spChg chg="add del">
          <ac:chgData name="Spica, Elizabeth (Elizabeth Spica)" userId="b7b272d1-2755-40b0-9498-797f4654ccc4" providerId="ADAL" clId="{D47F321F-97C7-4EAE-B67E-8E5DE08C8122}" dt="2020-09-17T16:57:21.179" v="12766" actId="26606"/>
          <ac:spMkLst>
            <pc:docMk/>
            <pc:sldMk cId="3963354434" sldId="262"/>
            <ac:spMk id="203" creationId="{8883B597-C9A1-46EF-AB6B-71DF0B1ED4A6}"/>
          </ac:spMkLst>
        </pc:spChg>
        <pc:spChg chg="add del">
          <ac:chgData name="Spica, Elizabeth (Elizabeth Spica)" userId="b7b272d1-2755-40b0-9498-797f4654ccc4" providerId="ADAL" clId="{D47F321F-97C7-4EAE-B67E-8E5DE08C8122}" dt="2020-09-17T16:57:21.179" v="12766" actId="26606"/>
          <ac:spMkLst>
            <pc:docMk/>
            <pc:sldMk cId="3963354434" sldId="262"/>
            <ac:spMk id="205" creationId="{A0B38421-369F-445C-9543-5BC17BC09040}"/>
          </ac:spMkLst>
        </pc:spChg>
        <pc:spChg chg="add del">
          <ac:chgData name="Spica, Elizabeth (Elizabeth Spica)" userId="b7b272d1-2755-40b0-9498-797f4654ccc4" providerId="ADAL" clId="{D47F321F-97C7-4EAE-B67E-8E5DE08C8122}" dt="2020-09-17T16:57:21.179" v="12766" actId="26606"/>
          <ac:spMkLst>
            <pc:docMk/>
            <pc:sldMk cId="3963354434" sldId="262"/>
            <ac:spMk id="207" creationId="{FAA9CE81-CAF0-41E3-8E73-CAFA13A0B1A7}"/>
          </ac:spMkLst>
        </pc:spChg>
        <pc:picChg chg="add mod ord modCrop">
          <ac:chgData name="Spica, Elizabeth (Elizabeth Spica)" userId="b7b272d1-2755-40b0-9498-797f4654ccc4" providerId="ADAL" clId="{D47F321F-97C7-4EAE-B67E-8E5DE08C8122}" dt="2020-09-17T16:57:36.983" v="12770" actId="1076"/>
          <ac:picMkLst>
            <pc:docMk/>
            <pc:sldMk cId="3963354434" sldId="262"/>
            <ac:picMk id="2" creationId="{C0DA07F4-C685-4A58-B100-644F58379DA9}"/>
          </ac:picMkLst>
        </pc:picChg>
        <pc:picChg chg="mod">
          <ac:chgData name="Spica, Elizabeth (Elizabeth Spica)" userId="b7b272d1-2755-40b0-9498-797f4654ccc4" providerId="ADAL" clId="{D47F321F-97C7-4EAE-B67E-8E5DE08C8122}" dt="2020-09-17T16:57:21.179" v="12766" actId="26606"/>
          <ac:picMkLst>
            <pc:docMk/>
            <pc:sldMk cId="3963354434" sldId="262"/>
            <ac:picMk id="4" creationId="{308B4E99-2531-46A1-BAB7-61ACD13DCD86}"/>
          </ac:picMkLst>
        </pc:picChg>
        <pc:picChg chg="del mod modCrop">
          <ac:chgData name="Spica, Elizabeth (Elizabeth Spica)" userId="b7b272d1-2755-40b0-9498-797f4654ccc4" providerId="ADAL" clId="{D47F321F-97C7-4EAE-B67E-8E5DE08C8122}" dt="2020-09-17T16:57:04.921" v="12759" actId="478"/>
          <ac:picMkLst>
            <pc:docMk/>
            <pc:sldMk cId="3963354434" sldId="262"/>
            <ac:picMk id="11" creationId="{F906DFE0-BCCB-4642-B0C4-E0D003E3885B}"/>
          </ac:picMkLst>
        </pc:picChg>
        <pc:picChg chg="mod ord">
          <ac:chgData name="Spica, Elizabeth (Elizabeth Spica)" userId="b7b272d1-2755-40b0-9498-797f4654ccc4" providerId="ADAL" clId="{D47F321F-97C7-4EAE-B67E-8E5DE08C8122}" dt="2020-09-17T16:57:21.179" v="12766" actId="26606"/>
          <ac:picMkLst>
            <pc:docMk/>
            <pc:sldMk cId="3963354434" sldId="262"/>
            <ac:picMk id="83" creationId="{CD024593-5999-4D27-BFD5-261CD2B1238E}"/>
          </ac:picMkLst>
        </pc:picChg>
        <pc:picChg chg="mod">
          <ac:chgData name="Spica, Elizabeth (Elizabeth Spica)" userId="b7b272d1-2755-40b0-9498-797f4654ccc4" providerId="ADAL" clId="{D47F321F-97C7-4EAE-B67E-8E5DE08C8122}" dt="2020-09-17T16:57:21.179" v="12766" actId="26606"/>
          <ac:picMkLst>
            <pc:docMk/>
            <pc:sldMk cId="3963354434" sldId="262"/>
            <ac:picMk id="2052" creationId="{36B0791E-D7FA-4346-9FBA-743EF21D6435}"/>
          </ac:picMkLst>
        </pc:picChg>
        <pc:picChg chg="mod">
          <ac:chgData name="Spica, Elizabeth (Elizabeth Spica)" userId="b7b272d1-2755-40b0-9498-797f4654ccc4" providerId="ADAL" clId="{D47F321F-97C7-4EAE-B67E-8E5DE08C8122}" dt="2020-09-17T16:57:21.179" v="12766" actId="26606"/>
          <ac:picMkLst>
            <pc:docMk/>
            <pc:sldMk cId="3963354434" sldId="262"/>
            <ac:picMk id="3074" creationId="{8EB84FF1-07F9-4B00-A9C7-7122F3B3E61C}"/>
          </ac:picMkLst>
        </pc:picChg>
      </pc:sldChg>
      <pc:sldChg chg="addSp delSp modSp mod ord setBg delAnim modAnim setClrOvrMap delDesignElem modNotesTx">
        <pc:chgData name="Spica, Elizabeth (Elizabeth Spica)" userId="b7b272d1-2755-40b0-9498-797f4654ccc4" providerId="ADAL" clId="{D47F321F-97C7-4EAE-B67E-8E5DE08C8122}" dt="2020-09-23T23:15:58.913" v="12844"/>
        <pc:sldMkLst>
          <pc:docMk/>
          <pc:sldMk cId="1422669447" sldId="263"/>
        </pc:sldMkLst>
        <pc:spChg chg="add del mod">
          <ac:chgData name="Spica, Elizabeth (Elizabeth Spica)" userId="b7b272d1-2755-40b0-9498-797f4654ccc4" providerId="ADAL" clId="{D47F321F-97C7-4EAE-B67E-8E5DE08C8122}" dt="2020-09-16T16:55:16.150" v="5999" actId="478"/>
          <ac:spMkLst>
            <pc:docMk/>
            <pc:sldMk cId="1422669447" sldId="263"/>
            <ac:spMk id="4" creationId="{156A0B9E-28EC-413C-8F67-AF2F6B043322}"/>
          </ac:spMkLst>
        </pc:spChg>
        <pc:spChg chg="mod">
          <ac:chgData name="Spica, Elizabeth (Elizabeth Spica)" userId="b7b272d1-2755-40b0-9498-797f4654ccc4" providerId="ADAL" clId="{D47F321F-97C7-4EAE-B67E-8E5DE08C8122}" dt="2020-09-03T16:17:38.824" v="416" actId="26606"/>
          <ac:spMkLst>
            <pc:docMk/>
            <pc:sldMk cId="1422669447" sldId="263"/>
            <ac:spMk id="5" creationId="{DFE4E9B7-1DB0-408A-9737-5E4925A6FC86}"/>
          </ac:spMkLst>
        </pc:spChg>
        <pc:spChg chg="mod">
          <ac:chgData name="Spica, Elizabeth (Elizabeth Spica)" userId="b7b272d1-2755-40b0-9498-797f4654ccc4" providerId="ADAL" clId="{D47F321F-97C7-4EAE-B67E-8E5DE08C8122}" dt="2020-09-16T16:01:00.690" v="3764" actId="113"/>
          <ac:spMkLst>
            <pc:docMk/>
            <pc:sldMk cId="1422669447" sldId="263"/>
            <ac:spMk id="9" creationId="{CACF69BA-DB83-4491-BF06-F17F6205E4FA}"/>
          </ac:spMkLst>
        </pc:spChg>
        <pc:spChg chg="add del mod">
          <ac:chgData name="Spica, Elizabeth (Elizabeth Spica)" userId="b7b272d1-2755-40b0-9498-797f4654ccc4" providerId="ADAL" clId="{D47F321F-97C7-4EAE-B67E-8E5DE08C8122}" dt="2020-09-16T16:55:16.836" v="6000" actId="478"/>
          <ac:spMkLst>
            <pc:docMk/>
            <pc:sldMk cId="1422669447" sldId="263"/>
            <ac:spMk id="12" creationId="{3F7A4A48-8105-4E8E-8246-F748FF5AC75B}"/>
          </ac:spMkLst>
        </pc:spChg>
        <pc:spChg chg="del">
          <ac:chgData name="Spica, Elizabeth (Elizabeth Spica)" userId="b7b272d1-2755-40b0-9498-797f4654ccc4" providerId="ADAL" clId="{D47F321F-97C7-4EAE-B67E-8E5DE08C8122}" dt="2020-09-03T16:17:38.824" v="416" actId="26606"/>
          <ac:spMkLst>
            <pc:docMk/>
            <pc:sldMk cId="1422669447" sldId="263"/>
            <ac:spMk id="37" creationId="{EF9B8DF2-C3F5-49A2-94D2-F7B65A0F1F15}"/>
          </ac:spMkLst>
        </pc:spChg>
        <pc:spChg chg="add del">
          <ac:chgData name="Spica, Elizabeth (Elizabeth Spica)" userId="b7b272d1-2755-40b0-9498-797f4654ccc4" providerId="ADAL" clId="{D47F321F-97C7-4EAE-B67E-8E5DE08C8122}" dt="2020-09-08T17:36:45.340" v="739"/>
          <ac:spMkLst>
            <pc:docMk/>
            <pc:sldMk cId="1422669447" sldId="263"/>
            <ac:spMk id="42" creationId="{201CC55D-ED54-4C5C-95E6-10947BD1103B}"/>
          </ac:spMkLst>
        </pc:spChg>
        <pc:spChg chg="add del">
          <ac:chgData name="Spica, Elizabeth (Elizabeth Spica)" userId="b7b272d1-2755-40b0-9498-797f4654ccc4" providerId="ADAL" clId="{D47F321F-97C7-4EAE-B67E-8E5DE08C8122}" dt="2020-09-08T17:36:45.340" v="739"/>
          <ac:spMkLst>
            <pc:docMk/>
            <pc:sldMk cId="1422669447" sldId="263"/>
            <ac:spMk id="48" creationId="{3873B707-463F-40B0-8227-E8CC6C67EB25}"/>
          </ac:spMkLst>
        </pc:spChg>
        <pc:spChg chg="add del">
          <ac:chgData name="Spica, Elizabeth (Elizabeth Spica)" userId="b7b272d1-2755-40b0-9498-797f4654ccc4" providerId="ADAL" clId="{D47F321F-97C7-4EAE-B67E-8E5DE08C8122}" dt="2020-09-08T17:36:45.340" v="739"/>
          <ac:spMkLst>
            <pc:docMk/>
            <pc:sldMk cId="1422669447" sldId="263"/>
            <ac:spMk id="50" creationId="{C13237C8-E62C-4F0D-A318-BD6FB6C2D138}"/>
          </ac:spMkLst>
        </pc:spChg>
        <pc:spChg chg="add del">
          <ac:chgData name="Spica, Elizabeth (Elizabeth Spica)" userId="b7b272d1-2755-40b0-9498-797f4654ccc4" providerId="ADAL" clId="{D47F321F-97C7-4EAE-B67E-8E5DE08C8122}" dt="2020-09-08T17:36:45.340" v="739"/>
          <ac:spMkLst>
            <pc:docMk/>
            <pc:sldMk cId="1422669447" sldId="263"/>
            <ac:spMk id="52" creationId="{19C9EAEA-39D0-4B0E-A0EB-51E7B26740B1}"/>
          </ac:spMkLst>
        </pc:spChg>
        <pc:grpChg chg="add del">
          <ac:chgData name="Spica, Elizabeth (Elizabeth Spica)" userId="b7b272d1-2755-40b0-9498-797f4654ccc4" providerId="ADAL" clId="{D47F321F-97C7-4EAE-B67E-8E5DE08C8122}" dt="2020-09-08T17:36:45.340" v="739"/>
          <ac:grpSpMkLst>
            <pc:docMk/>
            <pc:sldMk cId="1422669447" sldId="263"/>
            <ac:grpSpMk id="44" creationId="{1DE889C7-FAD6-4397-98E2-05D503484459}"/>
          </ac:grpSpMkLst>
        </pc:grpChg>
        <pc:picChg chg="add del mod">
          <ac:chgData name="Spica, Elizabeth (Elizabeth Spica)" userId="b7b272d1-2755-40b0-9498-797f4654ccc4" providerId="ADAL" clId="{D47F321F-97C7-4EAE-B67E-8E5DE08C8122}" dt="2020-09-16T16:55:16.150" v="5999" actId="478"/>
          <ac:picMkLst>
            <pc:docMk/>
            <pc:sldMk cId="1422669447" sldId="263"/>
            <ac:picMk id="2" creationId="{AACAE2AC-123B-46AA-9851-61879B680D33}"/>
          </ac:picMkLst>
        </pc:picChg>
        <pc:picChg chg="mod ord">
          <ac:chgData name="Spica, Elizabeth (Elizabeth Spica)" userId="b7b272d1-2755-40b0-9498-797f4654ccc4" providerId="ADAL" clId="{D47F321F-97C7-4EAE-B67E-8E5DE08C8122}" dt="2020-09-03T16:17:38.824" v="416" actId="26606"/>
          <ac:picMkLst>
            <pc:docMk/>
            <pc:sldMk cId="1422669447" sldId="263"/>
            <ac:picMk id="3" creationId="{2A220CB6-CD92-471E-B583-B49EDBB9761B}"/>
          </ac:picMkLst>
        </pc:picChg>
        <pc:picChg chg="del">
          <ac:chgData name="Spica, Elizabeth (Elizabeth Spica)" userId="b7b272d1-2755-40b0-9498-797f4654ccc4" providerId="ADAL" clId="{D47F321F-97C7-4EAE-B67E-8E5DE08C8122}" dt="2020-09-03T16:16:10.375" v="407" actId="478"/>
          <ac:picMkLst>
            <pc:docMk/>
            <pc:sldMk cId="1422669447" sldId="263"/>
            <ac:picMk id="4" creationId="{BEDAAEBE-C92A-420D-9BD1-353AA5C785DE}"/>
          </ac:picMkLst>
        </pc:picChg>
        <pc:picChg chg="add del mod">
          <ac:chgData name="Spica, Elizabeth (Elizabeth Spica)" userId="b7b272d1-2755-40b0-9498-797f4654ccc4" providerId="ADAL" clId="{D47F321F-97C7-4EAE-B67E-8E5DE08C8122}" dt="2020-09-16T16:55:16.836" v="6000" actId="478"/>
          <ac:picMkLst>
            <pc:docMk/>
            <pc:sldMk cId="1422669447" sldId="263"/>
            <ac:picMk id="8" creationId="{6BBD90DD-48FE-4EF5-B5CB-2EBBE169E42B}"/>
          </ac:picMkLst>
        </pc:picChg>
      </pc:sldChg>
      <pc:sldChg chg="addSp delSp modSp mod setBg delDesignElem">
        <pc:chgData name="Spica, Elizabeth (Elizabeth Spica)" userId="b7b272d1-2755-40b0-9498-797f4654ccc4" providerId="ADAL" clId="{D47F321F-97C7-4EAE-B67E-8E5DE08C8122}" dt="2020-09-08T17:58:19.553" v="1204" actId="1076"/>
        <pc:sldMkLst>
          <pc:docMk/>
          <pc:sldMk cId="1638809334" sldId="265"/>
        </pc:sldMkLst>
        <pc:spChg chg="mod">
          <ac:chgData name="Spica, Elizabeth (Elizabeth Spica)" userId="b7b272d1-2755-40b0-9498-797f4654ccc4" providerId="ADAL" clId="{D47F321F-97C7-4EAE-B67E-8E5DE08C8122}" dt="2020-09-08T17:58:13.546" v="1202" actId="1076"/>
          <ac:spMkLst>
            <pc:docMk/>
            <pc:sldMk cId="1638809334" sldId="265"/>
            <ac:spMk id="8" creationId="{CBFEDBB6-E93F-4670-9A05-55B2FD3042B6}"/>
          </ac:spMkLst>
        </pc:spChg>
        <pc:spChg chg="mod">
          <ac:chgData name="Spica, Elizabeth (Elizabeth Spica)" userId="b7b272d1-2755-40b0-9498-797f4654ccc4" providerId="ADAL" clId="{D47F321F-97C7-4EAE-B67E-8E5DE08C8122}" dt="2020-09-08T17:58:19.553" v="1204" actId="1076"/>
          <ac:spMkLst>
            <pc:docMk/>
            <pc:sldMk cId="1638809334" sldId="265"/>
            <ac:spMk id="9" creationId="{87E38F5A-B313-46FD-906C-B8570EE92EF5}"/>
          </ac:spMkLst>
        </pc:spChg>
        <pc:spChg chg="mod">
          <ac:chgData name="Spica, Elizabeth (Elizabeth Spica)" userId="b7b272d1-2755-40b0-9498-797f4654ccc4" providerId="ADAL" clId="{D47F321F-97C7-4EAE-B67E-8E5DE08C8122}" dt="2020-09-08T17:57:50.349" v="1199" actId="1035"/>
          <ac:spMkLst>
            <pc:docMk/>
            <pc:sldMk cId="1638809334" sldId="265"/>
            <ac:spMk id="22" creationId="{3FA64248-3B4E-450B-969E-5BA8DEDB5D2E}"/>
          </ac:spMkLst>
        </pc:spChg>
        <pc:spChg chg="add del">
          <ac:chgData name="Spica, Elizabeth (Elizabeth Spica)" userId="b7b272d1-2755-40b0-9498-797f4654ccc4" providerId="ADAL" clId="{D47F321F-97C7-4EAE-B67E-8E5DE08C8122}" dt="2020-09-08T17:36:45.340" v="739"/>
          <ac:spMkLst>
            <pc:docMk/>
            <pc:sldMk cId="1638809334" sldId="265"/>
            <ac:spMk id="81" creationId="{9425D4AB-CD98-4DD6-9398-3C8961DE032F}"/>
          </ac:spMkLst>
        </pc:spChg>
        <pc:spChg chg="add del">
          <ac:chgData name="Spica, Elizabeth (Elizabeth Spica)" userId="b7b272d1-2755-40b0-9498-797f4654ccc4" providerId="ADAL" clId="{D47F321F-97C7-4EAE-B67E-8E5DE08C8122}" dt="2020-09-08T17:36:45.340" v="739"/>
          <ac:spMkLst>
            <pc:docMk/>
            <pc:sldMk cId="1638809334" sldId="265"/>
            <ac:spMk id="85" creationId="{D8B47C9F-A960-4902-8507-38F18DD3D00E}"/>
          </ac:spMkLst>
        </pc:spChg>
        <pc:spChg chg="add del">
          <ac:chgData name="Spica, Elizabeth (Elizabeth Spica)" userId="b7b272d1-2755-40b0-9498-797f4654ccc4" providerId="ADAL" clId="{D47F321F-97C7-4EAE-B67E-8E5DE08C8122}" dt="2020-09-08T17:36:45.340" v="739"/>
          <ac:spMkLst>
            <pc:docMk/>
            <pc:sldMk cId="1638809334" sldId="265"/>
            <ac:spMk id="87" creationId="{D4E15E95-445D-4A45-BC1E-8468CE17050B}"/>
          </ac:spMkLst>
        </pc:spChg>
        <pc:spChg chg="add del">
          <ac:chgData name="Spica, Elizabeth (Elizabeth Spica)" userId="b7b272d1-2755-40b0-9498-797f4654ccc4" providerId="ADAL" clId="{D47F321F-97C7-4EAE-B67E-8E5DE08C8122}" dt="2020-09-08T17:36:45.340" v="739"/>
          <ac:spMkLst>
            <pc:docMk/>
            <pc:sldMk cId="1638809334" sldId="265"/>
            <ac:spMk id="89" creationId="{133B9781-B73C-44F8-97CB-D1807A63BB41}"/>
          </ac:spMkLst>
        </pc:spChg>
        <pc:spChg chg="add del">
          <ac:chgData name="Spica, Elizabeth (Elizabeth Spica)" userId="b7b272d1-2755-40b0-9498-797f4654ccc4" providerId="ADAL" clId="{D47F321F-97C7-4EAE-B67E-8E5DE08C8122}" dt="2020-09-08T17:36:45.340" v="739"/>
          <ac:spMkLst>
            <pc:docMk/>
            <pc:sldMk cId="1638809334" sldId="265"/>
            <ac:spMk id="91" creationId="{1FCEDCAD-7B1A-4AE2-818E-D93A48758C20}"/>
          </ac:spMkLst>
        </pc:spChg>
        <pc:picChg chg="del">
          <ac:chgData name="Spica, Elizabeth (Elizabeth Spica)" userId="b7b272d1-2755-40b0-9498-797f4654ccc4" providerId="ADAL" clId="{D47F321F-97C7-4EAE-B67E-8E5DE08C8122}" dt="2020-09-08T17:36:25.433" v="717" actId="21"/>
          <ac:picMkLst>
            <pc:docMk/>
            <pc:sldMk cId="1638809334" sldId="265"/>
            <ac:picMk id="2" creationId="{8A81E1D7-7F47-4CCE-8ABC-BA89708E7CE9}"/>
          </ac:picMkLst>
        </pc:picChg>
        <pc:picChg chg="add del mod">
          <ac:chgData name="Spica, Elizabeth (Elizabeth Spica)" userId="b7b272d1-2755-40b0-9498-797f4654ccc4" providerId="ADAL" clId="{D47F321F-97C7-4EAE-B67E-8E5DE08C8122}" dt="2020-09-08T17:38:43.335" v="768" actId="478"/>
          <ac:picMkLst>
            <pc:docMk/>
            <pc:sldMk cId="1638809334" sldId="265"/>
            <ac:picMk id="4" creationId="{02DEABEA-68AB-461A-BA02-B771AB802884}"/>
          </ac:picMkLst>
        </pc:picChg>
        <pc:picChg chg="add del mod">
          <ac:chgData name="Spica, Elizabeth (Elizabeth Spica)" userId="b7b272d1-2755-40b0-9498-797f4654ccc4" providerId="ADAL" clId="{D47F321F-97C7-4EAE-B67E-8E5DE08C8122}" dt="2020-09-08T17:41:00.500" v="935" actId="478"/>
          <ac:picMkLst>
            <pc:docMk/>
            <pc:sldMk cId="1638809334" sldId="265"/>
            <ac:picMk id="6" creationId="{9B29BDB2-F3E8-44CD-A4C8-EF4F6DE13FCA}"/>
          </ac:picMkLst>
        </pc:picChg>
        <pc:picChg chg="mod">
          <ac:chgData name="Spica, Elizabeth (Elizabeth Spica)" userId="b7b272d1-2755-40b0-9498-797f4654ccc4" providerId="ADAL" clId="{D47F321F-97C7-4EAE-B67E-8E5DE08C8122}" dt="2020-09-08T17:57:44.249" v="1197" actId="14100"/>
          <ac:picMkLst>
            <pc:docMk/>
            <pc:sldMk cId="1638809334" sldId="265"/>
            <ac:picMk id="7" creationId="{C19655CB-1FE5-45E1-BD99-40B78AD8E6B6}"/>
          </ac:picMkLst>
        </pc:picChg>
        <pc:picChg chg="add mod modCrop">
          <ac:chgData name="Spica, Elizabeth (Elizabeth Spica)" userId="b7b272d1-2755-40b0-9498-797f4654ccc4" providerId="ADAL" clId="{D47F321F-97C7-4EAE-B67E-8E5DE08C8122}" dt="2020-09-08T17:58:16.628" v="1203" actId="1076"/>
          <ac:picMkLst>
            <pc:docMk/>
            <pc:sldMk cId="1638809334" sldId="265"/>
            <ac:picMk id="11" creationId="{2D5DF224-813C-4E1B-A1D9-6B68D1025B67}"/>
          </ac:picMkLst>
        </pc:picChg>
        <pc:picChg chg="add del">
          <ac:chgData name="Spica, Elizabeth (Elizabeth Spica)" userId="b7b272d1-2755-40b0-9498-797f4654ccc4" providerId="ADAL" clId="{D47F321F-97C7-4EAE-B67E-8E5DE08C8122}" dt="2020-09-08T17:42:11.145" v="951" actId="478"/>
          <ac:picMkLst>
            <pc:docMk/>
            <pc:sldMk cId="1638809334" sldId="265"/>
            <ac:picMk id="12" creationId="{409E82B4-F8A7-4248-B4B9-170AFFFB39CA}"/>
          </ac:picMkLst>
        </pc:picChg>
        <pc:picChg chg="add del">
          <ac:chgData name="Spica, Elizabeth (Elizabeth Spica)" userId="b7b272d1-2755-40b0-9498-797f4654ccc4" providerId="ADAL" clId="{D47F321F-97C7-4EAE-B67E-8E5DE08C8122}" dt="2020-09-08T17:42:11.145" v="951" actId="478"/>
          <ac:picMkLst>
            <pc:docMk/>
            <pc:sldMk cId="1638809334" sldId="265"/>
            <ac:picMk id="13" creationId="{DCDC2D2A-853C-40E7-B170-8BD28FD3B960}"/>
          </ac:picMkLst>
        </pc:picChg>
        <pc:picChg chg="add del">
          <ac:chgData name="Spica, Elizabeth (Elizabeth Spica)" userId="b7b272d1-2755-40b0-9498-797f4654ccc4" providerId="ADAL" clId="{D47F321F-97C7-4EAE-B67E-8E5DE08C8122}" dt="2020-09-08T17:42:11.145" v="951" actId="478"/>
          <ac:picMkLst>
            <pc:docMk/>
            <pc:sldMk cId="1638809334" sldId="265"/>
            <ac:picMk id="14" creationId="{FE35DACE-03A7-4FB1-B1B9-0106EF6F1370}"/>
          </ac:picMkLst>
        </pc:picChg>
        <pc:picChg chg="add del">
          <ac:chgData name="Spica, Elizabeth (Elizabeth Spica)" userId="b7b272d1-2755-40b0-9498-797f4654ccc4" providerId="ADAL" clId="{D47F321F-97C7-4EAE-B67E-8E5DE08C8122}" dt="2020-09-08T17:42:11.145" v="951" actId="478"/>
          <ac:picMkLst>
            <pc:docMk/>
            <pc:sldMk cId="1638809334" sldId="265"/>
            <ac:picMk id="15" creationId="{2ACF959D-5E7D-40FE-BCE4-1A32D42530D0}"/>
          </ac:picMkLst>
        </pc:picChg>
        <pc:picChg chg="add del">
          <ac:chgData name="Spica, Elizabeth (Elizabeth Spica)" userId="b7b272d1-2755-40b0-9498-797f4654ccc4" providerId="ADAL" clId="{D47F321F-97C7-4EAE-B67E-8E5DE08C8122}" dt="2020-09-08T17:36:45.340" v="739"/>
          <ac:picMkLst>
            <pc:docMk/>
            <pc:sldMk cId="1638809334" sldId="265"/>
            <ac:picMk id="83" creationId="{97818316-E7CB-4E73-AF79-E9CAB873E723}"/>
          </ac:picMkLst>
        </pc:picChg>
        <pc:picChg chg="del">
          <ac:chgData name="Spica, Elizabeth (Elizabeth Spica)" userId="b7b272d1-2755-40b0-9498-797f4654ccc4" providerId="ADAL" clId="{D47F321F-97C7-4EAE-B67E-8E5DE08C8122}" dt="2020-09-08T17:36:25.433" v="717" actId="21"/>
          <ac:picMkLst>
            <pc:docMk/>
            <pc:sldMk cId="1638809334" sldId="265"/>
            <ac:picMk id="1026" creationId="{AEF43F01-FAF8-4453-B05E-5D22BAA2AF24}"/>
          </ac:picMkLst>
        </pc:picChg>
        <pc:picChg chg="del">
          <ac:chgData name="Spica, Elizabeth (Elizabeth Spica)" userId="b7b272d1-2755-40b0-9498-797f4654ccc4" providerId="ADAL" clId="{D47F321F-97C7-4EAE-B67E-8E5DE08C8122}" dt="2020-09-08T17:36:25.433" v="717" actId="21"/>
          <ac:picMkLst>
            <pc:docMk/>
            <pc:sldMk cId="1638809334" sldId="265"/>
            <ac:picMk id="1028" creationId="{36E6A39A-8411-423F-9753-E0FE36E75DC4}"/>
          </ac:picMkLst>
        </pc:picChg>
        <pc:picChg chg="del">
          <ac:chgData name="Spica, Elizabeth (Elizabeth Spica)" userId="b7b272d1-2755-40b0-9498-797f4654ccc4" providerId="ADAL" clId="{D47F321F-97C7-4EAE-B67E-8E5DE08C8122}" dt="2020-09-08T17:36:25.433" v="717" actId="21"/>
          <ac:picMkLst>
            <pc:docMk/>
            <pc:sldMk cId="1638809334" sldId="265"/>
            <ac:picMk id="1036" creationId="{B7B22602-7597-4E6F-A2CF-F356ACDDF9BF}"/>
          </ac:picMkLst>
        </pc:picChg>
      </pc:sldChg>
      <pc:sldChg chg="modSp mod setBg">
        <pc:chgData name="Spica, Elizabeth (Elizabeth Spica)" userId="b7b272d1-2755-40b0-9498-797f4654ccc4" providerId="ADAL" clId="{D47F321F-97C7-4EAE-B67E-8E5DE08C8122}" dt="2020-09-16T15:41:34.422" v="3004" actId="20577"/>
        <pc:sldMkLst>
          <pc:docMk/>
          <pc:sldMk cId="2211037852" sldId="268"/>
        </pc:sldMkLst>
        <pc:spChg chg="mod">
          <ac:chgData name="Spica, Elizabeth (Elizabeth Spica)" userId="b7b272d1-2755-40b0-9498-797f4654ccc4" providerId="ADAL" clId="{D47F321F-97C7-4EAE-B67E-8E5DE08C8122}" dt="2020-09-08T18:14:53.418" v="1256" actId="1076"/>
          <ac:spMkLst>
            <pc:docMk/>
            <pc:sldMk cId="2211037852" sldId="268"/>
            <ac:spMk id="2" creationId="{CC76F3F5-EF41-4C72-8FF4-D688B7670EFD}"/>
          </ac:spMkLst>
        </pc:spChg>
        <pc:spChg chg="mod">
          <ac:chgData name="Spica, Elizabeth (Elizabeth Spica)" userId="b7b272d1-2755-40b0-9498-797f4654ccc4" providerId="ADAL" clId="{D47F321F-97C7-4EAE-B67E-8E5DE08C8122}" dt="2020-09-16T15:41:34.422" v="3004" actId="20577"/>
          <ac:spMkLst>
            <pc:docMk/>
            <pc:sldMk cId="2211037852" sldId="268"/>
            <ac:spMk id="3" creationId="{01476CAB-827F-4DE7-A0AF-25BE01C6D213}"/>
          </ac:spMkLst>
        </pc:spChg>
        <pc:picChg chg="mod">
          <ac:chgData name="Spica, Elizabeth (Elizabeth Spica)" userId="b7b272d1-2755-40b0-9498-797f4654ccc4" providerId="ADAL" clId="{D47F321F-97C7-4EAE-B67E-8E5DE08C8122}" dt="2020-09-08T18:14:37.504" v="1253" actId="14100"/>
          <ac:picMkLst>
            <pc:docMk/>
            <pc:sldMk cId="2211037852" sldId="268"/>
            <ac:picMk id="5" creationId="{5D8069C1-AA4D-47DA-90FC-74672B85C4C1}"/>
          </ac:picMkLst>
        </pc:picChg>
      </pc:sldChg>
      <pc:sldChg chg="del ord setBg">
        <pc:chgData name="Spica, Elizabeth (Elizabeth Spica)" userId="b7b272d1-2755-40b0-9498-797f4654ccc4" providerId="ADAL" clId="{D47F321F-97C7-4EAE-B67E-8E5DE08C8122}" dt="2020-09-03T16:24:53.038" v="626" actId="47"/>
        <pc:sldMkLst>
          <pc:docMk/>
          <pc:sldMk cId="1848228966" sldId="271"/>
        </pc:sldMkLst>
      </pc:sldChg>
      <pc:sldChg chg="delSp modSp add del mod ord delAnim">
        <pc:chgData name="Spica, Elizabeth (Elizabeth Spica)" userId="b7b272d1-2755-40b0-9498-797f4654ccc4" providerId="ADAL" clId="{D47F321F-97C7-4EAE-B67E-8E5DE08C8122}" dt="2020-09-03T16:47:50" v="715" actId="47"/>
        <pc:sldMkLst>
          <pc:docMk/>
          <pc:sldMk cId="2434543378" sldId="288"/>
        </pc:sldMkLst>
        <pc:spChg chg="mod">
          <ac:chgData name="Spica, Elizabeth (Elizabeth Spica)" userId="b7b272d1-2755-40b0-9498-797f4654ccc4" providerId="ADAL" clId="{D47F321F-97C7-4EAE-B67E-8E5DE08C8122}" dt="2020-09-03T16:15:02.245" v="395" actId="207"/>
          <ac:spMkLst>
            <pc:docMk/>
            <pc:sldMk cId="2434543378" sldId="288"/>
            <ac:spMk id="3" creationId="{8813D733-6B97-4DD3-B78D-51835034EADF}"/>
          </ac:spMkLst>
        </pc:spChg>
        <pc:picChg chg="del">
          <ac:chgData name="Spica, Elizabeth (Elizabeth Spica)" userId="b7b272d1-2755-40b0-9498-797f4654ccc4" providerId="ADAL" clId="{D47F321F-97C7-4EAE-B67E-8E5DE08C8122}" dt="2020-09-03T15:49:30.101" v="3" actId="478"/>
          <ac:picMkLst>
            <pc:docMk/>
            <pc:sldMk cId="2434543378" sldId="288"/>
            <ac:picMk id="2" creationId="{C3C8772D-E606-478B-A02F-13F41C949B71}"/>
          </ac:picMkLst>
        </pc:picChg>
      </pc:sldChg>
      <pc:sldChg chg="addSp delSp modSp add mod setBg modClrScheme delAnim chgLayout modNotesTx">
        <pc:chgData name="Spica, Elizabeth (Elizabeth Spica)" userId="b7b272d1-2755-40b0-9498-797f4654ccc4" providerId="ADAL" clId="{D47F321F-97C7-4EAE-B67E-8E5DE08C8122}" dt="2020-09-16T15:50:56.420" v="3344" actId="1035"/>
        <pc:sldMkLst>
          <pc:docMk/>
          <pc:sldMk cId="3979584998" sldId="289"/>
        </pc:sldMkLst>
        <pc:spChg chg="mod ord">
          <ac:chgData name="Spica, Elizabeth (Elizabeth Spica)" userId="b7b272d1-2755-40b0-9498-797f4654ccc4" providerId="ADAL" clId="{D47F321F-97C7-4EAE-B67E-8E5DE08C8122}" dt="2020-09-16T15:50:50.995" v="3340" actId="1037"/>
          <ac:spMkLst>
            <pc:docMk/>
            <pc:sldMk cId="3979584998" sldId="289"/>
            <ac:spMk id="2" creationId="{555D52EF-2B1E-46B4-8DBA-A7F65F4826AA}"/>
          </ac:spMkLst>
        </pc:spChg>
        <pc:spChg chg="add del mod">
          <ac:chgData name="Spica, Elizabeth (Elizabeth Spica)" userId="b7b272d1-2755-40b0-9498-797f4654ccc4" providerId="ADAL" clId="{D47F321F-97C7-4EAE-B67E-8E5DE08C8122}" dt="2020-09-08T18:15:45.353" v="1263" actId="700"/>
          <ac:spMkLst>
            <pc:docMk/>
            <pc:sldMk cId="3979584998" sldId="289"/>
            <ac:spMk id="9" creationId="{F800F42B-AC1D-42B6-A071-6A7D5D18B0C0}"/>
          </ac:spMkLst>
        </pc:spChg>
        <pc:spChg chg="del mod ord">
          <ac:chgData name="Spica, Elizabeth (Elizabeth Spica)" userId="b7b272d1-2755-40b0-9498-797f4654ccc4" providerId="ADAL" clId="{D47F321F-97C7-4EAE-B67E-8E5DE08C8122}" dt="2020-09-08T18:15:38.768" v="1262" actId="21"/>
          <ac:spMkLst>
            <pc:docMk/>
            <pc:sldMk cId="3979584998" sldId="289"/>
            <ac:spMk id="10" creationId="{C1DC5725-3562-4892-87DC-B3D7E5EDFB9B}"/>
          </ac:spMkLst>
        </pc:spChg>
        <pc:spChg chg="del mod ord">
          <ac:chgData name="Spica, Elizabeth (Elizabeth Spica)" userId="b7b272d1-2755-40b0-9498-797f4654ccc4" providerId="ADAL" clId="{D47F321F-97C7-4EAE-B67E-8E5DE08C8122}" dt="2020-09-08T18:15:38.768" v="1262" actId="21"/>
          <ac:spMkLst>
            <pc:docMk/>
            <pc:sldMk cId="3979584998" sldId="289"/>
            <ac:spMk id="11" creationId="{C50E9B65-95A4-4C0C-9D07-B546B73A468E}"/>
          </ac:spMkLst>
        </pc:spChg>
        <pc:spChg chg="add del mod">
          <ac:chgData name="Spica, Elizabeth (Elizabeth Spica)" userId="b7b272d1-2755-40b0-9498-797f4654ccc4" providerId="ADAL" clId="{D47F321F-97C7-4EAE-B67E-8E5DE08C8122}" dt="2020-09-08T18:15:45.353" v="1263" actId="700"/>
          <ac:spMkLst>
            <pc:docMk/>
            <pc:sldMk cId="3979584998" sldId="289"/>
            <ac:spMk id="13" creationId="{2E2B2305-53CB-413F-82B4-65DF7455EB0C}"/>
          </ac:spMkLst>
        </pc:spChg>
        <pc:spChg chg="add mod">
          <ac:chgData name="Spica, Elizabeth (Elizabeth Spica)" userId="b7b272d1-2755-40b0-9498-797f4654ccc4" providerId="ADAL" clId="{D47F321F-97C7-4EAE-B67E-8E5DE08C8122}" dt="2020-09-16T15:50:50.995" v="3340" actId="1037"/>
          <ac:spMkLst>
            <pc:docMk/>
            <pc:sldMk cId="3979584998" sldId="289"/>
            <ac:spMk id="16" creationId="{04657CD1-D90B-47AA-AF8B-D8FA58A1C4A7}"/>
          </ac:spMkLst>
        </pc:spChg>
        <pc:spChg chg="add mod">
          <ac:chgData name="Spica, Elizabeth (Elizabeth Spica)" userId="b7b272d1-2755-40b0-9498-797f4654ccc4" providerId="ADAL" clId="{D47F321F-97C7-4EAE-B67E-8E5DE08C8122}" dt="2020-09-16T15:50:56.420" v="3344" actId="1035"/>
          <ac:spMkLst>
            <pc:docMk/>
            <pc:sldMk cId="3979584998" sldId="289"/>
            <ac:spMk id="18" creationId="{DDF26DD9-812F-4203-A5A8-397BE4F25C0E}"/>
          </ac:spMkLst>
        </pc:spChg>
        <pc:picChg chg="add mod">
          <ac:chgData name="Spica, Elizabeth (Elizabeth Spica)" userId="b7b272d1-2755-40b0-9498-797f4654ccc4" providerId="ADAL" clId="{D47F321F-97C7-4EAE-B67E-8E5DE08C8122}" dt="2020-09-16T15:50:50.995" v="3340" actId="1037"/>
          <ac:picMkLst>
            <pc:docMk/>
            <pc:sldMk cId="3979584998" sldId="289"/>
            <ac:picMk id="14" creationId="{CE3488E1-3315-4C4A-AF2C-49BB7D327DF4}"/>
          </ac:picMkLst>
        </pc:picChg>
        <pc:picChg chg="del">
          <ac:chgData name="Spica, Elizabeth (Elizabeth Spica)" userId="b7b272d1-2755-40b0-9498-797f4654ccc4" providerId="ADAL" clId="{D47F321F-97C7-4EAE-B67E-8E5DE08C8122}" dt="2020-09-08T17:59:01.499" v="1211" actId="478"/>
          <ac:picMkLst>
            <pc:docMk/>
            <pc:sldMk cId="3979584998" sldId="289"/>
            <ac:picMk id="17" creationId="{77BE5744-C7C4-4A5A-8576-B6FC4371988A}"/>
          </ac:picMkLst>
        </pc:picChg>
      </pc:sldChg>
      <pc:sldChg chg="addSp delSp add del mod setBg delAnim delDesignElem">
        <pc:chgData name="Spica, Elizabeth (Elizabeth Spica)" userId="b7b272d1-2755-40b0-9498-797f4654ccc4" providerId="ADAL" clId="{D47F321F-97C7-4EAE-B67E-8E5DE08C8122}" dt="2020-09-03T16:42:05.696" v="670"/>
        <pc:sldMkLst>
          <pc:docMk/>
          <pc:sldMk cId="1794692577" sldId="304"/>
        </pc:sldMkLst>
        <pc:spChg chg="add del">
          <ac:chgData name="Spica, Elizabeth (Elizabeth Spica)" userId="b7b272d1-2755-40b0-9498-797f4654ccc4" providerId="ADAL" clId="{D47F321F-97C7-4EAE-B67E-8E5DE08C8122}" dt="2020-09-03T16:42:05.696" v="670"/>
          <ac:spMkLst>
            <pc:docMk/>
            <pc:sldMk cId="1794692577" sldId="304"/>
            <ac:spMk id="9" creationId="{00C418F9-B1A3-4097-9C97-E1C9F3149701}"/>
          </ac:spMkLst>
        </pc:spChg>
        <pc:spChg chg="add del">
          <ac:chgData name="Spica, Elizabeth (Elizabeth Spica)" userId="b7b272d1-2755-40b0-9498-797f4654ccc4" providerId="ADAL" clId="{D47F321F-97C7-4EAE-B67E-8E5DE08C8122}" dt="2020-09-03T16:42:05.696" v="670"/>
          <ac:spMkLst>
            <pc:docMk/>
            <pc:sldMk cId="1794692577" sldId="304"/>
            <ac:spMk id="11" creationId="{6B5E8ED2-C3EC-40AD-BDB9-27E589B52DAA}"/>
          </ac:spMkLst>
        </pc:spChg>
        <pc:picChg chg="del">
          <ac:chgData name="Spica, Elizabeth (Elizabeth Spica)" userId="b7b272d1-2755-40b0-9498-797f4654ccc4" providerId="ADAL" clId="{D47F321F-97C7-4EAE-B67E-8E5DE08C8122}" dt="2020-09-03T16:41:51.743" v="667" actId="478"/>
          <ac:picMkLst>
            <pc:docMk/>
            <pc:sldMk cId="1794692577" sldId="304"/>
            <ac:picMk id="3" creationId="{9A029CE6-472C-425D-A7D1-BD68EEBDCDD0}"/>
          </ac:picMkLst>
        </pc:picChg>
      </pc:sldChg>
      <pc:sldChg chg="del ord setBg">
        <pc:chgData name="Spica, Elizabeth (Elizabeth Spica)" userId="b7b272d1-2755-40b0-9498-797f4654ccc4" providerId="ADAL" clId="{D47F321F-97C7-4EAE-B67E-8E5DE08C8122}" dt="2020-09-03T16:25:23.850" v="630" actId="47"/>
        <pc:sldMkLst>
          <pc:docMk/>
          <pc:sldMk cId="516772235" sldId="312"/>
        </pc:sldMkLst>
      </pc:sldChg>
      <pc:sldChg chg="addSp delSp modSp mod ord setBg delDesignElem modNotesTx">
        <pc:chgData name="Spica, Elizabeth (Elizabeth Spica)" userId="b7b272d1-2755-40b0-9498-797f4654ccc4" providerId="ADAL" clId="{D47F321F-97C7-4EAE-B67E-8E5DE08C8122}" dt="2020-09-23T23:16:53.333" v="12850"/>
        <pc:sldMkLst>
          <pc:docMk/>
          <pc:sldMk cId="1997546868" sldId="322"/>
        </pc:sldMkLst>
        <pc:spChg chg="mod">
          <ac:chgData name="Spica, Elizabeth (Elizabeth Spica)" userId="b7b272d1-2755-40b0-9498-797f4654ccc4" providerId="ADAL" clId="{D47F321F-97C7-4EAE-B67E-8E5DE08C8122}" dt="2020-09-16T17:37:37.079" v="8479" actId="113"/>
          <ac:spMkLst>
            <pc:docMk/>
            <pc:sldMk cId="1997546868" sldId="322"/>
            <ac:spMk id="2" creationId="{A0ADC3DB-96F9-4133-A62B-6B18EAFA337F}"/>
          </ac:spMkLst>
        </pc:spChg>
        <pc:spChg chg="add del mod">
          <ac:chgData name="Spica, Elizabeth (Elizabeth Spica)" userId="b7b272d1-2755-40b0-9498-797f4654ccc4" providerId="ADAL" clId="{D47F321F-97C7-4EAE-B67E-8E5DE08C8122}" dt="2020-09-16T16:09:30.003" v="4915" actId="22"/>
          <ac:spMkLst>
            <pc:docMk/>
            <pc:sldMk cId="1997546868" sldId="322"/>
            <ac:spMk id="4" creationId="{9C57A23A-804E-4CE1-A9F6-182A24E35243}"/>
          </ac:spMkLst>
        </pc:spChg>
        <pc:spChg chg="add del mod">
          <ac:chgData name="Spica, Elizabeth (Elizabeth Spica)" userId="b7b272d1-2755-40b0-9498-797f4654ccc4" providerId="ADAL" clId="{D47F321F-97C7-4EAE-B67E-8E5DE08C8122}" dt="2020-09-08T18:20:48.634" v="1568" actId="478"/>
          <ac:spMkLst>
            <pc:docMk/>
            <pc:sldMk cId="1997546868" sldId="322"/>
            <ac:spMk id="7" creationId="{052E7389-DC49-4992-BABD-38C2185F81D7}"/>
          </ac:spMkLst>
        </pc:spChg>
        <pc:spChg chg="add del mod">
          <ac:chgData name="Spica, Elizabeth (Elizabeth Spica)" userId="b7b272d1-2755-40b0-9498-797f4654ccc4" providerId="ADAL" clId="{D47F321F-97C7-4EAE-B67E-8E5DE08C8122}" dt="2020-09-08T18:21:34.274" v="1574" actId="478"/>
          <ac:spMkLst>
            <pc:docMk/>
            <pc:sldMk cId="1997546868" sldId="322"/>
            <ac:spMk id="10" creationId="{BD5860F5-397F-42C3-A748-301A33E340A3}"/>
          </ac:spMkLst>
        </pc:spChg>
        <pc:spChg chg="add del">
          <ac:chgData name="Spica, Elizabeth (Elizabeth Spica)" userId="b7b272d1-2755-40b0-9498-797f4654ccc4" providerId="ADAL" clId="{D47F321F-97C7-4EAE-B67E-8E5DE08C8122}" dt="2020-09-08T17:36:45.340" v="739"/>
          <ac:spMkLst>
            <pc:docMk/>
            <pc:sldMk cId="1997546868" sldId="322"/>
            <ac:spMk id="11" creationId="{E45B1D5C-0827-4AF0-8186-11FC5A8B8B92}"/>
          </ac:spMkLst>
        </pc:spChg>
        <pc:spChg chg="add del">
          <ac:chgData name="Spica, Elizabeth (Elizabeth Spica)" userId="b7b272d1-2755-40b0-9498-797f4654ccc4" providerId="ADAL" clId="{D47F321F-97C7-4EAE-B67E-8E5DE08C8122}" dt="2020-09-08T17:36:45.340" v="739"/>
          <ac:spMkLst>
            <pc:docMk/>
            <pc:sldMk cId="1997546868" sldId="322"/>
            <ac:spMk id="13" creationId="{99413ED5-9ED4-4772-BCE4-2BCAE6B12E35}"/>
          </ac:spMkLst>
        </pc:spChg>
        <pc:spChg chg="add del">
          <ac:chgData name="Spica, Elizabeth (Elizabeth Spica)" userId="b7b272d1-2755-40b0-9498-797f4654ccc4" providerId="ADAL" clId="{D47F321F-97C7-4EAE-B67E-8E5DE08C8122}" dt="2020-09-08T17:36:45.340" v="739"/>
          <ac:spMkLst>
            <pc:docMk/>
            <pc:sldMk cId="1997546868" sldId="322"/>
            <ac:spMk id="15" creationId="{04357C93-F0CB-4A1C-8F77-4E9063789819}"/>
          </ac:spMkLst>
        </pc:spChg>
        <pc:spChg chg="add del">
          <ac:chgData name="Spica, Elizabeth (Elizabeth Spica)" userId="b7b272d1-2755-40b0-9498-797f4654ccc4" providerId="ADAL" clId="{D47F321F-97C7-4EAE-B67E-8E5DE08C8122}" dt="2020-09-08T17:36:45.340" v="739"/>
          <ac:spMkLst>
            <pc:docMk/>
            <pc:sldMk cId="1997546868" sldId="322"/>
            <ac:spMk id="17" creationId="{90F533E9-6690-41A8-A372-4C6C622D028D}"/>
          </ac:spMkLst>
        </pc:spChg>
        <pc:spChg chg="add del">
          <ac:chgData name="Spica, Elizabeth (Elizabeth Spica)" userId="b7b272d1-2755-40b0-9498-797f4654ccc4" providerId="ADAL" clId="{D47F321F-97C7-4EAE-B67E-8E5DE08C8122}" dt="2020-09-08T18:32:43.032" v="1860" actId="22"/>
          <ac:spMkLst>
            <pc:docMk/>
            <pc:sldMk cId="1997546868" sldId="322"/>
            <ac:spMk id="20" creationId="{DA4FF7B3-38BB-47E2-A6F2-DA98C0106C61}"/>
          </ac:spMkLst>
        </pc:spChg>
        <pc:spChg chg="add mod">
          <ac:chgData name="Spica, Elizabeth (Elizabeth Spica)" userId="b7b272d1-2755-40b0-9498-797f4654ccc4" providerId="ADAL" clId="{D47F321F-97C7-4EAE-B67E-8E5DE08C8122}" dt="2020-09-08T18:32:58.146" v="1866" actId="1076"/>
          <ac:spMkLst>
            <pc:docMk/>
            <pc:sldMk cId="1997546868" sldId="322"/>
            <ac:spMk id="24" creationId="{0AB74E1B-CF9F-4C67-9E13-2EFB689B8C77}"/>
          </ac:spMkLst>
        </pc:spChg>
        <pc:spChg chg="add del">
          <ac:chgData name="Spica, Elizabeth (Elizabeth Spica)" userId="b7b272d1-2755-40b0-9498-797f4654ccc4" providerId="ADAL" clId="{D47F321F-97C7-4EAE-B67E-8E5DE08C8122}" dt="2020-09-08T18:33:42.094" v="1871" actId="478"/>
          <ac:spMkLst>
            <pc:docMk/>
            <pc:sldMk cId="1997546868" sldId="322"/>
            <ac:spMk id="28" creationId="{820D774C-2E52-4F6C-882A-1374ED6100C0}"/>
          </ac:spMkLst>
        </pc:spChg>
        <pc:picChg chg="add del mod">
          <ac:chgData name="Spica, Elizabeth (Elizabeth Spica)" userId="b7b272d1-2755-40b0-9498-797f4654ccc4" providerId="ADAL" clId="{D47F321F-97C7-4EAE-B67E-8E5DE08C8122}" dt="2020-09-16T16:09:30.003" v="4915" actId="22"/>
          <ac:picMkLst>
            <pc:docMk/>
            <pc:sldMk cId="1997546868" sldId="322"/>
            <ac:picMk id="3" creationId="{858888FB-7B39-4313-A32F-3D495F8A0273}"/>
          </ac:picMkLst>
        </pc:picChg>
        <pc:picChg chg="add del mod">
          <ac:chgData name="Spica, Elizabeth (Elizabeth Spica)" userId="b7b272d1-2755-40b0-9498-797f4654ccc4" providerId="ADAL" clId="{D47F321F-97C7-4EAE-B67E-8E5DE08C8122}" dt="2020-09-08T18:20:48.634" v="1568" actId="478"/>
          <ac:picMkLst>
            <pc:docMk/>
            <pc:sldMk cId="1997546868" sldId="322"/>
            <ac:picMk id="4" creationId="{096B0EF8-A250-4F0B-A947-9074BA8A055C}"/>
          </ac:picMkLst>
        </pc:picChg>
        <pc:picChg chg="mod">
          <ac:chgData name="Spica, Elizabeth (Elizabeth Spica)" userId="b7b272d1-2755-40b0-9498-797f4654ccc4" providerId="ADAL" clId="{D47F321F-97C7-4EAE-B67E-8E5DE08C8122}" dt="2020-09-08T18:35:11.833" v="1879" actId="1076"/>
          <ac:picMkLst>
            <pc:docMk/>
            <pc:sldMk cId="1997546868" sldId="322"/>
            <ac:picMk id="5" creationId="{0EAC3AEC-5B25-4F47-9E59-EB8A4E7CA05E}"/>
          </ac:picMkLst>
        </pc:picChg>
        <pc:picChg chg="add del mod">
          <ac:chgData name="Spica, Elizabeth (Elizabeth Spica)" userId="b7b272d1-2755-40b0-9498-797f4654ccc4" providerId="ADAL" clId="{D47F321F-97C7-4EAE-B67E-8E5DE08C8122}" dt="2020-09-08T18:21:34.274" v="1574" actId="478"/>
          <ac:picMkLst>
            <pc:docMk/>
            <pc:sldMk cId="1997546868" sldId="322"/>
            <ac:picMk id="9" creationId="{A10F69A8-61AD-4A9D-B785-042B1C6234A5}"/>
          </ac:picMkLst>
        </pc:picChg>
        <pc:picChg chg="add del mod">
          <ac:chgData name="Spica, Elizabeth (Elizabeth Spica)" userId="b7b272d1-2755-40b0-9498-797f4654ccc4" providerId="ADAL" clId="{D47F321F-97C7-4EAE-B67E-8E5DE08C8122}" dt="2020-09-08T18:32:59.279" v="1867" actId="478"/>
          <ac:picMkLst>
            <pc:docMk/>
            <pc:sldMk cId="1997546868" sldId="322"/>
            <ac:picMk id="12" creationId="{0F760E32-E84E-4ACF-B1DC-C1E3741C56A1}"/>
          </ac:picMkLst>
        </pc:picChg>
        <pc:picChg chg="add del">
          <ac:chgData name="Spica, Elizabeth (Elizabeth Spica)" userId="b7b272d1-2755-40b0-9498-797f4654ccc4" providerId="ADAL" clId="{D47F321F-97C7-4EAE-B67E-8E5DE08C8122}" dt="2020-09-08T18:32:43.032" v="1860" actId="22"/>
          <ac:picMkLst>
            <pc:docMk/>
            <pc:sldMk cId="1997546868" sldId="322"/>
            <ac:picMk id="14" creationId="{EA9395EF-1549-40FC-AF35-CDDD1A293F11}"/>
          </ac:picMkLst>
        </pc:picChg>
        <pc:picChg chg="add mod">
          <ac:chgData name="Spica, Elizabeth (Elizabeth Spica)" userId="b7b272d1-2755-40b0-9498-797f4654ccc4" providerId="ADAL" clId="{D47F321F-97C7-4EAE-B67E-8E5DE08C8122}" dt="2020-09-16T17:37:28.460" v="8476" actId="1076"/>
          <ac:picMkLst>
            <pc:docMk/>
            <pc:sldMk cId="1997546868" sldId="322"/>
            <ac:picMk id="22" creationId="{DA57E18E-1277-4C9C-AE7B-EA89B7482C8B}"/>
          </ac:picMkLst>
        </pc:picChg>
        <pc:picChg chg="add del">
          <ac:chgData name="Spica, Elizabeth (Elizabeth Spica)" userId="b7b272d1-2755-40b0-9498-797f4654ccc4" providerId="ADAL" clId="{D47F321F-97C7-4EAE-B67E-8E5DE08C8122}" dt="2020-09-08T18:33:42.094" v="1871" actId="478"/>
          <ac:picMkLst>
            <pc:docMk/>
            <pc:sldMk cId="1997546868" sldId="322"/>
            <ac:picMk id="26" creationId="{66785452-F38C-46F6-A086-7CC023DAD472}"/>
          </ac:picMkLst>
        </pc:picChg>
      </pc:sldChg>
      <pc:sldChg chg="modSp mod setBg">
        <pc:chgData name="Spica, Elizabeth (Elizabeth Spica)" userId="b7b272d1-2755-40b0-9498-797f4654ccc4" providerId="ADAL" clId="{D47F321F-97C7-4EAE-B67E-8E5DE08C8122}" dt="2020-09-16T15:46:42.411" v="3129" actId="113"/>
        <pc:sldMkLst>
          <pc:docMk/>
          <pc:sldMk cId="3058234617" sldId="325"/>
        </pc:sldMkLst>
        <pc:spChg chg="mod">
          <ac:chgData name="Spica, Elizabeth (Elizabeth Spica)" userId="b7b272d1-2755-40b0-9498-797f4654ccc4" providerId="ADAL" clId="{D47F321F-97C7-4EAE-B67E-8E5DE08C8122}" dt="2020-09-16T15:46:42.411" v="3129" actId="113"/>
          <ac:spMkLst>
            <pc:docMk/>
            <pc:sldMk cId="3058234617" sldId="325"/>
            <ac:spMk id="2" creationId="{CC76F3F5-EF41-4C72-8FF4-D688B7670EFD}"/>
          </ac:spMkLst>
        </pc:spChg>
        <pc:spChg chg="mod">
          <ac:chgData name="Spica, Elizabeth (Elizabeth Spica)" userId="b7b272d1-2755-40b0-9498-797f4654ccc4" providerId="ADAL" clId="{D47F321F-97C7-4EAE-B67E-8E5DE08C8122}" dt="2020-09-08T17:36:45.340" v="739"/>
          <ac:spMkLst>
            <pc:docMk/>
            <pc:sldMk cId="3058234617" sldId="325"/>
            <ac:spMk id="7" creationId="{360C4897-C868-449C-8834-3490BE45372A}"/>
          </ac:spMkLst>
        </pc:spChg>
      </pc:sldChg>
      <pc:sldChg chg="addSp delSp setBg delDesignElem">
        <pc:chgData name="Spica, Elizabeth (Elizabeth Spica)" userId="b7b272d1-2755-40b0-9498-797f4654ccc4" providerId="ADAL" clId="{D47F321F-97C7-4EAE-B67E-8E5DE08C8122}" dt="2020-09-03T16:43:18.989" v="693"/>
        <pc:sldMkLst>
          <pc:docMk/>
          <pc:sldMk cId="1698691010" sldId="328"/>
        </pc:sldMkLst>
        <pc:spChg chg="add del">
          <ac:chgData name="Spica, Elizabeth (Elizabeth Spica)" userId="b7b272d1-2755-40b0-9498-797f4654ccc4" providerId="ADAL" clId="{D47F321F-97C7-4EAE-B67E-8E5DE08C8122}" dt="2020-09-03T16:43:18.989" v="693"/>
          <ac:spMkLst>
            <pc:docMk/>
            <pc:sldMk cId="1698691010" sldId="328"/>
            <ac:spMk id="20" creationId="{526E0BFB-CDF1-4990-8C11-AC849311E0A8}"/>
          </ac:spMkLst>
        </pc:spChg>
        <pc:spChg chg="add del">
          <ac:chgData name="Spica, Elizabeth (Elizabeth Spica)" userId="b7b272d1-2755-40b0-9498-797f4654ccc4" providerId="ADAL" clId="{D47F321F-97C7-4EAE-B67E-8E5DE08C8122}" dt="2020-09-03T16:43:18.989" v="693"/>
          <ac:spMkLst>
            <pc:docMk/>
            <pc:sldMk cId="1698691010" sldId="328"/>
            <ac:spMk id="22" creationId="{6069A1F8-9BEB-4786-9694-FC48B2D75D21}"/>
          </ac:spMkLst>
        </pc:spChg>
        <pc:spChg chg="add del">
          <ac:chgData name="Spica, Elizabeth (Elizabeth Spica)" userId="b7b272d1-2755-40b0-9498-797f4654ccc4" providerId="ADAL" clId="{D47F321F-97C7-4EAE-B67E-8E5DE08C8122}" dt="2020-09-03T16:43:18.989" v="693"/>
          <ac:spMkLst>
            <pc:docMk/>
            <pc:sldMk cId="1698691010" sldId="328"/>
            <ac:spMk id="24" creationId="{AF2F604E-43BE-4DC3-B983-E071523364F8}"/>
          </ac:spMkLst>
        </pc:spChg>
        <pc:spChg chg="add del">
          <ac:chgData name="Spica, Elizabeth (Elizabeth Spica)" userId="b7b272d1-2755-40b0-9498-797f4654ccc4" providerId="ADAL" clId="{D47F321F-97C7-4EAE-B67E-8E5DE08C8122}" dt="2020-09-03T16:43:18.989" v="693"/>
          <ac:spMkLst>
            <pc:docMk/>
            <pc:sldMk cId="1698691010" sldId="328"/>
            <ac:spMk id="26" creationId="{08C9B587-E65E-4B52-B37C-ABEBB6E87928}"/>
          </ac:spMkLst>
        </pc:spChg>
      </pc:sldChg>
      <pc:sldChg chg="ord">
        <pc:chgData name="Spica, Elizabeth (Elizabeth Spica)" userId="b7b272d1-2755-40b0-9498-797f4654ccc4" providerId="ADAL" clId="{D47F321F-97C7-4EAE-B67E-8E5DE08C8122}" dt="2020-09-08T17:53:38.527" v="1135"/>
        <pc:sldMkLst>
          <pc:docMk/>
          <pc:sldMk cId="3781496596" sldId="334"/>
        </pc:sldMkLst>
      </pc:sldChg>
      <pc:sldChg chg="addSp delSp modSp del mod ord setBg delDesignElem modNotesTx">
        <pc:chgData name="Spica, Elizabeth (Elizabeth Spica)" userId="b7b272d1-2755-40b0-9498-797f4654ccc4" providerId="ADAL" clId="{D47F321F-97C7-4EAE-B67E-8E5DE08C8122}" dt="2020-09-16T18:09:19.609" v="9907" actId="47"/>
        <pc:sldMkLst>
          <pc:docMk/>
          <pc:sldMk cId="1174057251" sldId="336"/>
        </pc:sldMkLst>
        <pc:spChg chg="mod">
          <ac:chgData name="Spica, Elizabeth (Elizabeth Spica)" userId="b7b272d1-2755-40b0-9498-797f4654ccc4" providerId="ADAL" clId="{D47F321F-97C7-4EAE-B67E-8E5DE08C8122}" dt="2020-09-08T18:38:17.933" v="2291" actId="20577"/>
          <ac:spMkLst>
            <pc:docMk/>
            <pc:sldMk cId="1174057251" sldId="336"/>
            <ac:spMk id="2" creationId="{2C93E3A9-4A01-4E92-BCDF-3257E61FEFC1}"/>
          </ac:spMkLst>
        </pc:spChg>
        <pc:spChg chg="mod">
          <ac:chgData name="Spica, Elizabeth (Elizabeth Spica)" userId="b7b272d1-2755-40b0-9498-797f4654ccc4" providerId="ADAL" clId="{D47F321F-97C7-4EAE-B67E-8E5DE08C8122}" dt="2020-09-03T16:43:18.989" v="693"/>
          <ac:spMkLst>
            <pc:docMk/>
            <pc:sldMk cId="1174057251" sldId="336"/>
            <ac:spMk id="10" creationId="{521598C1-640E-4697-9452-B0BC2DB1A2C0}"/>
          </ac:spMkLst>
        </pc:spChg>
        <pc:spChg chg="add del">
          <ac:chgData name="Spica, Elizabeth (Elizabeth Spica)" userId="b7b272d1-2755-40b0-9498-797f4654ccc4" providerId="ADAL" clId="{D47F321F-97C7-4EAE-B67E-8E5DE08C8122}" dt="2020-09-08T17:36:45.340" v="739"/>
          <ac:spMkLst>
            <pc:docMk/>
            <pc:sldMk cId="1174057251" sldId="336"/>
            <ac:spMk id="13" creationId="{80DF40B2-80F7-4E71-B46C-284163F3654A}"/>
          </ac:spMkLst>
        </pc:spChg>
        <pc:picChg chg="mod">
          <ac:chgData name="Spica, Elizabeth (Elizabeth Spica)" userId="b7b272d1-2755-40b0-9498-797f4654ccc4" providerId="ADAL" clId="{D47F321F-97C7-4EAE-B67E-8E5DE08C8122}" dt="2020-09-03T16:17:05.407" v="413"/>
          <ac:picMkLst>
            <pc:docMk/>
            <pc:sldMk cId="1174057251" sldId="336"/>
            <ac:picMk id="5" creationId="{E8767EBD-A337-4193-87E4-33B0C3E490AC}"/>
          </ac:picMkLst>
        </pc:picChg>
      </pc:sldChg>
      <pc:sldChg chg="addSp delSp modSp del mod setBg delDesignElem">
        <pc:chgData name="Spica, Elizabeth (Elizabeth Spica)" userId="b7b272d1-2755-40b0-9498-797f4654ccc4" providerId="ADAL" clId="{D47F321F-97C7-4EAE-B67E-8E5DE08C8122}" dt="2020-09-16T15:45:33.162" v="3098" actId="47"/>
        <pc:sldMkLst>
          <pc:docMk/>
          <pc:sldMk cId="2827737786" sldId="338"/>
        </pc:sldMkLst>
        <pc:spChg chg="mod">
          <ac:chgData name="Spica, Elizabeth (Elizabeth Spica)" userId="b7b272d1-2755-40b0-9498-797f4654ccc4" providerId="ADAL" clId="{D47F321F-97C7-4EAE-B67E-8E5DE08C8122}" dt="2020-09-03T16:29:06.180" v="657" actId="113"/>
          <ac:spMkLst>
            <pc:docMk/>
            <pc:sldMk cId="2827737786" sldId="338"/>
            <ac:spMk id="2" creationId="{972E0AEF-727A-43D1-9738-D9C7BD0E27E0}"/>
          </ac:spMkLst>
        </pc:spChg>
        <pc:spChg chg="add del">
          <ac:chgData name="Spica, Elizabeth (Elizabeth Spica)" userId="b7b272d1-2755-40b0-9498-797f4654ccc4" providerId="ADAL" clId="{D47F321F-97C7-4EAE-B67E-8E5DE08C8122}" dt="2020-09-08T17:36:45.340" v="739"/>
          <ac:spMkLst>
            <pc:docMk/>
            <pc:sldMk cId="2827737786" sldId="338"/>
            <ac:spMk id="9" creationId="{42285737-90EE-47DC-AC80-8AE156B11969}"/>
          </ac:spMkLst>
        </pc:spChg>
        <pc:grpChg chg="add del">
          <ac:chgData name="Spica, Elizabeth (Elizabeth Spica)" userId="b7b272d1-2755-40b0-9498-797f4654ccc4" providerId="ADAL" clId="{D47F321F-97C7-4EAE-B67E-8E5DE08C8122}" dt="2020-09-08T17:36:45.340" v="739"/>
          <ac:grpSpMkLst>
            <pc:docMk/>
            <pc:sldMk cId="2827737786" sldId="338"/>
            <ac:grpSpMk id="11" creationId="{B57BDC17-F1B3-455F-BBF1-680AA1F25C06}"/>
          </ac:grpSpMkLst>
        </pc:grpChg>
      </pc:sldChg>
      <pc:sldChg chg="addSp delSp modSp add mod ord setBg delDesignElem modNotesTx">
        <pc:chgData name="Spica, Elizabeth (Elizabeth Spica)" userId="b7b272d1-2755-40b0-9498-797f4654ccc4" providerId="ADAL" clId="{D47F321F-97C7-4EAE-B67E-8E5DE08C8122}" dt="2020-09-23T23:16:31.227" v="12848"/>
        <pc:sldMkLst>
          <pc:docMk/>
          <pc:sldMk cId="3666811996" sldId="374"/>
        </pc:sldMkLst>
        <pc:spChg chg="add del">
          <ac:chgData name="Spica, Elizabeth (Elizabeth Spica)" userId="b7b272d1-2755-40b0-9498-797f4654ccc4" providerId="ADAL" clId="{D47F321F-97C7-4EAE-B67E-8E5DE08C8122}" dt="2020-09-16T16:09:30.480" v="4916" actId="21"/>
          <ac:spMkLst>
            <pc:docMk/>
            <pc:sldMk cId="3666811996" sldId="374"/>
            <ac:spMk id="6" creationId="{B886F3CB-8F6E-4660-BEAC-0A5A592A846F}"/>
          </ac:spMkLst>
        </pc:spChg>
        <pc:spChg chg="add mod">
          <ac:chgData name="Spica, Elizabeth (Elizabeth Spica)" userId="b7b272d1-2755-40b0-9498-797f4654ccc4" providerId="ADAL" clId="{D47F321F-97C7-4EAE-B67E-8E5DE08C8122}" dt="2020-09-16T18:30:52.028" v="11551" actId="404"/>
          <ac:spMkLst>
            <pc:docMk/>
            <pc:sldMk cId="3666811996" sldId="374"/>
            <ac:spMk id="7" creationId="{0218EFC0-15B0-4B28-A4AC-EBBFE260B299}"/>
          </ac:spMkLst>
        </pc:spChg>
        <pc:spChg chg="add mod">
          <ac:chgData name="Spica, Elizabeth (Elizabeth Spica)" userId="b7b272d1-2755-40b0-9498-797f4654ccc4" providerId="ADAL" clId="{D47F321F-97C7-4EAE-B67E-8E5DE08C8122}" dt="2020-09-16T18:31:00.111" v="11553" actId="1076"/>
          <ac:spMkLst>
            <pc:docMk/>
            <pc:sldMk cId="3666811996" sldId="374"/>
            <ac:spMk id="8" creationId="{5A6F4FC4-D41D-4E15-B646-FE1FBECE0A91}"/>
          </ac:spMkLst>
        </pc:spChg>
        <pc:spChg chg="del">
          <ac:chgData name="Spica, Elizabeth (Elizabeth Spica)" userId="b7b272d1-2755-40b0-9498-797f4654ccc4" providerId="ADAL" clId="{D47F321F-97C7-4EAE-B67E-8E5DE08C8122}" dt="2020-09-08T18:33:57.976" v="1873"/>
          <ac:spMkLst>
            <pc:docMk/>
            <pc:sldMk cId="3666811996" sldId="374"/>
            <ac:spMk id="109" creationId="{42A4FC2C-047E-45A5-965D-8E1E3BF09BC6}"/>
          </ac:spMkLst>
        </pc:spChg>
        <pc:picChg chg="add del mod modCrop">
          <ac:chgData name="Spica, Elizabeth (Elizabeth Spica)" userId="b7b272d1-2755-40b0-9498-797f4654ccc4" providerId="ADAL" clId="{D47F321F-97C7-4EAE-B67E-8E5DE08C8122}" dt="2020-09-16T18:30:57.515" v="11552" actId="1076"/>
          <ac:picMkLst>
            <pc:docMk/>
            <pc:sldMk cId="3666811996" sldId="374"/>
            <ac:picMk id="5" creationId="{1FC476C4-0A64-4585-B944-796EFC5F71A0}"/>
          </ac:picMkLst>
        </pc:picChg>
      </pc:sldChg>
      <pc:sldChg chg="delSp modSp del mod ord setBg">
        <pc:chgData name="Spica, Elizabeth (Elizabeth Spica)" userId="b7b272d1-2755-40b0-9498-797f4654ccc4" providerId="ADAL" clId="{D47F321F-97C7-4EAE-B67E-8E5DE08C8122}" dt="2020-09-16T16:01:11.845" v="3765" actId="47"/>
        <pc:sldMkLst>
          <pc:docMk/>
          <pc:sldMk cId="4272471090" sldId="377"/>
        </pc:sldMkLst>
        <pc:spChg chg="del">
          <ac:chgData name="Spica, Elizabeth (Elizabeth Spica)" userId="b7b272d1-2755-40b0-9498-797f4654ccc4" providerId="ADAL" clId="{D47F321F-97C7-4EAE-B67E-8E5DE08C8122}" dt="2020-09-16T15:58:22.441" v="3751" actId="21"/>
          <ac:spMkLst>
            <pc:docMk/>
            <pc:sldMk cId="4272471090" sldId="377"/>
            <ac:spMk id="7" creationId="{35F9F7D8-2326-413C-ACDC-E00BD99446C5}"/>
          </ac:spMkLst>
        </pc:spChg>
        <pc:spChg chg="del">
          <ac:chgData name="Spica, Elizabeth (Elizabeth Spica)" userId="b7b272d1-2755-40b0-9498-797f4654ccc4" providerId="ADAL" clId="{D47F321F-97C7-4EAE-B67E-8E5DE08C8122}" dt="2020-09-16T15:58:22.441" v="3751" actId="21"/>
          <ac:spMkLst>
            <pc:docMk/>
            <pc:sldMk cId="4272471090" sldId="377"/>
            <ac:spMk id="8" creationId="{8BE52402-49C2-4017-A590-88530E76175A}"/>
          </ac:spMkLst>
        </pc:spChg>
        <pc:picChg chg="del mod">
          <ac:chgData name="Spica, Elizabeth (Elizabeth Spica)" userId="b7b272d1-2755-40b0-9498-797f4654ccc4" providerId="ADAL" clId="{D47F321F-97C7-4EAE-B67E-8E5DE08C8122}" dt="2020-09-16T15:58:22.441" v="3751" actId="21"/>
          <ac:picMkLst>
            <pc:docMk/>
            <pc:sldMk cId="4272471090" sldId="377"/>
            <ac:picMk id="4" creationId="{DB2C190F-3834-4FEF-8F5D-5505F3EFB672}"/>
          </ac:picMkLst>
        </pc:picChg>
        <pc:picChg chg="del mod">
          <ac:chgData name="Spica, Elizabeth (Elizabeth Spica)" userId="b7b272d1-2755-40b0-9498-797f4654ccc4" providerId="ADAL" clId="{D47F321F-97C7-4EAE-B67E-8E5DE08C8122}" dt="2020-09-16T15:58:22.441" v="3751" actId="21"/>
          <ac:picMkLst>
            <pc:docMk/>
            <pc:sldMk cId="4272471090" sldId="377"/>
            <ac:picMk id="6" creationId="{65C4808B-7A11-4A77-82A3-D298F0064453}"/>
          </ac:picMkLst>
        </pc:picChg>
      </pc:sldChg>
      <pc:sldChg chg="addSp delSp modSp mod setBg delDesignElem">
        <pc:chgData name="Spica, Elizabeth (Elizabeth Spica)" userId="b7b272d1-2755-40b0-9498-797f4654ccc4" providerId="ADAL" clId="{D47F321F-97C7-4EAE-B67E-8E5DE08C8122}" dt="2020-09-16T15:45:22.515" v="3097" actId="20577"/>
        <pc:sldMkLst>
          <pc:docMk/>
          <pc:sldMk cId="20969449" sldId="398"/>
        </pc:sldMkLst>
        <pc:spChg chg="mod">
          <ac:chgData name="Spica, Elizabeth (Elizabeth Spica)" userId="b7b272d1-2755-40b0-9498-797f4654ccc4" providerId="ADAL" clId="{D47F321F-97C7-4EAE-B67E-8E5DE08C8122}" dt="2020-09-16T15:44:53.114" v="3090" actId="14100"/>
          <ac:spMkLst>
            <pc:docMk/>
            <pc:sldMk cId="20969449" sldId="398"/>
            <ac:spMk id="2" creationId="{83B90621-C45C-425E-944D-6C17C9FCFBD7}"/>
          </ac:spMkLst>
        </pc:spChg>
        <pc:spChg chg="del mod">
          <ac:chgData name="Spica, Elizabeth (Elizabeth Spica)" userId="b7b272d1-2755-40b0-9498-797f4654ccc4" providerId="ADAL" clId="{D47F321F-97C7-4EAE-B67E-8E5DE08C8122}" dt="2020-09-16T15:45:10.806" v="3092" actId="478"/>
          <ac:spMkLst>
            <pc:docMk/>
            <pc:sldMk cId="20969449" sldId="398"/>
            <ac:spMk id="3" creationId="{ABEB62CA-2E97-478A-83DC-3FE28ECE0436}"/>
          </ac:spMkLst>
        </pc:spChg>
        <pc:spChg chg="add mod">
          <ac:chgData name="Spica, Elizabeth (Elizabeth Spica)" userId="b7b272d1-2755-40b0-9498-797f4654ccc4" providerId="ADAL" clId="{D47F321F-97C7-4EAE-B67E-8E5DE08C8122}" dt="2020-09-16T15:45:22.515" v="3097" actId="20577"/>
          <ac:spMkLst>
            <pc:docMk/>
            <pc:sldMk cId="20969449" sldId="398"/>
            <ac:spMk id="6" creationId="{36B8C496-F37D-4420-83E9-F1F96A3B64E6}"/>
          </ac:spMkLst>
        </pc:spChg>
        <pc:spChg chg="add del mod">
          <ac:chgData name="Spica, Elizabeth (Elizabeth Spica)" userId="b7b272d1-2755-40b0-9498-797f4654ccc4" providerId="ADAL" clId="{D47F321F-97C7-4EAE-B67E-8E5DE08C8122}" dt="2020-09-16T15:45:12.690" v="3093" actId="478"/>
          <ac:spMkLst>
            <pc:docMk/>
            <pc:sldMk cId="20969449" sldId="398"/>
            <ac:spMk id="7" creationId="{F8304696-9BF2-4D01-9F84-05B6D9C3910C}"/>
          </ac:spMkLst>
        </pc:spChg>
        <pc:spChg chg="add del">
          <ac:chgData name="Spica, Elizabeth (Elizabeth Spica)" userId="b7b272d1-2755-40b0-9498-797f4654ccc4" providerId="ADAL" clId="{D47F321F-97C7-4EAE-B67E-8E5DE08C8122}" dt="2020-09-03T16:27:52.688" v="652" actId="26606"/>
          <ac:spMkLst>
            <pc:docMk/>
            <pc:sldMk cId="20969449" sldId="398"/>
            <ac:spMk id="20" creationId="{0671A8AE-40A1-4631-A6B8-581AFF065482}"/>
          </ac:spMkLst>
        </pc:spChg>
        <pc:spChg chg="add del">
          <ac:chgData name="Spica, Elizabeth (Elizabeth Spica)" userId="b7b272d1-2755-40b0-9498-797f4654ccc4" providerId="ADAL" clId="{D47F321F-97C7-4EAE-B67E-8E5DE08C8122}" dt="2020-09-03T16:27:52.688" v="652" actId="26606"/>
          <ac:spMkLst>
            <pc:docMk/>
            <pc:sldMk cId="20969449" sldId="398"/>
            <ac:spMk id="22" creationId="{AB58EF07-17C2-48CF-ABB0-EEF1F17CB8F0}"/>
          </ac:spMkLst>
        </pc:spChg>
        <pc:spChg chg="add del">
          <ac:chgData name="Spica, Elizabeth (Elizabeth Spica)" userId="b7b272d1-2755-40b0-9498-797f4654ccc4" providerId="ADAL" clId="{D47F321F-97C7-4EAE-B67E-8E5DE08C8122}" dt="2020-09-03T16:27:52.688" v="652" actId="26606"/>
          <ac:spMkLst>
            <pc:docMk/>
            <pc:sldMk cId="20969449" sldId="398"/>
            <ac:spMk id="24" creationId="{AF2F604E-43BE-4DC3-B983-E071523364F8}"/>
          </ac:spMkLst>
        </pc:spChg>
        <pc:spChg chg="add del">
          <ac:chgData name="Spica, Elizabeth (Elizabeth Spica)" userId="b7b272d1-2755-40b0-9498-797f4654ccc4" providerId="ADAL" clId="{D47F321F-97C7-4EAE-B67E-8E5DE08C8122}" dt="2020-09-03T16:27:52.688" v="652" actId="26606"/>
          <ac:spMkLst>
            <pc:docMk/>
            <pc:sldMk cId="20969449" sldId="398"/>
            <ac:spMk id="26" creationId="{08C9B587-E65E-4B52-B37C-ABEBB6E87928}"/>
          </ac:spMkLst>
        </pc:spChg>
        <pc:spChg chg="add del">
          <ac:chgData name="Spica, Elizabeth (Elizabeth Spica)" userId="b7b272d1-2755-40b0-9498-797f4654ccc4" providerId="ADAL" clId="{D47F321F-97C7-4EAE-B67E-8E5DE08C8122}" dt="2020-09-08T17:36:45.340" v="739"/>
          <ac:spMkLst>
            <pc:docMk/>
            <pc:sldMk cId="20969449" sldId="398"/>
            <ac:spMk id="28" creationId="{71B2258F-86CA-4D4D-8270-BC05FCDEBFB3}"/>
          </ac:spMkLst>
        </pc:spChg>
        <pc:spChg chg="add del">
          <ac:chgData name="Spica, Elizabeth (Elizabeth Spica)" userId="b7b272d1-2755-40b0-9498-797f4654ccc4" providerId="ADAL" clId="{D47F321F-97C7-4EAE-B67E-8E5DE08C8122}" dt="2020-09-03T16:27:50.948" v="651" actId="26606"/>
          <ac:spMkLst>
            <pc:docMk/>
            <pc:sldMk cId="20969449" sldId="398"/>
            <ac:spMk id="31" creationId="{0671A8AE-40A1-4631-A6B8-581AFF065482}"/>
          </ac:spMkLst>
        </pc:spChg>
        <pc:spChg chg="add del">
          <ac:chgData name="Spica, Elizabeth (Elizabeth Spica)" userId="b7b272d1-2755-40b0-9498-797f4654ccc4" providerId="ADAL" clId="{D47F321F-97C7-4EAE-B67E-8E5DE08C8122}" dt="2020-09-03T16:27:50.948" v="651" actId="26606"/>
          <ac:spMkLst>
            <pc:docMk/>
            <pc:sldMk cId="20969449" sldId="398"/>
            <ac:spMk id="33" creationId="{AB58EF07-17C2-48CF-ABB0-EEF1F17CB8F0}"/>
          </ac:spMkLst>
        </pc:spChg>
        <pc:spChg chg="add del">
          <ac:chgData name="Spica, Elizabeth (Elizabeth Spica)" userId="b7b272d1-2755-40b0-9498-797f4654ccc4" providerId="ADAL" clId="{D47F321F-97C7-4EAE-B67E-8E5DE08C8122}" dt="2020-09-03T16:27:50.948" v="651" actId="26606"/>
          <ac:spMkLst>
            <pc:docMk/>
            <pc:sldMk cId="20969449" sldId="398"/>
            <ac:spMk id="35" creationId="{AF2F604E-43BE-4DC3-B983-E071523364F8}"/>
          </ac:spMkLst>
        </pc:spChg>
        <pc:spChg chg="add del">
          <ac:chgData name="Spica, Elizabeth (Elizabeth Spica)" userId="b7b272d1-2755-40b0-9498-797f4654ccc4" providerId="ADAL" clId="{D47F321F-97C7-4EAE-B67E-8E5DE08C8122}" dt="2020-09-03T16:27:50.948" v="651" actId="26606"/>
          <ac:spMkLst>
            <pc:docMk/>
            <pc:sldMk cId="20969449" sldId="398"/>
            <ac:spMk id="37" creationId="{08C9B587-E65E-4B52-B37C-ABEBB6E87928}"/>
          </ac:spMkLst>
        </pc:spChg>
        <pc:picChg chg="add mod">
          <ac:chgData name="Spica, Elizabeth (Elizabeth Spica)" userId="b7b272d1-2755-40b0-9498-797f4654ccc4" providerId="ADAL" clId="{D47F321F-97C7-4EAE-B67E-8E5DE08C8122}" dt="2020-09-08T17:56:17.535" v="1158" actId="1076"/>
          <ac:picMkLst>
            <pc:docMk/>
            <pc:sldMk cId="20969449" sldId="398"/>
            <ac:picMk id="5" creationId="{80661D76-580C-4E5F-AD5D-1926236B4132}"/>
          </ac:picMkLst>
        </pc:picChg>
        <pc:picChg chg="del mod">
          <ac:chgData name="Spica, Elizabeth (Elizabeth Spica)" userId="b7b272d1-2755-40b0-9498-797f4654ccc4" providerId="ADAL" clId="{D47F321F-97C7-4EAE-B67E-8E5DE08C8122}" dt="2020-09-08T17:52:30.094" v="1083" actId="478"/>
          <ac:picMkLst>
            <pc:docMk/>
            <pc:sldMk cId="20969449" sldId="398"/>
            <ac:picMk id="16" creationId="{B86AA880-823E-4542-AFCF-245507907D12}"/>
          </ac:picMkLst>
        </pc:picChg>
      </pc:sldChg>
      <pc:sldChg chg="modSp mod setBg">
        <pc:chgData name="Spica, Elizabeth (Elizabeth Spica)" userId="b7b272d1-2755-40b0-9498-797f4654ccc4" providerId="ADAL" clId="{D47F321F-97C7-4EAE-B67E-8E5DE08C8122}" dt="2020-09-08T17:36:45.340" v="739"/>
        <pc:sldMkLst>
          <pc:docMk/>
          <pc:sldMk cId="4111615194" sldId="400"/>
        </pc:sldMkLst>
        <pc:spChg chg="mod">
          <ac:chgData name="Spica, Elizabeth (Elizabeth Spica)" userId="b7b272d1-2755-40b0-9498-797f4654ccc4" providerId="ADAL" clId="{D47F321F-97C7-4EAE-B67E-8E5DE08C8122}" dt="2020-09-08T17:36:45.340" v="739"/>
          <ac:spMkLst>
            <pc:docMk/>
            <pc:sldMk cId="4111615194" sldId="400"/>
            <ac:spMk id="2" creationId="{CC76F3F5-EF41-4C72-8FF4-D688B7670EFD}"/>
          </ac:spMkLst>
        </pc:spChg>
        <pc:spChg chg="mod">
          <ac:chgData name="Spica, Elizabeth (Elizabeth Spica)" userId="b7b272d1-2755-40b0-9498-797f4654ccc4" providerId="ADAL" clId="{D47F321F-97C7-4EAE-B67E-8E5DE08C8122}" dt="2020-09-08T17:36:45.340" v="739"/>
          <ac:spMkLst>
            <pc:docMk/>
            <pc:sldMk cId="4111615194" sldId="400"/>
            <ac:spMk id="7" creationId="{360C4897-C868-449C-8834-3490BE45372A}"/>
          </ac:spMkLst>
        </pc:spChg>
      </pc:sldChg>
      <pc:sldChg chg="addSp delSp mod ord delDesignElem modShow">
        <pc:chgData name="Spica, Elizabeth (Elizabeth Spica)" userId="b7b272d1-2755-40b0-9498-797f4654ccc4" providerId="ADAL" clId="{D47F321F-97C7-4EAE-B67E-8E5DE08C8122}" dt="2020-09-08T17:36:45.340" v="739"/>
        <pc:sldMkLst>
          <pc:docMk/>
          <pc:sldMk cId="2583748904" sldId="401"/>
        </pc:sldMkLst>
        <pc:spChg chg="add del">
          <ac:chgData name="Spica, Elizabeth (Elizabeth Spica)" userId="b7b272d1-2755-40b0-9498-797f4654ccc4" providerId="ADAL" clId="{D47F321F-97C7-4EAE-B67E-8E5DE08C8122}" dt="2020-09-08T17:36:45.340" v="739"/>
          <ac:spMkLst>
            <pc:docMk/>
            <pc:sldMk cId="2583748904" sldId="401"/>
            <ac:spMk id="9" creationId="{7CA0DAA6-33B8-4A25-810D-2F4D816FB40E}"/>
          </ac:spMkLst>
        </pc:spChg>
      </pc:sldChg>
      <pc:sldChg chg="addSp delSp modSp mod ord setBg delDesignElem">
        <pc:chgData name="Spica, Elizabeth (Elizabeth Spica)" userId="b7b272d1-2755-40b0-9498-797f4654ccc4" providerId="ADAL" clId="{D47F321F-97C7-4EAE-B67E-8E5DE08C8122}" dt="2020-09-08T17:36:45.340" v="739"/>
        <pc:sldMkLst>
          <pc:docMk/>
          <pc:sldMk cId="3539569409" sldId="402"/>
        </pc:sldMkLst>
        <pc:spChg chg="mod">
          <ac:chgData name="Spica, Elizabeth (Elizabeth Spica)" userId="b7b272d1-2755-40b0-9498-797f4654ccc4" providerId="ADAL" clId="{D47F321F-97C7-4EAE-B67E-8E5DE08C8122}" dt="2020-09-03T16:43:17.508" v="691" actId="26606"/>
          <ac:spMkLst>
            <pc:docMk/>
            <pc:sldMk cId="3539569409" sldId="402"/>
            <ac:spMk id="2" creationId="{D3CCDEC5-D6C6-4E72-9592-EB1BA06F4F2A}"/>
          </ac:spMkLst>
        </pc:spChg>
        <pc:spChg chg="add del">
          <ac:chgData name="Spica, Elizabeth (Elizabeth Spica)" userId="b7b272d1-2755-40b0-9498-797f4654ccc4" providerId="ADAL" clId="{D47F321F-97C7-4EAE-B67E-8E5DE08C8122}" dt="2020-09-08T17:36:45.340" v="739"/>
          <ac:spMkLst>
            <pc:docMk/>
            <pc:sldMk cId="3539569409" sldId="402"/>
            <ac:spMk id="6" creationId="{7CA0DAA6-33B8-4A25-810D-2F4D816FB40E}"/>
          </ac:spMkLst>
        </pc:spChg>
        <pc:spChg chg="add del">
          <ac:chgData name="Spica, Elizabeth (Elizabeth Spica)" userId="b7b272d1-2755-40b0-9498-797f4654ccc4" providerId="ADAL" clId="{D47F321F-97C7-4EAE-B67E-8E5DE08C8122}" dt="2020-09-03T16:43:17.508" v="691" actId="26606"/>
          <ac:spMkLst>
            <pc:docMk/>
            <pc:sldMk cId="3539569409" sldId="402"/>
            <ac:spMk id="7" creationId="{2928117C-9446-4E7F-AE62-95E0F6DB5B27}"/>
          </ac:spMkLst>
        </pc:spChg>
        <pc:spChg chg="add del">
          <ac:chgData name="Spica, Elizabeth (Elizabeth Spica)" userId="b7b272d1-2755-40b0-9498-797f4654ccc4" providerId="ADAL" clId="{D47F321F-97C7-4EAE-B67E-8E5DE08C8122}" dt="2020-09-03T16:43:17.508" v="691" actId="26606"/>
          <ac:spMkLst>
            <pc:docMk/>
            <pc:sldMk cId="3539569409" sldId="402"/>
            <ac:spMk id="8" creationId="{84D30AFB-4D71-48B0-AA00-28EE92363A5F}"/>
          </ac:spMkLst>
        </pc:spChg>
        <pc:spChg chg="add del">
          <ac:chgData name="Spica, Elizabeth (Elizabeth Spica)" userId="b7b272d1-2755-40b0-9498-797f4654ccc4" providerId="ADAL" clId="{D47F321F-97C7-4EAE-B67E-8E5DE08C8122}" dt="2020-09-03T16:43:17.508" v="691" actId="26606"/>
          <ac:spMkLst>
            <pc:docMk/>
            <pc:sldMk cId="3539569409" sldId="402"/>
            <ac:spMk id="10" creationId="{96A0B76F-8010-4C62-B4B6-C5FC438C059E}"/>
          </ac:spMkLst>
        </pc:spChg>
        <pc:spChg chg="add del">
          <ac:chgData name="Spica, Elizabeth (Elizabeth Spica)" userId="b7b272d1-2755-40b0-9498-797f4654ccc4" providerId="ADAL" clId="{D47F321F-97C7-4EAE-B67E-8E5DE08C8122}" dt="2020-09-03T16:43:17.508" v="691" actId="26606"/>
          <ac:spMkLst>
            <pc:docMk/>
            <pc:sldMk cId="3539569409" sldId="402"/>
            <ac:spMk id="15" creationId="{9FC936C0-4624-438D-BDD0-6B296BD6409D}"/>
          </ac:spMkLst>
        </pc:spChg>
        <pc:spChg chg="add del">
          <ac:chgData name="Spica, Elizabeth (Elizabeth Spica)" userId="b7b272d1-2755-40b0-9498-797f4654ccc4" providerId="ADAL" clId="{D47F321F-97C7-4EAE-B67E-8E5DE08C8122}" dt="2020-09-03T16:43:17.508" v="691" actId="26606"/>
          <ac:spMkLst>
            <pc:docMk/>
            <pc:sldMk cId="3539569409" sldId="402"/>
            <ac:spMk id="17" creationId="{E08D4B6A-8113-4DFB-B82E-B60CAC8E0A50}"/>
          </ac:spMkLst>
        </pc:spChg>
        <pc:spChg chg="add del">
          <ac:chgData name="Spica, Elizabeth (Elizabeth Spica)" userId="b7b272d1-2755-40b0-9498-797f4654ccc4" providerId="ADAL" clId="{D47F321F-97C7-4EAE-B67E-8E5DE08C8122}" dt="2020-09-03T16:43:17.508" v="691" actId="26606"/>
          <ac:spMkLst>
            <pc:docMk/>
            <pc:sldMk cId="3539569409" sldId="402"/>
            <ac:spMk id="19" creationId="{9822E561-F97C-4CBB-A9A6-A6BF6317BC84}"/>
          </ac:spMkLst>
        </pc:spChg>
        <pc:spChg chg="add del">
          <ac:chgData name="Spica, Elizabeth (Elizabeth Spica)" userId="b7b272d1-2755-40b0-9498-797f4654ccc4" providerId="ADAL" clId="{D47F321F-97C7-4EAE-B67E-8E5DE08C8122}" dt="2020-09-03T16:43:17.508" v="691" actId="26606"/>
          <ac:spMkLst>
            <pc:docMk/>
            <pc:sldMk cId="3539569409" sldId="402"/>
            <ac:spMk id="21" creationId="{B01B0E58-A5C8-4CDA-A2E0-35DF94E59857}"/>
          </ac:spMkLst>
        </pc:spChg>
        <pc:picChg chg="mod">
          <ac:chgData name="Spica, Elizabeth (Elizabeth Spica)" userId="b7b272d1-2755-40b0-9498-797f4654ccc4" providerId="ADAL" clId="{D47F321F-97C7-4EAE-B67E-8E5DE08C8122}" dt="2020-09-03T16:44:18.869" v="700" actId="1076"/>
          <ac:picMkLst>
            <pc:docMk/>
            <pc:sldMk cId="3539569409" sldId="402"/>
            <ac:picMk id="4" creationId="{36685511-CD13-4461-AA68-AECC0CC8A7B1}"/>
          </ac:picMkLst>
        </pc:picChg>
      </pc:sldChg>
      <pc:sldChg chg="modSp mod setBg">
        <pc:chgData name="Spica, Elizabeth (Elizabeth Spica)" userId="b7b272d1-2755-40b0-9498-797f4654ccc4" providerId="ADAL" clId="{D47F321F-97C7-4EAE-B67E-8E5DE08C8122}" dt="2020-09-16T15:47:17.690" v="3135" actId="113"/>
        <pc:sldMkLst>
          <pc:docMk/>
          <pc:sldMk cId="4074279650" sldId="403"/>
        </pc:sldMkLst>
        <pc:spChg chg="mod">
          <ac:chgData name="Spica, Elizabeth (Elizabeth Spica)" userId="b7b272d1-2755-40b0-9498-797f4654ccc4" providerId="ADAL" clId="{D47F321F-97C7-4EAE-B67E-8E5DE08C8122}" dt="2020-09-16T15:47:17.690" v="3135" actId="113"/>
          <ac:spMkLst>
            <pc:docMk/>
            <pc:sldMk cId="4074279650" sldId="403"/>
            <ac:spMk id="2" creationId="{562D7ABB-A256-4F9E-912E-528D3ED3FCDD}"/>
          </ac:spMkLst>
        </pc:spChg>
        <pc:graphicFrameChg chg="mod">
          <ac:chgData name="Spica, Elizabeth (Elizabeth Spica)" userId="b7b272d1-2755-40b0-9498-797f4654ccc4" providerId="ADAL" clId="{D47F321F-97C7-4EAE-B67E-8E5DE08C8122}" dt="2020-09-08T17:36:45.340" v="739"/>
          <ac:graphicFrameMkLst>
            <pc:docMk/>
            <pc:sldMk cId="4074279650" sldId="403"/>
            <ac:graphicFrameMk id="5" creationId="{67359387-8D3A-4B22-BA82-FB52C890A850}"/>
          </ac:graphicFrameMkLst>
        </pc:graphicFrameChg>
      </pc:sldChg>
      <pc:sldChg chg="modSp mod setBg">
        <pc:chgData name="Spica, Elizabeth (Elizabeth Spica)" userId="b7b272d1-2755-40b0-9498-797f4654ccc4" providerId="ADAL" clId="{D47F321F-97C7-4EAE-B67E-8E5DE08C8122}" dt="2020-09-16T15:47:34.362" v="3169" actId="207"/>
        <pc:sldMkLst>
          <pc:docMk/>
          <pc:sldMk cId="159098026" sldId="404"/>
        </pc:sldMkLst>
        <pc:spChg chg="mod">
          <ac:chgData name="Spica, Elizabeth (Elizabeth Spica)" userId="b7b272d1-2755-40b0-9498-797f4654ccc4" providerId="ADAL" clId="{D47F321F-97C7-4EAE-B67E-8E5DE08C8122}" dt="2020-09-16T15:47:34.362" v="3169" actId="207"/>
          <ac:spMkLst>
            <pc:docMk/>
            <pc:sldMk cId="159098026" sldId="404"/>
            <ac:spMk id="2" creationId="{6798325A-07DD-4A08-88BF-F26842E62796}"/>
          </ac:spMkLst>
        </pc:spChg>
        <pc:graphicFrameChg chg="mod">
          <ac:chgData name="Spica, Elizabeth (Elizabeth Spica)" userId="b7b272d1-2755-40b0-9498-797f4654ccc4" providerId="ADAL" clId="{D47F321F-97C7-4EAE-B67E-8E5DE08C8122}" dt="2020-09-08T17:36:45.340" v="739"/>
          <ac:graphicFrameMkLst>
            <pc:docMk/>
            <pc:sldMk cId="159098026" sldId="404"/>
            <ac:graphicFrameMk id="5" creationId="{3C98E76F-91E1-4968-8259-E59C10B730D2}"/>
          </ac:graphicFrameMkLst>
        </pc:graphicFrameChg>
      </pc:sldChg>
      <pc:sldChg chg="modSp mod setBg">
        <pc:chgData name="Spica, Elizabeth (Elizabeth Spica)" userId="b7b272d1-2755-40b0-9498-797f4654ccc4" providerId="ADAL" clId="{D47F321F-97C7-4EAE-B67E-8E5DE08C8122}" dt="2020-09-08T17:36:45.340" v="739"/>
        <pc:sldMkLst>
          <pc:docMk/>
          <pc:sldMk cId="2176886566" sldId="405"/>
        </pc:sldMkLst>
        <pc:spChg chg="mod">
          <ac:chgData name="Spica, Elizabeth (Elizabeth Spica)" userId="b7b272d1-2755-40b0-9498-797f4654ccc4" providerId="ADAL" clId="{D47F321F-97C7-4EAE-B67E-8E5DE08C8122}" dt="2020-09-08T17:36:45.340" v="739"/>
          <ac:spMkLst>
            <pc:docMk/>
            <pc:sldMk cId="2176886566" sldId="405"/>
            <ac:spMk id="2" creationId="{55300F1A-65E1-4DF1-AED0-F806E514440E}"/>
          </ac:spMkLst>
        </pc:spChg>
        <pc:picChg chg="mod">
          <ac:chgData name="Spica, Elizabeth (Elizabeth Spica)" userId="b7b272d1-2755-40b0-9498-797f4654ccc4" providerId="ADAL" clId="{D47F321F-97C7-4EAE-B67E-8E5DE08C8122}" dt="2020-09-08T17:36:45.340" v="739"/>
          <ac:picMkLst>
            <pc:docMk/>
            <pc:sldMk cId="2176886566" sldId="405"/>
            <ac:picMk id="4" creationId="{8044BEF1-7598-41AF-9E8F-23EFDCCB1365}"/>
          </ac:picMkLst>
        </pc:picChg>
      </pc:sldChg>
      <pc:sldChg chg="addSp delSp modSp mod setBg delDesignElem">
        <pc:chgData name="Spica, Elizabeth (Elizabeth Spica)" userId="b7b272d1-2755-40b0-9498-797f4654ccc4" providerId="ADAL" clId="{D47F321F-97C7-4EAE-B67E-8E5DE08C8122}" dt="2020-09-16T15:46:33.446" v="3127" actId="113"/>
        <pc:sldMkLst>
          <pc:docMk/>
          <pc:sldMk cId="3054995185" sldId="406"/>
        </pc:sldMkLst>
        <pc:spChg chg="mod">
          <ac:chgData name="Spica, Elizabeth (Elizabeth Spica)" userId="b7b272d1-2755-40b0-9498-797f4654ccc4" providerId="ADAL" clId="{D47F321F-97C7-4EAE-B67E-8E5DE08C8122}" dt="2020-09-16T15:46:33.446" v="3127" actId="113"/>
          <ac:spMkLst>
            <pc:docMk/>
            <pc:sldMk cId="3054995185" sldId="406"/>
            <ac:spMk id="2" creationId="{B086AB73-FDA3-431C-AD7A-79DEB3D66887}"/>
          </ac:spMkLst>
        </pc:spChg>
        <pc:spChg chg="add del mod">
          <ac:chgData name="Spica, Elizabeth (Elizabeth Spica)" userId="b7b272d1-2755-40b0-9498-797f4654ccc4" providerId="ADAL" clId="{D47F321F-97C7-4EAE-B67E-8E5DE08C8122}" dt="2020-09-08T17:36:45.340" v="739"/>
          <ac:spMkLst>
            <pc:docMk/>
            <pc:sldMk cId="3054995185" sldId="406"/>
            <ac:spMk id="9" creationId="{37E32B78-23DD-4E77-8B9C-7779E3BF20C2}"/>
          </ac:spMkLst>
        </pc:spChg>
        <pc:graphicFrameChg chg="mod">
          <ac:chgData name="Spica, Elizabeth (Elizabeth Spica)" userId="b7b272d1-2755-40b0-9498-797f4654ccc4" providerId="ADAL" clId="{D47F321F-97C7-4EAE-B67E-8E5DE08C8122}" dt="2020-09-03T16:22:06.466" v="554" actId="207"/>
          <ac:graphicFrameMkLst>
            <pc:docMk/>
            <pc:sldMk cId="3054995185" sldId="406"/>
            <ac:graphicFrameMk id="5" creationId="{AE5603B0-241F-4B19-AF2B-95CF11FF6EB1}"/>
          </ac:graphicFrameMkLst>
        </pc:graphicFrameChg>
      </pc:sldChg>
      <pc:sldChg chg="modSp mod setBg">
        <pc:chgData name="Spica, Elizabeth (Elizabeth Spica)" userId="b7b272d1-2755-40b0-9498-797f4654ccc4" providerId="ADAL" clId="{D47F321F-97C7-4EAE-B67E-8E5DE08C8122}" dt="2020-09-16T15:47:08.752" v="3133" actId="20577"/>
        <pc:sldMkLst>
          <pc:docMk/>
          <pc:sldMk cId="3981966250" sldId="407"/>
        </pc:sldMkLst>
        <pc:spChg chg="mod">
          <ac:chgData name="Spica, Elizabeth (Elizabeth Spica)" userId="b7b272d1-2755-40b0-9498-797f4654ccc4" providerId="ADAL" clId="{D47F321F-97C7-4EAE-B67E-8E5DE08C8122}" dt="2020-09-08T17:50:53.361" v="1054" actId="20577"/>
          <ac:spMkLst>
            <pc:docMk/>
            <pc:sldMk cId="3981966250" sldId="407"/>
            <ac:spMk id="2" creationId="{0707F944-DFDA-4D1B-895B-66AD330A064F}"/>
          </ac:spMkLst>
        </pc:spChg>
        <pc:spChg chg="mod">
          <ac:chgData name="Spica, Elizabeth (Elizabeth Spica)" userId="b7b272d1-2755-40b0-9498-797f4654ccc4" providerId="ADAL" clId="{D47F321F-97C7-4EAE-B67E-8E5DE08C8122}" dt="2020-09-16T15:47:08.752" v="3133" actId="20577"/>
          <ac:spMkLst>
            <pc:docMk/>
            <pc:sldMk cId="3981966250" sldId="407"/>
            <ac:spMk id="3" creationId="{3A099D6B-8A7B-4AC7-8113-8B479DFF66E3}"/>
          </ac:spMkLst>
        </pc:spChg>
      </pc:sldChg>
      <pc:sldChg chg="modSp mod setBg">
        <pc:chgData name="Spica, Elizabeth (Elizabeth Spica)" userId="b7b272d1-2755-40b0-9498-797f4654ccc4" providerId="ADAL" clId="{D47F321F-97C7-4EAE-B67E-8E5DE08C8122}" dt="2020-09-16T15:46:56.660" v="3131" actId="113"/>
        <pc:sldMkLst>
          <pc:docMk/>
          <pc:sldMk cId="2229307188" sldId="408"/>
        </pc:sldMkLst>
        <pc:spChg chg="mod">
          <ac:chgData name="Spica, Elizabeth (Elizabeth Spica)" userId="b7b272d1-2755-40b0-9498-797f4654ccc4" providerId="ADAL" clId="{D47F321F-97C7-4EAE-B67E-8E5DE08C8122}" dt="2020-09-16T15:46:56.660" v="3131" actId="113"/>
          <ac:spMkLst>
            <pc:docMk/>
            <pc:sldMk cId="2229307188" sldId="408"/>
            <ac:spMk id="2" creationId="{E88A4A69-52BA-4381-8347-A82B7C73D67B}"/>
          </ac:spMkLst>
        </pc:spChg>
        <pc:spChg chg="mod">
          <ac:chgData name="Spica, Elizabeth (Elizabeth Spica)" userId="b7b272d1-2755-40b0-9498-797f4654ccc4" providerId="ADAL" clId="{D47F321F-97C7-4EAE-B67E-8E5DE08C8122}" dt="2020-09-08T17:36:45.340" v="739"/>
          <ac:spMkLst>
            <pc:docMk/>
            <pc:sldMk cId="2229307188" sldId="408"/>
            <ac:spMk id="3" creationId="{E14D570F-548D-4CE3-8725-6B2DB9D70A29}"/>
          </ac:spMkLst>
        </pc:spChg>
      </pc:sldChg>
      <pc:sldChg chg="addSp delSp modSp mod ord setBg delDesignElem modNotesTx">
        <pc:chgData name="Spica, Elizabeth (Elizabeth Spica)" userId="b7b272d1-2755-40b0-9498-797f4654ccc4" providerId="ADAL" clId="{D47F321F-97C7-4EAE-B67E-8E5DE08C8122}" dt="2020-09-17T16:16:04.197" v="12411" actId="20577"/>
        <pc:sldMkLst>
          <pc:docMk/>
          <pc:sldMk cId="1891380478" sldId="409"/>
        </pc:sldMkLst>
        <pc:spChg chg="del">
          <ac:chgData name="Spica, Elizabeth (Elizabeth Spica)" userId="b7b272d1-2755-40b0-9498-797f4654ccc4" providerId="ADAL" clId="{D47F321F-97C7-4EAE-B67E-8E5DE08C8122}" dt="2020-09-03T15:56:34.552" v="355" actId="478"/>
          <ac:spMkLst>
            <pc:docMk/>
            <pc:sldMk cId="1891380478" sldId="409"/>
            <ac:spMk id="2" creationId="{69E31151-2B8F-45AA-970D-4C9294373E78}"/>
          </ac:spMkLst>
        </pc:spChg>
        <pc:spChg chg="add del mod">
          <ac:chgData name="Spica, Elizabeth (Elizabeth Spica)" userId="b7b272d1-2755-40b0-9498-797f4654ccc4" providerId="ADAL" clId="{D47F321F-97C7-4EAE-B67E-8E5DE08C8122}" dt="2020-09-03T16:11:29.062" v="361" actId="478"/>
          <ac:spMkLst>
            <pc:docMk/>
            <pc:sldMk cId="1891380478" sldId="409"/>
            <ac:spMk id="3" creationId="{D2FD1149-740F-42B4-A546-CA7875673406}"/>
          </ac:spMkLst>
        </pc:spChg>
        <pc:spChg chg="add mod">
          <ac:chgData name="Spica, Elizabeth (Elizabeth Spica)" userId="b7b272d1-2755-40b0-9498-797f4654ccc4" providerId="ADAL" clId="{D47F321F-97C7-4EAE-B67E-8E5DE08C8122}" dt="2020-09-17T16:16:04.197" v="12411" actId="20577"/>
          <ac:spMkLst>
            <pc:docMk/>
            <pc:sldMk cId="1891380478" sldId="409"/>
            <ac:spMk id="4" creationId="{C11686CB-1663-4AA3-B7EA-A2BCB8DFF47E}"/>
          </ac:spMkLst>
        </pc:spChg>
        <pc:spChg chg="add del">
          <ac:chgData name="Spica, Elizabeth (Elizabeth Spica)" userId="b7b272d1-2755-40b0-9498-797f4654ccc4" providerId="ADAL" clId="{D47F321F-97C7-4EAE-B67E-8E5DE08C8122}" dt="2020-09-08T17:36:45.340" v="739"/>
          <ac:spMkLst>
            <pc:docMk/>
            <pc:sldMk cId="1891380478" sldId="409"/>
            <ac:spMk id="10" creationId="{32E62931-8EB4-42BB-BAAB-D8757BE66D8E}"/>
          </ac:spMkLst>
        </pc:spChg>
        <pc:picChg chg="del mod">
          <ac:chgData name="Spica, Elizabeth (Elizabeth Spica)" userId="b7b272d1-2755-40b0-9498-797f4654ccc4" providerId="ADAL" clId="{D47F321F-97C7-4EAE-B67E-8E5DE08C8122}" dt="2020-09-03T16:11:26.763" v="360" actId="478"/>
          <ac:picMkLst>
            <pc:docMk/>
            <pc:sldMk cId="1891380478" sldId="409"/>
            <ac:picMk id="5" creationId="{85096C12-70E3-4DF0-BE0D-B030D809089C}"/>
          </ac:picMkLst>
        </pc:picChg>
        <pc:picChg chg="add del mod">
          <ac:chgData name="Spica, Elizabeth (Elizabeth Spica)" userId="b7b272d1-2755-40b0-9498-797f4654ccc4" providerId="ADAL" clId="{D47F321F-97C7-4EAE-B67E-8E5DE08C8122}" dt="2020-09-03T16:11:26.160" v="359" actId="478"/>
          <ac:picMkLst>
            <pc:docMk/>
            <pc:sldMk cId="1891380478" sldId="409"/>
            <ac:picMk id="6" creationId="{411C0203-92E3-4F63-BCA5-9A463F0CBE4F}"/>
          </ac:picMkLst>
        </pc:picChg>
        <pc:picChg chg="add mod">
          <ac:chgData name="Spica, Elizabeth (Elizabeth Spica)" userId="b7b272d1-2755-40b0-9498-797f4654ccc4" providerId="ADAL" clId="{D47F321F-97C7-4EAE-B67E-8E5DE08C8122}" dt="2020-09-17T16:14:42.409" v="12290" actId="1076"/>
          <ac:picMkLst>
            <pc:docMk/>
            <pc:sldMk cId="1891380478" sldId="409"/>
            <ac:picMk id="7" creationId="{5319C6E9-76BF-4514-BECA-A0A51F3CF8AF}"/>
          </ac:picMkLst>
        </pc:picChg>
      </pc:sldChg>
      <pc:sldChg chg="addSp delSp modSp add mod ord setBg delDesignElem modNotesTx">
        <pc:chgData name="Spica, Elizabeth (Elizabeth Spica)" userId="b7b272d1-2755-40b0-9498-797f4654ccc4" providerId="ADAL" clId="{D47F321F-97C7-4EAE-B67E-8E5DE08C8122}" dt="2020-09-17T16:16:19.808" v="12418" actId="1076"/>
        <pc:sldMkLst>
          <pc:docMk/>
          <pc:sldMk cId="178419888" sldId="410"/>
        </pc:sldMkLst>
        <pc:spChg chg="add mod">
          <ac:chgData name="Spica, Elizabeth (Elizabeth Spica)" userId="b7b272d1-2755-40b0-9498-797f4654ccc4" providerId="ADAL" clId="{D47F321F-97C7-4EAE-B67E-8E5DE08C8122}" dt="2020-09-17T16:16:16.591" v="12417" actId="1076"/>
          <ac:spMkLst>
            <pc:docMk/>
            <pc:sldMk cId="178419888" sldId="410"/>
            <ac:spMk id="2" creationId="{55FC6031-C223-4D84-9FC9-69170EC88269}"/>
          </ac:spMkLst>
        </pc:spChg>
        <pc:spChg chg="del">
          <ac:chgData name="Spica, Elizabeth (Elizabeth Spica)" userId="b7b272d1-2755-40b0-9498-797f4654ccc4" providerId="ADAL" clId="{D47F321F-97C7-4EAE-B67E-8E5DE08C8122}" dt="2020-09-03T16:12:22.093" v="369"/>
          <ac:spMkLst>
            <pc:docMk/>
            <pc:sldMk cId="178419888" sldId="410"/>
            <ac:spMk id="10" creationId="{32E62931-8EB4-42BB-BAAB-D8757BE66D8E}"/>
          </ac:spMkLst>
        </pc:spChg>
        <pc:picChg chg="mod">
          <ac:chgData name="Spica, Elizabeth (Elizabeth Spica)" userId="b7b272d1-2755-40b0-9498-797f4654ccc4" providerId="ADAL" clId="{D47F321F-97C7-4EAE-B67E-8E5DE08C8122}" dt="2020-09-17T16:16:19.808" v="12418" actId="1076"/>
          <ac:picMkLst>
            <pc:docMk/>
            <pc:sldMk cId="178419888" sldId="410"/>
            <ac:picMk id="7" creationId="{5319C6E9-76BF-4514-BECA-A0A51F3CF8AF}"/>
          </ac:picMkLst>
        </pc:picChg>
      </pc:sldChg>
      <pc:sldChg chg="addSp delSp modSp add del mod ord setBg delAnim delDesignElem">
        <pc:chgData name="Spica, Elizabeth (Elizabeth Spica)" userId="b7b272d1-2755-40b0-9498-797f4654ccc4" providerId="ADAL" clId="{D47F321F-97C7-4EAE-B67E-8E5DE08C8122}" dt="2020-09-08T18:16:04.327" v="1270"/>
        <pc:sldMkLst>
          <pc:docMk/>
          <pc:sldMk cId="3002059655" sldId="411"/>
        </pc:sldMkLst>
        <pc:spChg chg="add del">
          <ac:chgData name="Spica, Elizabeth (Elizabeth Spica)" userId="b7b272d1-2755-40b0-9498-797f4654ccc4" providerId="ADAL" clId="{D47F321F-97C7-4EAE-B67E-8E5DE08C8122}" dt="2020-09-03T16:13:20.157" v="388"/>
          <ac:spMkLst>
            <pc:docMk/>
            <pc:sldMk cId="3002059655" sldId="411"/>
            <ac:spMk id="83" creationId="{B01B0E58-A5C8-4CDA-A2E0-35DF94E59857}"/>
          </ac:spMkLst>
        </pc:spChg>
        <pc:spChg chg="add del">
          <ac:chgData name="Spica, Elizabeth (Elizabeth Spica)" userId="b7b272d1-2755-40b0-9498-797f4654ccc4" providerId="ADAL" clId="{D47F321F-97C7-4EAE-B67E-8E5DE08C8122}" dt="2020-09-03T16:13:20.157" v="388"/>
          <ac:spMkLst>
            <pc:docMk/>
            <pc:sldMk cId="3002059655" sldId="411"/>
            <ac:spMk id="2052" creationId="{DB691D59-8F51-4DD8-AD41-D568D29B08F8}"/>
          </ac:spMkLst>
        </pc:spChg>
        <pc:spChg chg="add del">
          <ac:chgData name="Spica, Elizabeth (Elizabeth Spica)" userId="b7b272d1-2755-40b0-9498-797f4654ccc4" providerId="ADAL" clId="{D47F321F-97C7-4EAE-B67E-8E5DE08C8122}" dt="2020-09-03T16:13:20.157" v="388"/>
          <ac:spMkLst>
            <pc:docMk/>
            <pc:sldMk cId="3002059655" sldId="411"/>
            <ac:spMk id="2053" creationId="{204AEF18-0627-48F3-9B3D-F7E8F050B1D4}"/>
          </ac:spMkLst>
        </pc:spChg>
        <pc:spChg chg="add del">
          <ac:chgData name="Spica, Elizabeth (Elizabeth Spica)" userId="b7b272d1-2755-40b0-9498-797f4654ccc4" providerId="ADAL" clId="{D47F321F-97C7-4EAE-B67E-8E5DE08C8122}" dt="2020-09-03T16:13:20.157" v="388"/>
          <ac:spMkLst>
            <pc:docMk/>
            <pc:sldMk cId="3002059655" sldId="411"/>
            <ac:spMk id="2054" creationId="{CEAEE08A-C572-438F-9753-B0D527A515A7}"/>
          </ac:spMkLst>
        </pc:spChg>
        <pc:spChg chg="add del">
          <ac:chgData name="Spica, Elizabeth (Elizabeth Spica)" userId="b7b272d1-2755-40b0-9498-797f4654ccc4" providerId="ADAL" clId="{D47F321F-97C7-4EAE-B67E-8E5DE08C8122}" dt="2020-09-03T16:13:20.157" v="388"/>
          <ac:spMkLst>
            <pc:docMk/>
            <pc:sldMk cId="3002059655" sldId="411"/>
            <ac:spMk id="2055" creationId="{DB93146F-62ED-4C59-844C-0935D0FB5031}"/>
          </ac:spMkLst>
        </pc:spChg>
        <pc:spChg chg="add del">
          <ac:chgData name="Spica, Elizabeth (Elizabeth Spica)" userId="b7b272d1-2755-40b0-9498-797f4654ccc4" providerId="ADAL" clId="{D47F321F-97C7-4EAE-B67E-8E5DE08C8122}" dt="2020-09-03T16:13:20.157" v="388"/>
          <ac:spMkLst>
            <pc:docMk/>
            <pc:sldMk cId="3002059655" sldId="411"/>
            <ac:spMk id="2056" creationId="{F7207B7B-5C57-458C-BE38-95D2CD7655BB}"/>
          </ac:spMkLst>
        </pc:spChg>
        <pc:spChg chg="add del">
          <ac:chgData name="Spica, Elizabeth (Elizabeth Spica)" userId="b7b272d1-2755-40b0-9498-797f4654ccc4" providerId="ADAL" clId="{D47F321F-97C7-4EAE-B67E-8E5DE08C8122}" dt="2020-09-03T16:13:20.157" v="388"/>
          <ac:spMkLst>
            <pc:docMk/>
            <pc:sldMk cId="3002059655" sldId="411"/>
            <ac:spMk id="2057" creationId="{9822E561-F97C-4CBB-A9A6-A6BF6317BC84}"/>
          </ac:spMkLst>
        </pc:spChg>
        <pc:picChg chg="add mod">
          <ac:chgData name="Spica, Elizabeth (Elizabeth Spica)" userId="b7b272d1-2755-40b0-9498-797f4654ccc4" providerId="ADAL" clId="{D47F321F-97C7-4EAE-B67E-8E5DE08C8122}" dt="2020-09-03T16:47:12.393" v="708" actId="1076"/>
          <ac:picMkLst>
            <pc:docMk/>
            <pc:sldMk cId="3002059655" sldId="411"/>
            <ac:picMk id="3" creationId="{7DBC4BEE-7ADD-4FC4-BA73-4497391829BA}"/>
          </ac:picMkLst>
        </pc:picChg>
        <pc:picChg chg="del">
          <ac:chgData name="Spica, Elizabeth (Elizabeth Spica)" userId="b7b272d1-2755-40b0-9498-797f4654ccc4" providerId="ADAL" clId="{D47F321F-97C7-4EAE-B67E-8E5DE08C8122}" dt="2020-09-03T16:13:23.020" v="390" actId="478"/>
          <ac:picMkLst>
            <pc:docMk/>
            <pc:sldMk cId="3002059655" sldId="411"/>
            <ac:picMk id="10" creationId="{9C5E753A-A12E-426F-B41C-DFF79D5585CD}"/>
          </ac:picMkLst>
        </pc:picChg>
      </pc:sldChg>
      <pc:sldChg chg="add del setBg">
        <pc:chgData name="Spica, Elizabeth (Elizabeth Spica)" userId="b7b272d1-2755-40b0-9498-797f4654ccc4" providerId="ADAL" clId="{D47F321F-97C7-4EAE-B67E-8E5DE08C8122}" dt="2020-09-03T16:22:49.094" v="557"/>
        <pc:sldMkLst>
          <pc:docMk/>
          <pc:sldMk cId="35822494" sldId="412"/>
        </pc:sldMkLst>
      </pc:sldChg>
      <pc:sldChg chg="modSp add mod setBg modNotesTx">
        <pc:chgData name="Spica, Elizabeth (Elizabeth Spica)" userId="b7b272d1-2755-40b0-9498-797f4654ccc4" providerId="ADAL" clId="{D47F321F-97C7-4EAE-B67E-8E5DE08C8122}" dt="2020-09-23T23:15:35.497" v="12843"/>
        <pc:sldMkLst>
          <pc:docMk/>
          <pc:sldMk cId="3970999842" sldId="412"/>
        </pc:sldMkLst>
        <pc:spChg chg="mod">
          <ac:chgData name="Spica, Elizabeth (Elizabeth Spica)" userId="b7b272d1-2755-40b0-9498-797f4654ccc4" providerId="ADAL" clId="{D47F321F-97C7-4EAE-B67E-8E5DE08C8122}" dt="2020-09-08T17:36:45.340" v="739"/>
          <ac:spMkLst>
            <pc:docMk/>
            <pc:sldMk cId="3970999842" sldId="412"/>
            <ac:spMk id="2" creationId="{CC76F3F5-EF41-4C72-8FF4-D688B7670EFD}"/>
          </ac:spMkLst>
        </pc:spChg>
        <pc:spChg chg="mod">
          <ac:chgData name="Spica, Elizabeth (Elizabeth Spica)" userId="b7b272d1-2755-40b0-9498-797f4654ccc4" providerId="ADAL" clId="{D47F321F-97C7-4EAE-B67E-8E5DE08C8122}" dt="2020-09-10T23:34:10.980" v="2604" actId="20577"/>
          <ac:spMkLst>
            <pc:docMk/>
            <pc:sldMk cId="3970999842" sldId="412"/>
            <ac:spMk id="7" creationId="{360C4897-C868-449C-8834-3490BE45372A}"/>
          </ac:spMkLst>
        </pc:spChg>
      </pc:sldChg>
      <pc:sldChg chg="modSp new mod">
        <pc:chgData name="Spica, Elizabeth (Elizabeth Spica)" userId="b7b272d1-2755-40b0-9498-797f4654ccc4" providerId="ADAL" clId="{D47F321F-97C7-4EAE-B67E-8E5DE08C8122}" dt="2020-09-08T17:36:45.340" v="739"/>
        <pc:sldMkLst>
          <pc:docMk/>
          <pc:sldMk cId="4072465059" sldId="413"/>
        </pc:sldMkLst>
        <pc:spChg chg="mod">
          <ac:chgData name="Spica, Elizabeth (Elizabeth Spica)" userId="b7b272d1-2755-40b0-9498-797f4654ccc4" providerId="ADAL" clId="{D47F321F-97C7-4EAE-B67E-8E5DE08C8122}" dt="2020-09-08T17:36:45.340" v="739"/>
          <ac:spMkLst>
            <pc:docMk/>
            <pc:sldMk cId="4072465059" sldId="413"/>
            <ac:spMk id="2" creationId="{F624DD90-967A-44B3-9F54-4D0F0A626CCE}"/>
          </ac:spMkLst>
        </pc:spChg>
        <pc:spChg chg="mod">
          <ac:chgData name="Spica, Elizabeth (Elizabeth Spica)" userId="b7b272d1-2755-40b0-9498-797f4654ccc4" providerId="ADAL" clId="{D47F321F-97C7-4EAE-B67E-8E5DE08C8122}" dt="2020-09-08T17:36:45.340" v="739"/>
          <ac:spMkLst>
            <pc:docMk/>
            <pc:sldMk cId="4072465059" sldId="413"/>
            <ac:spMk id="3" creationId="{A326355D-7CBC-4262-BD77-F94A40E5A0ED}"/>
          </ac:spMkLst>
        </pc:spChg>
      </pc:sldChg>
      <pc:sldChg chg="addSp delSp modSp mod setBg delDesignElem">
        <pc:chgData name="Spica, Elizabeth (Elizabeth Spica)" userId="b7b272d1-2755-40b0-9498-797f4654ccc4" providerId="ADAL" clId="{D47F321F-97C7-4EAE-B67E-8E5DE08C8122}" dt="2020-09-16T15:46:24.360" v="3126" actId="20577"/>
        <pc:sldMkLst>
          <pc:docMk/>
          <pc:sldMk cId="1575038971" sldId="414"/>
        </pc:sldMkLst>
        <pc:spChg chg="add mod">
          <ac:chgData name="Spica, Elizabeth (Elizabeth Spica)" userId="b7b272d1-2755-40b0-9498-797f4654ccc4" providerId="ADAL" clId="{D47F321F-97C7-4EAE-B67E-8E5DE08C8122}" dt="2020-09-08T17:49:53.570" v="1035" actId="1076"/>
          <ac:spMkLst>
            <pc:docMk/>
            <pc:sldMk cId="1575038971" sldId="414"/>
            <ac:spMk id="3" creationId="{4CCEB289-2E87-499A-BE2B-94C7602B8FD5}"/>
          </ac:spMkLst>
        </pc:spChg>
        <pc:spChg chg="mod">
          <ac:chgData name="Spica, Elizabeth (Elizabeth Spica)" userId="b7b272d1-2755-40b0-9498-797f4654ccc4" providerId="ADAL" clId="{D47F321F-97C7-4EAE-B67E-8E5DE08C8122}" dt="2020-09-16T15:46:19.403" v="3124" actId="113"/>
          <ac:spMkLst>
            <pc:docMk/>
            <pc:sldMk cId="1575038971" sldId="414"/>
            <ac:spMk id="4" creationId="{F7050A6C-B224-4DF9-818A-DA1B9FB3FC1C}"/>
          </ac:spMkLst>
        </pc:spChg>
        <pc:spChg chg="mod">
          <ac:chgData name="Spica, Elizabeth (Elizabeth Spica)" userId="b7b272d1-2755-40b0-9498-797f4654ccc4" providerId="ADAL" clId="{D47F321F-97C7-4EAE-B67E-8E5DE08C8122}" dt="2020-09-08T17:49:57.146" v="1036" actId="1076"/>
          <ac:spMkLst>
            <pc:docMk/>
            <pc:sldMk cId="1575038971" sldId="414"/>
            <ac:spMk id="7" creationId="{80E869B5-0C88-47D1-8DAC-EA2CFDFC3DA6}"/>
          </ac:spMkLst>
        </pc:spChg>
        <pc:spChg chg="mod">
          <ac:chgData name="Spica, Elizabeth (Elizabeth Spica)" userId="b7b272d1-2755-40b0-9498-797f4654ccc4" providerId="ADAL" clId="{D47F321F-97C7-4EAE-B67E-8E5DE08C8122}" dt="2020-09-16T15:46:24.360" v="3126" actId="20577"/>
          <ac:spMkLst>
            <pc:docMk/>
            <pc:sldMk cId="1575038971" sldId="414"/>
            <ac:spMk id="9" creationId="{0B412116-F25E-48CF-BC43-15F912BD88B0}"/>
          </ac:spMkLst>
        </pc:spChg>
        <pc:spChg chg="mod">
          <ac:chgData name="Spica, Elizabeth (Elizabeth Spica)" userId="b7b272d1-2755-40b0-9498-797f4654ccc4" providerId="ADAL" clId="{D47F321F-97C7-4EAE-B67E-8E5DE08C8122}" dt="2020-09-16T15:46:15.642" v="3121" actId="1076"/>
          <ac:spMkLst>
            <pc:docMk/>
            <pc:sldMk cId="1575038971" sldId="414"/>
            <ac:spMk id="11" creationId="{EBB8452A-9190-4BD2-8798-29D5D3EC72E8}"/>
          </ac:spMkLst>
        </pc:spChg>
        <pc:spChg chg="del">
          <ac:chgData name="Spica, Elizabeth (Elizabeth Spica)" userId="b7b272d1-2755-40b0-9498-797f4654ccc4" providerId="ADAL" clId="{D47F321F-97C7-4EAE-B67E-8E5DE08C8122}" dt="2020-09-08T17:36:45.340" v="739"/>
          <ac:spMkLst>
            <pc:docMk/>
            <pc:sldMk cId="1575038971" sldId="414"/>
            <ac:spMk id="25" creationId="{FFD48BC7-DC40-47DE-87EE-9F4B6ECB9ABB}"/>
          </ac:spMkLst>
        </pc:spChg>
        <pc:spChg chg="del">
          <ac:chgData name="Spica, Elizabeth (Elizabeth Spica)" userId="b7b272d1-2755-40b0-9498-797f4654ccc4" providerId="ADAL" clId="{D47F321F-97C7-4EAE-B67E-8E5DE08C8122}" dt="2020-09-08T17:36:45.340" v="739"/>
          <ac:spMkLst>
            <pc:docMk/>
            <pc:sldMk cId="1575038971" sldId="414"/>
            <ac:spMk id="29" creationId="{E502BBC7-2C76-46F3-BC24-5985BC13DB88}"/>
          </ac:spMkLst>
        </pc:spChg>
        <pc:spChg chg="del">
          <ac:chgData name="Spica, Elizabeth (Elizabeth Spica)" userId="b7b272d1-2755-40b0-9498-797f4654ccc4" providerId="ADAL" clId="{D47F321F-97C7-4EAE-B67E-8E5DE08C8122}" dt="2020-09-08T17:36:45.340" v="739"/>
          <ac:spMkLst>
            <pc:docMk/>
            <pc:sldMk cId="1575038971" sldId="414"/>
            <ac:spMk id="31" creationId="{C7F28D52-2A5F-4D23-81AE-7CB8B591C7AF}"/>
          </ac:spMkLst>
        </pc:spChg>
        <pc:spChg chg="del">
          <ac:chgData name="Spica, Elizabeth (Elizabeth Spica)" userId="b7b272d1-2755-40b0-9498-797f4654ccc4" providerId="ADAL" clId="{D47F321F-97C7-4EAE-B67E-8E5DE08C8122}" dt="2020-09-08T17:36:45.340" v="739"/>
          <ac:spMkLst>
            <pc:docMk/>
            <pc:sldMk cId="1575038971" sldId="414"/>
            <ac:spMk id="38" creationId="{3629484E-3792-4B3D-89AD-7C8A1ED0E0D4}"/>
          </ac:spMkLst>
        </pc:spChg>
        <pc:picChg chg="add mod">
          <ac:chgData name="Spica, Elizabeth (Elizabeth Spica)" userId="b7b272d1-2755-40b0-9498-797f4654ccc4" providerId="ADAL" clId="{D47F321F-97C7-4EAE-B67E-8E5DE08C8122}" dt="2020-09-08T17:49:04.593" v="1021" actId="14100"/>
          <ac:picMkLst>
            <pc:docMk/>
            <pc:sldMk cId="1575038971" sldId="414"/>
            <ac:picMk id="2" creationId="{3AE9189E-C5BF-4DCC-ADE5-B770D63EBC08}"/>
          </ac:picMkLst>
        </pc:picChg>
      </pc:sldChg>
      <pc:sldChg chg="delSp modSp mod setBg delDesignElem">
        <pc:chgData name="Spica, Elizabeth (Elizabeth Spica)" userId="b7b272d1-2755-40b0-9498-797f4654ccc4" providerId="ADAL" clId="{D47F321F-97C7-4EAE-B67E-8E5DE08C8122}" dt="2020-09-08T17:52:22.792" v="1082" actId="6549"/>
        <pc:sldMkLst>
          <pc:docMk/>
          <pc:sldMk cId="1281284298" sldId="427"/>
        </pc:sldMkLst>
        <pc:spChg chg="mod">
          <ac:chgData name="Spica, Elizabeth (Elizabeth Spica)" userId="b7b272d1-2755-40b0-9498-797f4654ccc4" providerId="ADAL" clId="{D47F321F-97C7-4EAE-B67E-8E5DE08C8122}" dt="2020-09-08T17:52:22.792" v="1082" actId="6549"/>
          <ac:spMkLst>
            <pc:docMk/>
            <pc:sldMk cId="1281284298" sldId="427"/>
            <ac:spMk id="5" creationId="{5AE673EC-6B79-476A-AFD3-A68C7009A849}"/>
          </ac:spMkLst>
        </pc:spChg>
        <pc:spChg chg="del">
          <ac:chgData name="Spica, Elizabeth (Elizabeth Spica)" userId="b7b272d1-2755-40b0-9498-797f4654ccc4" providerId="ADAL" clId="{D47F321F-97C7-4EAE-B67E-8E5DE08C8122}" dt="2020-09-08T17:36:45.340" v="739"/>
          <ac:spMkLst>
            <pc:docMk/>
            <pc:sldMk cId="1281284298" sldId="427"/>
            <ac:spMk id="49" creationId="{2810EA4A-D297-4DD2-93C5-31115F58EC77}"/>
          </ac:spMkLst>
        </pc:spChg>
        <pc:spChg chg="del">
          <ac:chgData name="Spica, Elizabeth (Elizabeth Spica)" userId="b7b272d1-2755-40b0-9498-797f4654ccc4" providerId="ADAL" clId="{D47F321F-97C7-4EAE-B67E-8E5DE08C8122}" dt="2020-09-08T17:36:45.340" v="739"/>
          <ac:spMkLst>
            <pc:docMk/>
            <pc:sldMk cId="1281284298" sldId="427"/>
            <ac:spMk id="51" creationId="{643A7A40-1AE6-4218-A8E0-8248174A5377}"/>
          </ac:spMkLst>
        </pc:spChg>
        <pc:picChg chg="del">
          <ac:chgData name="Spica, Elizabeth (Elizabeth Spica)" userId="b7b272d1-2755-40b0-9498-797f4654ccc4" providerId="ADAL" clId="{D47F321F-97C7-4EAE-B67E-8E5DE08C8122}" dt="2020-09-08T17:36:45.340" v="739"/>
          <ac:picMkLst>
            <pc:docMk/>
            <pc:sldMk cId="1281284298" sldId="427"/>
            <ac:picMk id="50" creationId="{6FF42514-8879-4726-A5DC-9181A01AE54C}"/>
          </ac:picMkLst>
        </pc:picChg>
      </pc:sldChg>
      <pc:sldChg chg="delSp modSp mod setBg delDesignElem">
        <pc:chgData name="Spica, Elizabeth (Elizabeth Spica)" userId="b7b272d1-2755-40b0-9498-797f4654ccc4" providerId="ADAL" clId="{D47F321F-97C7-4EAE-B67E-8E5DE08C8122}" dt="2020-09-08T17:50:30.964" v="1045" actId="1076"/>
        <pc:sldMkLst>
          <pc:docMk/>
          <pc:sldMk cId="1807374604" sldId="428"/>
        </pc:sldMkLst>
        <pc:spChg chg="mod">
          <ac:chgData name="Spica, Elizabeth (Elizabeth Spica)" userId="b7b272d1-2755-40b0-9498-797f4654ccc4" providerId="ADAL" clId="{D47F321F-97C7-4EAE-B67E-8E5DE08C8122}" dt="2020-09-08T17:50:30.964" v="1045" actId="1076"/>
          <ac:spMkLst>
            <pc:docMk/>
            <pc:sldMk cId="1807374604" sldId="428"/>
            <ac:spMk id="2" creationId="{1BCAD313-C954-4F1F-B711-F5EAF71FE8CD}"/>
          </ac:spMkLst>
        </pc:spChg>
        <pc:spChg chg="del">
          <ac:chgData name="Spica, Elizabeth (Elizabeth Spica)" userId="b7b272d1-2755-40b0-9498-797f4654ccc4" providerId="ADAL" clId="{D47F321F-97C7-4EAE-B67E-8E5DE08C8122}" dt="2020-09-08T17:36:45.340" v="739"/>
          <ac:spMkLst>
            <pc:docMk/>
            <pc:sldMk cId="1807374604" sldId="428"/>
            <ac:spMk id="51" creationId="{E91DC736-0EF8-4F87-9146-EBF1D2EE4D3D}"/>
          </ac:spMkLst>
        </pc:spChg>
        <pc:spChg chg="del">
          <ac:chgData name="Spica, Elizabeth (Elizabeth Spica)" userId="b7b272d1-2755-40b0-9498-797f4654ccc4" providerId="ADAL" clId="{D47F321F-97C7-4EAE-B67E-8E5DE08C8122}" dt="2020-09-08T17:36:45.340" v="739"/>
          <ac:spMkLst>
            <pc:docMk/>
            <pc:sldMk cId="1807374604" sldId="428"/>
            <ac:spMk id="52" creationId="{097CD68E-23E3-4007-8847-CD0944C4F7BE}"/>
          </ac:spMkLst>
        </pc:spChg>
        <pc:spChg chg="del">
          <ac:chgData name="Spica, Elizabeth (Elizabeth Spica)" userId="b7b272d1-2755-40b0-9498-797f4654ccc4" providerId="ADAL" clId="{D47F321F-97C7-4EAE-B67E-8E5DE08C8122}" dt="2020-09-08T17:36:45.340" v="739"/>
          <ac:spMkLst>
            <pc:docMk/>
            <pc:sldMk cId="1807374604" sldId="428"/>
            <ac:spMk id="53" creationId="{AF2F604E-43BE-4DC3-B983-E071523364F8}"/>
          </ac:spMkLst>
        </pc:spChg>
        <pc:spChg chg="del">
          <ac:chgData name="Spica, Elizabeth (Elizabeth Spica)" userId="b7b272d1-2755-40b0-9498-797f4654ccc4" providerId="ADAL" clId="{D47F321F-97C7-4EAE-B67E-8E5DE08C8122}" dt="2020-09-08T17:36:45.340" v="739"/>
          <ac:spMkLst>
            <pc:docMk/>
            <pc:sldMk cId="1807374604" sldId="428"/>
            <ac:spMk id="55" creationId="{08C9B587-E65E-4B52-B37C-ABEBB6E87928}"/>
          </ac:spMkLst>
        </pc:spChg>
      </pc:sldChg>
      <pc:sldChg chg="delSp modSp mod setBg delDesignElem">
        <pc:chgData name="Spica, Elizabeth (Elizabeth Spica)" userId="b7b272d1-2755-40b0-9498-797f4654ccc4" providerId="ADAL" clId="{D47F321F-97C7-4EAE-B67E-8E5DE08C8122}" dt="2020-09-08T17:51:37.384" v="1066" actId="14100"/>
        <pc:sldMkLst>
          <pc:docMk/>
          <pc:sldMk cId="1560690573" sldId="439"/>
        </pc:sldMkLst>
        <pc:spChg chg="mod">
          <ac:chgData name="Spica, Elizabeth (Elizabeth Spica)" userId="b7b272d1-2755-40b0-9498-797f4654ccc4" providerId="ADAL" clId="{D47F321F-97C7-4EAE-B67E-8E5DE08C8122}" dt="2020-09-08T17:51:37.384" v="1066" actId="14100"/>
          <ac:spMkLst>
            <pc:docMk/>
            <pc:sldMk cId="1560690573" sldId="439"/>
            <ac:spMk id="2" creationId="{1BCAD313-C954-4F1F-B711-F5EAF71FE8CD}"/>
          </ac:spMkLst>
        </pc:spChg>
        <pc:spChg chg="del">
          <ac:chgData name="Spica, Elizabeth (Elizabeth Spica)" userId="b7b272d1-2755-40b0-9498-797f4654ccc4" providerId="ADAL" clId="{D47F321F-97C7-4EAE-B67E-8E5DE08C8122}" dt="2020-09-08T17:36:45.340" v="739"/>
          <ac:spMkLst>
            <pc:docMk/>
            <pc:sldMk cId="1560690573" sldId="439"/>
            <ac:spMk id="85" creationId="{E91DC736-0EF8-4F87-9146-EBF1D2EE4D3D}"/>
          </ac:spMkLst>
        </pc:spChg>
        <pc:spChg chg="del">
          <ac:chgData name="Spica, Elizabeth (Elizabeth Spica)" userId="b7b272d1-2755-40b0-9498-797f4654ccc4" providerId="ADAL" clId="{D47F321F-97C7-4EAE-B67E-8E5DE08C8122}" dt="2020-09-08T17:36:45.340" v="739"/>
          <ac:spMkLst>
            <pc:docMk/>
            <pc:sldMk cId="1560690573" sldId="439"/>
            <ac:spMk id="87" creationId="{097CD68E-23E3-4007-8847-CD0944C4F7BE}"/>
          </ac:spMkLst>
        </pc:spChg>
        <pc:spChg chg="del">
          <ac:chgData name="Spica, Elizabeth (Elizabeth Spica)" userId="b7b272d1-2755-40b0-9498-797f4654ccc4" providerId="ADAL" clId="{D47F321F-97C7-4EAE-B67E-8E5DE08C8122}" dt="2020-09-08T17:36:45.340" v="739"/>
          <ac:spMkLst>
            <pc:docMk/>
            <pc:sldMk cId="1560690573" sldId="439"/>
            <ac:spMk id="89" creationId="{AF2F604E-43BE-4DC3-B983-E071523364F8}"/>
          </ac:spMkLst>
        </pc:spChg>
        <pc:spChg chg="del">
          <ac:chgData name="Spica, Elizabeth (Elizabeth Spica)" userId="b7b272d1-2755-40b0-9498-797f4654ccc4" providerId="ADAL" clId="{D47F321F-97C7-4EAE-B67E-8E5DE08C8122}" dt="2020-09-08T17:36:45.340" v="739"/>
          <ac:spMkLst>
            <pc:docMk/>
            <pc:sldMk cId="1560690573" sldId="439"/>
            <ac:spMk id="91" creationId="{08C9B587-E65E-4B52-B37C-ABEBB6E87928}"/>
          </ac:spMkLst>
        </pc:spChg>
        <pc:picChg chg="mod">
          <ac:chgData name="Spica, Elizabeth (Elizabeth Spica)" userId="b7b272d1-2755-40b0-9498-797f4654ccc4" providerId="ADAL" clId="{D47F321F-97C7-4EAE-B67E-8E5DE08C8122}" dt="2020-09-08T17:46:42.854" v="989" actId="14861"/>
          <ac:picMkLst>
            <pc:docMk/>
            <pc:sldMk cId="1560690573" sldId="439"/>
            <ac:picMk id="3" creationId="{2B52015C-1B63-4611-B1FF-8F144666CDA3}"/>
          </ac:picMkLst>
        </pc:picChg>
      </pc:sldChg>
      <pc:sldChg chg="delSp modSp mod setBg delDesignElem">
        <pc:chgData name="Spica, Elizabeth (Elizabeth Spica)" userId="b7b272d1-2755-40b0-9498-797f4654ccc4" providerId="ADAL" clId="{D47F321F-97C7-4EAE-B67E-8E5DE08C8122}" dt="2020-09-08T17:44:48.263" v="971" actId="1076"/>
        <pc:sldMkLst>
          <pc:docMk/>
          <pc:sldMk cId="512780364" sldId="440"/>
        </pc:sldMkLst>
        <pc:spChg chg="mod">
          <ac:chgData name="Spica, Elizabeth (Elizabeth Spica)" userId="b7b272d1-2755-40b0-9498-797f4654ccc4" providerId="ADAL" clId="{D47F321F-97C7-4EAE-B67E-8E5DE08C8122}" dt="2020-09-08T17:44:41.423" v="969" actId="1076"/>
          <ac:spMkLst>
            <pc:docMk/>
            <pc:sldMk cId="512780364" sldId="440"/>
            <ac:spMk id="4" creationId="{A41A4359-E213-4080-8B99-9D7BC9B5A9B7}"/>
          </ac:spMkLst>
        </pc:spChg>
        <pc:spChg chg="del">
          <ac:chgData name="Spica, Elizabeth (Elizabeth Spica)" userId="b7b272d1-2755-40b0-9498-797f4654ccc4" providerId="ADAL" clId="{D47F321F-97C7-4EAE-B67E-8E5DE08C8122}" dt="2020-09-08T17:36:45.340" v="739"/>
          <ac:spMkLst>
            <pc:docMk/>
            <pc:sldMk cId="512780364" sldId="440"/>
            <ac:spMk id="39" creationId="{82B0BD37-87F5-4DDB-B767-20FA06048900}"/>
          </ac:spMkLst>
        </pc:spChg>
        <pc:spChg chg="del">
          <ac:chgData name="Spica, Elizabeth (Elizabeth Spica)" userId="b7b272d1-2755-40b0-9498-797f4654ccc4" providerId="ADAL" clId="{D47F321F-97C7-4EAE-B67E-8E5DE08C8122}" dt="2020-09-08T17:36:45.340" v="739"/>
          <ac:spMkLst>
            <pc:docMk/>
            <pc:sldMk cId="512780364" sldId="440"/>
            <ac:spMk id="44" creationId="{ADFE5C4E-0B5D-4AB5-9877-3993F84A3D4D}"/>
          </ac:spMkLst>
        </pc:spChg>
        <pc:spChg chg="del">
          <ac:chgData name="Spica, Elizabeth (Elizabeth Spica)" userId="b7b272d1-2755-40b0-9498-797f4654ccc4" providerId="ADAL" clId="{D47F321F-97C7-4EAE-B67E-8E5DE08C8122}" dt="2020-09-08T17:36:45.340" v="739"/>
          <ac:spMkLst>
            <pc:docMk/>
            <pc:sldMk cId="512780364" sldId="440"/>
            <ac:spMk id="46" creationId="{06048CCE-094B-4948-B61B-DE627F176712}"/>
          </ac:spMkLst>
        </pc:spChg>
        <pc:picChg chg="mod">
          <ac:chgData name="Spica, Elizabeth (Elizabeth Spica)" userId="b7b272d1-2755-40b0-9498-797f4654ccc4" providerId="ADAL" clId="{D47F321F-97C7-4EAE-B67E-8E5DE08C8122}" dt="2020-09-08T17:44:48.263" v="971" actId="1076"/>
          <ac:picMkLst>
            <pc:docMk/>
            <pc:sldMk cId="512780364" sldId="440"/>
            <ac:picMk id="8" creationId="{0F7BF55D-2041-44D2-857C-C599332286D4}"/>
          </ac:picMkLst>
        </pc:picChg>
        <pc:picChg chg="mod">
          <ac:chgData name="Spica, Elizabeth (Elizabeth Spica)" userId="b7b272d1-2755-40b0-9498-797f4654ccc4" providerId="ADAL" clId="{D47F321F-97C7-4EAE-B67E-8E5DE08C8122}" dt="2020-09-08T17:44:45.186" v="970" actId="1076"/>
          <ac:picMkLst>
            <pc:docMk/>
            <pc:sldMk cId="512780364" sldId="440"/>
            <ac:picMk id="12" creationId="{F0D8FDF4-871F-4787-82F3-15D097B12157}"/>
          </ac:picMkLst>
        </pc:picChg>
        <pc:cxnChg chg="del">
          <ac:chgData name="Spica, Elizabeth (Elizabeth Spica)" userId="b7b272d1-2755-40b0-9498-797f4654ccc4" providerId="ADAL" clId="{D47F321F-97C7-4EAE-B67E-8E5DE08C8122}" dt="2020-09-08T17:36:45.340" v="739"/>
          <ac:cxnSpMkLst>
            <pc:docMk/>
            <pc:sldMk cId="512780364" sldId="440"/>
            <ac:cxnSpMk id="48" creationId="{5BB48934-4796-4249-B64C-EE2375977B5E}"/>
          </ac:cxnSpMkLst>
        </pc:cxnChg>
      </pc:sldChg>
      <pc:sldChg chg="delSp modSp mod setBg delDesignElem">
        <pc:chgData name="Spica, Elizabeth (Elizabeth Spica)" userId="b7b272d1-2755-40b0-9498-797f4654ccc4" providerId="ADAL" clId="{D47F321F-97C7-4EAE-B67E-8E5DE08C8122}" dt="2020-09-08T17:45:18.248" v="981" actId="20577"/>
        <pc:sldMkLst>
          <pc:docMk/>
          <pc:sldMk cId="2142947161" sldId="441"/>
        </pc:sldMkLst>
        <pc:spChg chg="mod">
          <ac:chgData name="Spica, Elizabeth (Elizabeth Spica)" userId="b7b272d1-2755-40b0-9498-797f4654ccc4" providerId="ADAL" clId="{D47F321F-97C7-4EAE-B67E-8E5DE08C8122}" dt="2020-09-08T17:45:18.248" v="981" actId="20577"/>
          <ac:spMkLst>
            <pc:docMk/>
            <pc:sldMk cId="2142947161" sldId="441"/>
            <ac:spMk id="4" creationId="{A41A4359-E213-4080-8B99-9D7BC9B5A9B7}"/>
          </ac:spMkLst>
        </pc:spChg>
        <pc:spChg chg="del">
          <ac:chgData name="Spica, Elizabeth (Elizabeth Spica)" userId="b7b272d1-2755-40b0-9498-797f4654ccc4" providerId="ADAL" clId="{D47F321F-97C7-4EAE-B67E-8E5DE08C8122}" dt="2020-09-08T17:36:45.340" v="739"/>
          <ac:spMkLst>
            <pc:docMk/>
            <pc:sldMk cId="2142947161" sldId="441"/>
            <ac:spMk id="39" creationId="{82B0BD37-87F5-4DDB-B767-20FA06048900}"/>
          </ac:spMkLst>
        </pc:spChg>
        <pc:spChg chg="del">
          <ac:chgData name="Spica, Elizabeth (Elizabeth Spica)" userId="b7b272d1-2755-40b0-9498-797f4654ccc4" providerId="ADAL" clId="{D47F321F-97C7-4EAE-B67E-8E5DE08C8122}" dt="2020-09-08T17:36:45.340" v="739"/>
          <ac:spMkLst>
            <pc:docMk/>
            <pc:sldMk cId="2142947161" sldId="441"/>
            <ac:spMk id="44" creationId="{ADFE5C4E-0B5D-4AB5-9877-3993F84A3D4D}"/>
          </ac:spMkLst>
        </pc:spChg>
        <pc:spChg chg="del">
          <ac:chgData name="Spica, Elizabeth (Elizabeth Spica)" userId="b7b272d1-2755-40b0-9498-797f4654ccc4" providerId="ADAL" clId="{D47F321F-97C7-4EAE-B67E-8E5DE08C8122}" dt="2020-09-08T17:36:45.340" v="739"/>
          <ac:spMkLst>
            <pc:docMk/>
            <pc:sldMk cId="2142947161" sldId="441"/>
            <ac:spMk id="46" creationId="{06048CCE-094B-4948-B61B-DE627F176712}"/>
          </ac:spMkLst>
        </pc:spChg>
        <pc:picChg chg="mod">
          <ac:chgData name="Spica, Elizabeth (Elizabeth Spica)" userId="b7b272d1-2755-40b0-9498-797f4654ccc4" providerId="ADAL" clId="{D47F321F-97C7-4EAE-B67E-8E5DE08C8122}" dt="2020-09-08T17:45:04.980" v="976" actId="1076"/>
          <ac:picMkLst>
            <pc:docMk/>
            <pc:sldMk cId="2142947161" sldId="441"/>
            <ac:picMk id="2" creationId="{CFC0F846-C31F-4189-BED2-B1D119C7375B}"/>
          </ac:picMkLst>
        </pc:picChg>
        <pc:picChg chg="mod">
          <ac:chgData name="Spica, Elizabeth (Elizabeth Spica)" userId="b7b272d1-2755-40b0-9498-797f4654ccc4" providerId="ADAL" clId="{D47F321F-97C7-4EAE-B67E-8E5DE08C8122}" dt="2020-09-08T17:45:07.501" v="977" actId="1076"/>
          <ac:picMkLst>
            <pc:docMk/>
            <pc:sldMk cId="2142947161" sldId="441"/>
            <ac:picMk id="3" creationId="{38A3C824-5C49-4F5F-AA3A-51D518C2CF17}"/>
          </ac:picMkLst>
        </pc:picChg>
        <pc:picChg chg="mod">
          <ac:chgData name="Spica, Elizabeth (Elizabeth Spica)" userId="b7b272d1-2755-40b0-9498-797f4654ccc4" providerId="ADAL" clId="{D47F321F-97C7-4EAE-B67E-8E5DE08C8122}" dt="2020-09-08T17:45:10.096" v="978" actId="1076"/>
          <ac:picMkLst>
            <pc:docMk/>
            <pc:sldMk cId="2142947161" sldId="441"/>
            <ac:picMk id="5" creationId="{C4C33C25-7117-4DE7-AD3D-E66498D8FAFF}"/>
          </ac:picMkLst>
        </pc:picChg>
        <pc:cxnChg chg="del">
          <ac:chgData name="Spica, Elizabeth (Elizabeth Spica)" userId="b7b272d1-2755-40b0-9498-797f4654ccc4" providerId="ADAL" clId="{D47F321F-97C7-4EAE-B67E-8E5DE08C8122}" dt="2020-09-08T17:36:45.340" v="739"/>
          <ac:cxnSpMkLst>
            <pc:docMk/>
            <pc:sldMk cId="2142947161" sldId="441"/>
            <ac:cxnSpMk id="48" creationId="{5BB48934-4796-4249-B64C-EE2375977B5E}"/>
          </ac:cxnSpMkLst>
        </pc:cxnChg>
      </pc:sldChg>
      <pc:sldChg chg="delSp modSp mod setBg delDesignElem">
        <pc:chgData name="Spica, Elizabeth (Elizabeth Spica)" userId="b7b272d1-2755-40b0-9498-797f4654ccc4" providerId="ADAL" clId="{D47F321F-97C7-4EAE-B67E-8E5DE08C8122}" dt="2020-09-08T17:44:11.362" v="965" actId="14100"/>
        <pc:sldMkLst>
          <pc:docMk/>
          <pc:sldMk cId="3037036523" sldId="443"/>
        </pc:sldMkLst>
        <pc:spChg chg="mod">
          <ac:chgData name="Spica, Elizabeth (Elizabeth Spica)" userId="b7b272d1-2755-40b0-9498-797f4654ccc4" providerId="ADAL" clId="{D47F321F-97C7-4EAE-B67E-8E5DE08C8122}" dt="2020-09-08T17:44:11.362" v="965" actId="14100"/>
          <ac:spMkLst>
            <pc:docMk/>
            <pc:sldMk cId="3037036523" sldId="443"/>
            <ac:spMk id="4" creationId="{A41A4359-E213-4080-8B99-9D7BC9B5A9B7}"/>
          </ac:spMkLst>
        </pc:spChg>
        <pc:spChg chg="del">
          <ac:chgData name="Spica, Elizabeth (Elizabeth Spica)" userId="b7b272d1-2755-40b0-9498-797f4654ccc4" providerId="ADAL" clId="{D47F321F-97C7-4EAE-B67E-8E5DE08C8122}" dt="2020-09-08T17:36:45.340" v="739"/>
          <ac:spMkLst>
            <pc:docMk/>
            <pc:sldMk cId="3037036523" sldId="443"/>
            <ac:spMk id="39" creationId="{82B0BD37-87F5-4DDB-B767-20FA06048900}"/>
          </ac:spMkLst>
        </pc:spChg>
        <pc:spChg chg="del">
          <ac:chgData name="Spica, Elizabeth (Elizabeth Spica)" userId="b7b272d1-2755-40b0-9498-797f4654ccc4" providerId="ADAL" clId="{D47F321F-97C7-4EAE-B67E-8E5DE08C8122}" dt="2020-09-08T17:36:45.340" v="739"/>
          <ac:spMkLst>
            <pc:docMk/>
            <pc:sldMk cId="3037036523" sldId="443"/>
            <ac:spMk id="44" creationId="{ADFE5C4E-0B5D-4AB5-9877-3993F84A3D4D}"/>
          </ac:spMkLst>
        </pc:spChg>
        <pc:spChg chg="del">
          <ac:chgData name="Spica, Elizabeth (Elizabeth Spica)" userId="b7b272d1-2755-40b0-9498-797f4654ccc4" providerId="ADAL" clId="{D47F321F-97C7-4EAE-B67E-8E5DE08C8122}" dt="2020-09-08T17:36:45.340" v="739"/>
          <ac:spMkLst>
            <pc:docMk/>
            <pc:sldMk cId="3037036523" sldId="443"/>
            <ac:spMk id="46" creationId="{06048CCE-094B-4948-B61B-DE627F176712}"/>
          </ac:spMkLst>
        </pc:spChg>
        <pc:cxnChg chg="del">
          <ac:chgData name="Spica, Elizabeth (Elizabeth Spica)" userId="b7b272d1-2755-40b0-9498-797f4654ccc4" providerId="ADAL" clId="{D47F321F-97C7-4EAE-B67E-8E5DE08C8122}" dt="2020-09-08T17:36:45.340" v="739"/>
          <ac:cxnSpMkLst>
            <pc:docMk/>
            <pc:sldMk cId="3037036523" sldId="443"/>
            <ac:cxnSpMk id="48" creationId="{5BB48934-4796-4249-B64C-EE2375977B5E}"/>
          </ac:cxnSpMkLst>
        </pc:cxnChg>
      </pc:sldChg>
      <pc:sldChg chg="modSp mod setBg">
        <pc:chgData name="Spica, Elizabeth (Elizabeth Spica)" userId="b7b272d1-2755-40b0-9498-797f4654ccc4" providerId="ADAL" clId="{D47F321F-97C7-4EAE-B67E-8E5DE08C8122}" dt="2020-09-16T15:43:20.820" v="3011" actId="1076"/>
        <pc:sldMkLst>
          <pc:docMk/>
          <pc:sldMk cId="2662252691" sldId="444"/>
        </pc:sldMkLst>
        <pc:spChg chg="mod">
          <ac:chgData name="Spica, Elizabeth (Elizabeth Spica)" userId="b7b272d1-2755-40b0-9498-797f4654ccc4" providerId="ADAL" clId="{D47F321F-97C7-4EAE-B67E-8E5DE08C8122}" dt="2020-09-16T15:43:20.820" v="3011" actId="1076"/>
          <ac:spMkLst>
            <pc:docMk/>
            <pc:sldMk cId="2662252691" sldId="444"/>
            <ac:spMk id="2" creationId="{58742A25-0D30-4E4D-8CAE-B697F57426A4}"/>
          </ac:spMkLst>
        </pc:spChg>
        <pc:picChg chg="ord">
          <ac:chgData name="Spica, Elizabeth (Elizabeth Spica)" userId="b7b272d1-2755-40b0-9498-797f4654ccc4" providerId="ADAL" clId="{D47F321F-97C7-4EAE-B67E-8E5DE08C8122}" dt="2020-09-08T17:46:17.636" v="987" actId="167"/>
          <ac:picMkLst>
            <pc:docMk/>
            <pc:sldMk cId="2662252691" sldId="444"/>
            <ac:picMk id="3" creationId="{1C2F6B01-E864-4AD2-A9E2-2AA423966839}"/>
          </ac:picMkLst>
        </pc:picChg>
      </pc:sldChg>
      <pc:sldChg chg="delSp modSp mod setBg delDesignElem">
        <pc:chgData name="Spica, Elizabeth (Elizabeth Spica)" userId="b7b272d1-2755-40b0-9498-797f4654ccc4" providerId="ADAL" clId="{D47F321F-97C7-4EAE-B67E-8E5DE08C8122}" dt="2020-09-08T17:48:02.396" v="1008" actId="1076"/>
        <pc:sldMkLst>
          <pc:docMk/>
          <pc:sldMk cId="3155345406" sldId="446"/>
        </pc:sldMkLst>
        <pc:spChg chg="mod">
          <ac:chgData name="Spica, Elizabeth (Elizabeth Spica)" userId="b7b272d1-2755-40b0-9498-797f4654ccc4" providerId="ADAL" clId="{D47F321F-97C7-4EAE-B67E-8E5DE08C8122}" dt="2020-09-08T17:47:20.904" v="994" actId="1076"/>
          <ac:spMkLst>
            <pc:docMk/>
            <pc:sldMk cId="3155345406" sldId="446"/>
            <ac:spMk id="10" creationId="{7446A27D-F9BD-423C-9C89-06E114A14788}"/>
          </ac:spMkLst>
        </pc:spChg>
        <pc:spChg chg="del mod">
          <ac:chgData name="Spica, Elizabeth (Elizabeth Spica)" userId="b7b272d1-2755-40b0-9498-797f4654ccc4" providerId="ADAL" clId="{D47F321F-97C7-4EAE-B67E-8E5DE08C8122}" dt="2020-09-08T17:47:31.178" v="996" actId="478"/>
          <ac:spMkLst>
            <pc:docMk/>
            <pc:sldMk cId="3155345406" sldId="446"/>
            <ac:spMk id="12" creationId="{BF92A955-FCD2-451D-AF67-A579447CCA37}"/>
          </ac:spMkLst>
        </pc:spChg>
        <pc:spChg chg="del">
          <ac:chgData name="Spica, Elizabeth (Elizabeth Spica)" userId="b7b272d1-2755-40b0-9498-797f4654ccc4" providerId="ADAL" clId="{D47F321F-97C7-4EAE-B67E-8E5DE08C8122}" dt="2020-09-08T17:36:45.340" v="739"/>
          <ac:spMkLst>
            <pc:docMk/>
            <pc:sldMk cId="3155345406" sldId="446"/>
            <ac:spMk id="25" creationId="{FFD48BC7-DC40-47DE-87EE-9F4B6ECB9ABB}"/>
          </ac:spMkLst>
        </pc:spChg>
        <pc:spChg chg="del">
          <ac:chgData name="Spica, Elizabeth (Elizabeth Spica)" userId="b7b272d1-2755-40b0-9498-797f4654ccc4" providerId="ADAL" clId="{D47F321F-97C7-4EAE-B67E-8E5DE08C8122}" dt="2020-09-08T17:36:45.340" v="739"/>
          <ac:spMkLst>
            <pc:docMk/>
            <pc:sldMk cId="3155345406" sldId="446"/>
            <ac:spMk id="29" creationId="{E502BBC7-2C76-46F3-BC24-5985BC13DB88}"/>
          </ac:spMkLst>
        </pc:spChg>
        <pc:spChg chg="del">
          <ac:chgData name="Spica, Elizabeth (Elizabeth Spica)" userId="b7b272d1-2755-40b0-9498-797f4654ccc4" providerId="ADAL" clId="{D47F321F-97C7-4EAE-B67E-8E5DE08C8122}" dt="2020-09-08T17:36:45.340" v="739"/>
          <ac:spMkLst>
            <pc:docMk/>
            <pc:sldMk cId="3155345406" sldId="446"/>
            <ac:spMk id="31" creationId="{C7F28D52-2A5F-4D23-81AE-7CB8B591C7AF}"/>
          </ac:spMkLst>
        </pc:spChg>
        <pc:spChg chg="del">
          <ac:chgData name="Spica, Elizabeth (Elizabeth Spica)" userId="b7b272d1-2755-40b0-9498-797f4654ccc4" providerId="ADAL" clId="{D47F321F-97C7-4EAE-B67E-8E5DE08C8122}" dt="2020-09-08T17:36:45.340" v="739"/>
          <ac:spMkLst>
            <pc:docMk/>
            <pc:sldMk cId="3155345406" sldId="446"/>
            <ac:spMk id="38" creationId="{3629484E-3792-4B3D-89AD-7C8A1ED0E0D4}"/>
          </ac:spMkLst>
        </pc:spChg>
        <pc:picChg chg="mod">
          <ac:chgData name="Spica, Elizabeth (Elizabeth Spica)" userId="b7b272d1-2755-40b0-9498-797f4654ccc4" providerId="ADAL" clId="{D47F321F-97C7-4EAE-B67E-8E5DE08C8122}" dt="2020-09-08T17:47:42.775" v="1001" actId="1076"/>
          <ac:picMkLst>
            <pc:docMk/>
            <pc:sldMk cId="3155345406" sldId="446"/>
            <ac:picMk id="2" creationId="{FB18B99A-DF2A-4AF6-8FB5-2520BB88D35A}"/>
          </ac:picMkLst>
        </pc:picChg>
        <pc:picChg chg="mod">
          <ac:chgData name="Spica, Elizabeth (Elizabeth Spica)" userId="b7b272d1-2755-40b0-9498-797f4654ccc4" providerId="ADAL" clId="{D47F321F-97C7-4EAE-B67E-8E5DE08C8122}" dt="2020-09-08T17:47:45.146" v="1002" actId="1076"/>
          <ac:picMkLst>
            <pc:docMk/>
            <pc:sldMk cId="3155345406" sldId="446"/>
            <ac:picMk id="3" creationId="{5B8E1389-4BB8-45ED-889E-C96B2C3BBE30}"/>
          </ac:picMkLst>
        </pc:picChg>
        <pc:picChg chg="mod">
          <ac:chgData name="Spica, Elizabeth (Elizabeth Spica)" userId="b7b272d1-2755-40b0-9498-797f4654ccc4" providerId="ADAL" clId="{D47F321F-97C7-4EAE-B67E-8E5DE08C8122}" dt="2020-09-08T17:47:52.922" v="1005" actId="1076"/>
          <ac:picMkLst>
            <pc:docMk/>
            <pc:sldMk cId="3155345406" sldId="446"/>
            <ac:picMk id="5" creationId="{C1F17D35-2626-45E6-A00A-8832D99C011D}"/>
          </ac:picMkLst>
        </pc:picChg>
        <pc:picChg chg="mod">
          <ac:chgData name="Spica, Elizabeth (Elizabeth Spica)" userId="b7b272d1-2755-40b0-9498-797f4654ccc4" providerId="ADAL" clId="{D47F321F-97C7-4EAE-B67E-8E5DE08C8122}" dt="2020-09-08T17:48:02.396" v="1008" actId="1076"/>
          <ac:picMkLst>
            <pc:docMk/>
            <pc:sldMk cId="3155345406" sldId="446"/>
            <ac:picMk id="6" creationId="{A7A16B34-9EB5-43AA-BE8F-187F5AA54C41}"/>
          </ac:picMkLst>
        </pc:picChg>
        <pc:picChg chg="mod">
          <ac:chgData name="Spica, Elizabeth (Elizabeth Spica)" userId="b7b272d1-2755-40b0-9498-797f4654ccc4" providerId="ADAL" clId="{D47F321F-97C7-4EAE-B67E-8E5DE08C8122}" dt="2020-09-08T17:47:58.750" v="1007" actId="1076"/>
          <ac:picMkLst>
            <pc:docMk/>
            <pc:sldMk cId="3155345406" sldId="446"/>
            <ac:picMk id="8" creationId="{AA447808-B2DF-4B87-8AA9-140B1CC295C5}"/>
          </ac:picMkLst>
        </pc:picChg>
      </pc:sldChg>
      <pc:sldChg chg="addSp modSp new mod ord">
        <pc:chgData name="Spica, Elizabeth (Elizabeth Spica)" userId="b7b272d1-2755-40b0-9498-797f4654ccc4" providerId="ADAL" clId="{D47F321F-97C7-4EAE-B67E-8E5DE08C8122}" dt="2020-09-08T17:42:23.050" v="953"/>
        <pc:sldMkLst>
          <pc:docMk/>
          <pc:sldMk cId="1428957063" sldId="451"/>
        </pc:sldMkLst>
        <pc:spChg chg="mod">
          <ac:chgData name="Spica, Elizabeth (Elizabeth Spica)" userId="b7b272d1-2755-40b0-9498-797f4654ccc4" providerId="ADAL" clId="{D47F321F-97C7-4EAE-B67E-8E5DE08C8122}" dt="2020-09-08T17:36:45.340" v="739"/>
          <ac:spMkLst>
            <pc:docMk/>
            <pc:sldMk cId="1428957063" sldId="451"/>
            <ac:spMk id="2" creationId="{B34D0051-A901-4D84-9FB7-34A32F988232}"/>
          </ac:spMkLst>
        </pc:spChg>
        <pc:spChg chg="mod">
          <ac:chgData name="Spica, Elizabeth (Elizabeth Spica)" userId="b7b272d1-2755-40b0-9498-797f4654ccc4" providerId="ADAL" clId="{D47F321F-97C7-4EAE-B67E-8E5DE08C8122}" dt="2020-09-08T17:36:45.340" v="739"/>
          <ac:spMkLst>
            <pc:docMk/>
            <pc:sldMk cId="1428957063" sldId="451"/>
            <ac:spMk id="3" creationId="{7EDECF6E-9A57-4B57-AD74-DC6A1E1E8699}"/>
          </ac:spMkLst>
        </pc:spChg>
        <pc:picChg chg="add">
          <ac:chgData name="Spica, Elizabeth (Elizabeth Spica)" userId="b7b272d1-2755-40b0-9498-797f4654ccc4" providerId="ADAL" clId="{D47F321F-97C7-4EAE-B67E-8E5DE08C8122}" dt="2020-09-08T17:36:26.263" v="718" actId="22"/>
          <ac:picMkLst>
            <pc:docMk/>
            <pc:sldMk cId="1428957063" sldId="451"/>
            <ac:picMk id="5" creationId="{20E3AFD8-4E63-4A37-897A-775698C2E81F}"/>
          </ac:picMkLst>
        </pc:picChg>
        <pc:picChg chg="add">
          <ac:chgData name="Spica, Elizabeth (Elizabeth Spica)" userId="b7b272d1-2755-40b0-9498-797f4654ccc4" providerId="ADAL" clId="{D47F321F-97C7-4EAE-B67E-8E5DE08C8122}" dt="2020-09-08T17:36:26.263" v="718" actId="22"/>
          <ac:picMkLst>
            <pc:docMk/>
            <pc:sldMk cId="1428957063" sldId="451"/>
            <ac:picMk id="7" creationId="{495569BA-9A8A-4B88-97F5-0F6E49A188E2}"/>
          </ac:picMkLst>
        </pc:picChg>
        <pc:picChg chg="add">
          <ac:chgData name="Spica, Elizabeth (Elizabeth Spica)" userId="b7b272d1-2755-40b0-9498-797f4654ccc4" providerId="ADAL" clId="{D47F321F-97C7-4EAE-B67E-8E5DE08C8122}" dt="2020-09-08T17:36:26.263" v="718" actId="22"/>
          <ac:picMkLst>
            <pc:docMk/>
            <pc:sldMk cId="1428957063" sldId="451"/>
            <ac:picMk id="9" creationId="{A3863663-856E-4CFE-9186-969D247D3E0B}"/>
          </ac:picMkLst>
        </pc:picChg>
        <pc:picChg chg="add">
          <ac:chgData name="Spica, Elizabeth (Elizabeth Spica)" userId="b7b272d1-2755-40b0-9498-797f4654ccc4" providerId="ADAL" clId="{D47F321F-97C7-4EAE-B67E-8E5DE08C8122}" dt="2020-09-08T17:36:26.263" v="718" actId="22"/>
          <ac:picMkLst>
            <pc:docMk/>
            <pc:sldMk cId="1428957063" sldId="451"/>
            <ac:picMk id="11" creationId="{02B2997B-663A-4487-A39D-76FE5A59D27F}"/>
          </ac:picMkLst>
        </pc:picChg>
      </pc:sldChg>
      <pc:sldChg chg="new del">
        <pc:chgData name="Spica, Elizabeth (Elizabeth Spica)" userId="b7b272d1-2755-40b0-9498-797f4654ccc4" providerId="ADAL" clId="{D47F321F-97C7-4EAE-B67E-8E5DE08C8122}" dt="2020-09-08T17:53:19.035" v="1133" actId="47"/>
        <pc:sldMkLst>
          <pc:docMk/>
          <pc:sldMk cId="433057097" sldId="452"/>
        </pc:sldMkLst>
      </pc:sldChg>
      <pc:sldChg chg="addSp delSp modSp new mod setBg modClrScheme chgLayout">
        <pc:chgData name="Spica, Elizabeth (Elizabeth Spica)" userId="b7b272d1-2755-40b0-9498-797f4654ccc4" providerId="ADAL" clId="{D47F321F-97C7-4EAE-B67E-8E5DE08C8122}" dt="2020-09-08T17:54:13.626" v="1140" actId="700"/>
        <pc:sldMkLst>
          <pc:docMk/>
          <pc:sldMk cId="474710409" sldId="452"/>
        </pc:sldMkLst>
        <pc:spChg chg="del mod ord">
          <ac:chgData name="Spica, Elizabeth (Elizabeth Spica)" userId="b7b272d1-2755-40b0-9498-797f4654ccc4" providerId="ADAL" clId="{D47F321F-97C7-4EAE-B67E-8E5DE08C8122}" dt="2020-09-08T17:54:05.369" v="1139" actId="700"/>
          <ac:spMkLst>
            <pc:docMk/>
            <pc:sldMk cId="474710409" sldId="452"/>
            <ac:spMk id="2" creationId="{95BF8359-269B-4794-B4BF-1BE74A0AD198}"/>
          </ac:spMkLst>
        </pc:spChg>
        <pc:spChg chg="del mod ord">
          <ac:chgData name="Spica, Elizabeth (Elizabeth Spica)" userId="b7b272d1-2755-40b0-9498-797f4654ccc4" providerId="ADAL" clId="{D47F321F-97C7-4EAE-B67E-8E5DE08C8122}" dt="2020-09-08T17:54:05.369" v="1139" actId="700"/>
          <ac:spMkLst>
            <pc:docMk/>
            <pc:sldMk cId="474710409" sldId="452"/>
            <ac:spMk id="3" creationId="{6469E450-7034-4DD5-A03D-22967ADD5DC8}"/>
          </ac:spMkLst>
        </pc:spChg>
        <pc:spChg chg="add del mod ord">
          <ac:chgData name="Spica, Elizabeth (Elizabeth Spica)" userId="b7b272d1-2755-40b0-9498-797f4654ccc4" providerId="ADAL" clId="{D47F321F-97C7-4EAE-B67E-8E5DE08C8122}" dt="2020-09-08T17:54:13.626" v="1140" actId="700"/>
          <ac:spMkLst>
            <pc:docMk/>
            <pc:sldMk cId="474710409" sldId="452"/>
            <ac:spMk id="4" creationId="{CC0D9810-56EA-41B4-95B2-109B508EDDA4}"/>
          </ac:spMkLst>
        </pc:spChg>
        <pc:spChg chg="add del mod ord">
          <ac:chgData name="Spica, Elizabeth (Elizabeth Spica)" userId="b7b272d1-2755-40b0-9498-797f4654ccc4" providerId="ADAL" clId="{D47F321F-97C7-4EAE-B67E-8E5DE08C8122}" dt="2020-09-08T17:54:13.626" v="1140" actId="700"/>
          <ac:spMkLst>
            <pc:docMk/>
            <pc:sldMk cId="474710409" sldId="452"/>
            <ac:spMk id="5" creationId="{F99FF851-CB9A-4116-B1CF-C47433D288F0}"/>
          </ac:spMkLst>
        </pc:spChg>
      </pc:sldChg>
      <pc:sldChg chg="modSp mod">
        <pc:chgData name="Spica, Elizabeth (Elizabeth Spica)" userId="b7b272d1-2755-40b0-9498-797f4654ccc4" providerId="ADAL" clId="{D47F321F-97C7-4EAE-B67E-8E5DE08C8122}" dt="2020-09-16T15:46:36.086" v="3128" actId="113"/>
        <pc:sldMkLst>
          <pc:docMk/>
          <pc:sldMk cId="3194493470" sldId="454"/>
        </pc:sldMkLst>
        <pc:spChg chg="mod">
          <ac:chgData name="Spica, Elizabeth (Elizabeth Spica)" userId="b7b272d1-2755-40b0-9498-797f4654ccc4" providerId="ADAL" clId="{D47F321F-97C7-4EAE-B67E-8E5DE08C8122}" dt="2020-09-16T15:46:36.086" v="3128" actId="113"/>
          <ac:spMkLst>
            <pc:docMk/>
            <pc:sldMk cId="3194493470" sldId="454"/>
            <ac:spMk id="2" creationId="{E88A4A69-52BA-4381-8347-A82B7C73D67B}"/>
          </ac:spMkLst>
        </pc:spChg>
      </pc:sldChg>
      <pc:sldChg chg="modSp mod">
        <pc:chgData name="Spica, Elizabeth (Elizabeth Spica)" userId="b7b272d1-2755-40b0-9498-797f4654ccc4" providerId="ADAL" clId="{D47F321F-97C7-4EAE-B67E-8E5DE08C8122}" dt="2020-09-16T15:45:45.674" v="3113" actId="1035"/>
        <pc:sldMkLst>
          <pc:docMk/>
          <pc:sldMk cId="3882469764" sldId="455"/>
        </pc:sldMkLst>
        <pc:spChg chg="mod">
          <ac:chgData name="Spica, Elizabeth (Elizabeth Spica)" userId="b7b272d1-2755-40b0-9498-797f4654ccc4" providerId="ADAL" clId="{D47F321F-97C7-4EAE-B67E-8E5DE08C8122}" dt="2020-09-16T15:45:45.674" v="3113" actId="1035"/>
          <ac:spMkLst>
            <pc:docMk/>
            <pc:sldMk cId="3882469764" sldId="455"/>
            <ac:spMk id="3" creationId="{01476CAB-827F-4DE7-A0AF-25BE01C6D213}"/>
          </ac:spMkLst>
        </pc:spChg>
      </pc:sldChg>
      <pc:sldChg chg="add del setBg">
        <pc:chgData name="Spica, Elizabeth (Elizabeth Spica)" userId="b7b272d1-2755-40b0-9498-797f4654ccc4" providerId="ADAL" clId="{D47F321F-97C7-4EAE-B67E-8E5DE08C8122}" dt="2020-09-16T16:54:11.383" v="5986"/>
        <pc:sldMkLst>
          <pc:docMk/>
          <pc:sldMk cId="172104025" sldId="460"/>
        </pc:sldMkLst>
      </pc:sldChg>
      <pc:sldChg chg="addSp delSp modSp add mod addAnim delAnim modAnim modNotesTx">
        <pc:chgData name="Spica, Elizabeth (Elizabeth Spica)" userId="b7b272d1-2755-40b0-9498-797f4654ccc4" providerId="ADAL" clId="{D47F321F-97C7-4EAE-B67E-8E5DE08C8122}" dt="2020-09-23T23:16:41.522" v="12849"/>
        <pc:sldMkLst>
          <pc:docMk/>
          <pc:sldMk cId="1876692872" sldId="460"/>
        </pc:sldMkLst>
        <pc:spChg chg="add del">
          <ac:chgData name="Spica, Elizabeth (Elizabeth Spica)" userId="b7b272d1-2755-40b0-9498-797f4654ccc4" providerId="ADAL" clId="{D47F321F-97C7-4EAE-B67E-8E5DE08C8122}" dt="2020-09-17T16:44:55.510" v="12700" actId="478"/>
          <ac:spMkLst>
            <pc:docMk/>
            <pc:sldMk cId="1876692872" sldId="460"/>
            <ac:spMk id="4" creationId="{156A0B9E-28EC-413C-8F67-AF2F6B043322}"/>
          </ac:spMkLst>
        </pc:spChg>
        <pc:spChg chg="del">
          <ac:chgData name="Spica, Elizabeth (Elizabeth Spica)" userId="b7b272d1-2755-40b0-9498-797f4654ccc4" providerId="ADAL" clId="{D47F321F-97C7-4EAE-B67E-8E5DE08C8122}" dt="2020-09-16T16:54:34.324" v="5991" actId="478"/>
          <ac:spMkLst>
            <pc:docMk/>
            <pc:sldMk cId="1876692872" sldId="460"/>
            <ac:spMk id="5" creationId="{DFE4E9B7-1DB0-408A-9737-5E4925A6FC86}"/>
          </ac:spMkLst>
        </pc:spChg>
        <pc:spChg chg="add mod">
          <ac:chgData name="Spica, Elizabeth (Elizabeth Spica)" userId="b7b272d1-2755-40b0-9498-797f4654ccc4" providerId="ADAL" clId="{D47F321F-97C7-4EAE-B67E-8E5DE08C8122}" dt="2020-09-16T17:04:29.345" v="6481" actId="1076"/>
          <ac:spMkLst>
            <pc:docMk/>
            <pc:sldMk cId="1876692872" sldId="460"/>
            <ac:spMk id="6" creationId="{2418ECBA-59C0-4561-887E-6CAFF6699F54}"/>
          </ac:spMkLst>
        </pc:spChg>
        <pc:spChg chg="mod">
          <ac:chgData name="Spica, Elizabeth (Elizabeth Spica)" userId="b7b272d1-2755-40b0-9498-797f4654ccc4" providerId="ADAL" clId="{D47F321F-97C7-4EAE-B67E-8E5DE08C8122}" dt="2020-09-16T17:03:36.936" v="6436" actId="27636"/>
          <ac:spMkLst>
            <pc:docMk/>
            <pc:sldMk cId="1876692872" sldId="460"/>
            <ac:spMk id="9" creationId="{CACF69BA-DB83-4491-BF06-F17F6205E4FA}"/>
          </ac:spMkLst>
        </pc:spChg>
        <pc:spChg chg="add del">
          <ac:chgData name="Spica, Elizabeth (Elizabeth Spica)" userId="b7b272d1-2755-40b0-9498-797f4654ccc4" providerId="ADAL" clId="{D47F321F-97C7-4EAE-B67E-8E5DE08C8122}" dt="2020-09-17T16:44:55.510" v="12700" actId="478"/>
          <ac:spMkLst>
            <pc:docMk/>
            <pc:sldMk cId="1876692872" sldId="460"/>
            <ac:spMk id="12" creationId="{3F7A4A48-8105-4E8E-8246-F748FF5AC75B}"/>
          </ac:spMkLst>
        </pc:spChg>
        <pc:picChg chg="add del mod">
          <ac:chgData name="Spica, Elizabeth (Elizabeth Spica)" userId="b7b272d1-2755-40b0-9498-797f4654ccc4" providerId="ADAL" clId="{D47F321F-97C7-4EAE-B67E-8E5DE08C8122}" dt="2020-09-17T16:44:55.510" v="12700" actId="478"/>
          <ac:picMkLst>
            <pc:docMk/>
            <pc:sldMk cId="1876692872" sldId="460"/>
            <ac:picMk id="2" creationId="{AACAE2AC-123B-46AA-9851-61879B680D33}"/>
          </ac:picMkLst>
        </pc:picChg>
        <pc:picChg chg="del">
          <ac:chgData name="Spica, Elizabeth (Elizabeth Spica)" userId="b7b272d1-2755-40b0-9498-797f4654ccc4" providerId="ADAL" clId="{D47F321F-97C7-4EAE-B67E-8E5DE08C8122}" dt="2020-09-16T16:54:34.324" v="5991" actId="478"/>
          <ac:picMkLst>
            <pc:docMk/>
            <pc:sldMk cId="1876692872" sldId="460"/>
            <ac:picMk id="3" creationId="{2A220CB6-CD92-471E-B583-B49EDBB9761B}"/>
          </ac:picMkLst>
        </pc:picChg>
        <pc:picChg chg="add del mod">
          <ac:chgData name="Spica, Elizabeth (Elizabeth Spica)" userId="b7b272d1-2755-40b0-9498-797f4654ccc4" providerId="ADAL" clId="{D47F321F-97C7-4EAE-B67E-8E5DE08C8122}" dt="2020-09-17T16:44:55.510" v="12700" actId="478"/>
          <ac:picMkLst>
            <pc:docMk/>
            <pc:sldMk cId="1876692872" sldId="460"/>
            <ac:picMk id="8" creationId="{6BBD90DD-48FE-4EF5-B5CB-2EBBE169E42B}"/>
          </ac:picMkLst>
        </pc:picChg>
      </pc:sldChg>
      <pc:sldChg chg="add del">
        <pc:chgData name="Spica, Elizabeth (Elizabeth Spica)" userId="b7b272d1-2755-40b0-9498-797f4654ccc4" providerId="ADAL" clId="{D47F321F-97C7-4EAE-B67E-8E5DE08C8122}" dt="2020-09-16T17:06:23.347" v="6543" actId="47"/>
        <pc:sldMkLst>
          <pc:docMk/>
          <pc:sldMk cId="2781119536" sldId="461"/>
        </pc:sldMkLst>
      </pc:sldChg>
      <pc:sldChg chg="add del setBg">
        <pc:chgData name="Spica, Elizabeth (Elizabeth Spica)" userId="b7b272d1-2755-40b0-9498-797f4654ccc4" providerId="ADAL" clId="{D47F321F-97C7-4EAE-B67E-8E5DE08C8122}" dt="2020-09-16T17:04:51.542" v="6487"/>
        <pc:sldMkLst>
          <pc:docMk/>
          <pc:sldMk cId="2828265433" sldId="461"/>
        </pc:sldMkLst>
      </pc:sldChg>
      <pc:sldChg chg="add del setBg">
        <pc:chgData name="Spica, Elizabeth (Elizabeth Spica)" userId="b7b272d1-2755-40b0-9498-797f4654ccc4" providerId="ADAL" clId="{D47F321F-97C7-4EAE-B67E-8E5DE08C8122}" dt="2020-09-16T17:04:49.389" v="6485"/>
        <pc:sldMkLst>
          <pc:docMk/>
          <pc:sldMk cId="3348335958" sldId="461"/>
        </pc:sldMkLst>
      </pc:sldChg>
      <pc:sldChg chg="add del setBg">
        <pc:chgData name="Spica, Elizabeth (Elizabeth Spica)" userId="b7b272d1-2755-40b0-9498-797f4654ccc4" providerId="ADAL" clId="{D47F321F-97C7-4EAE-B67E-8E5DE08C8122}" dt="2020-09-16T17:05:13.428" v="6492"/>
        <pc:sldMkLst>
          <pc:docMk/>
          <pc:sldMk cId="372896270" sldId="462"/>
        </pc:sldMkLst>
      </pc:sldChg>
      <pc:sldChg chg="addSp delSp modSp add mod ord delAnim modNotesTx">
        <pc:chgData name="Spica, Elizabeth (Elizabeth Spica)" userId="b7b272d1-2755-40b0-9498-797f4654ccc4" providerId="ADAL" clId="{D47F321F-97C7-4EAE-B67E-8E5DE08C8122}" dt="2020-09-23T23:30:26.226" v="12973" actId="20577"/>
        <pc:sldMkLst>
          <pc:docMk/>
          <pc:sldMk cId="768575069" sldId="462"/>
        </pc:sldMkLst>
        <pc:spChg chg="del">
          <ac:chgData name="Spica, Elizabeth (Elizabeth Spica)" userId="b7b272d1-2755-40b0-9498-797f4654ccc4" providerId="ADAL" clId="{D47F321F-97C7-4EAE-B67E-8E5DE08C8122}" dt="2020-09-16T17:06:40.745" v="6544" actId="478"/>
          <ac:spMkLst>
            <pc:docMk/>
            <pc:sldMk cId="768575069" sldId="462"/>
            <ac:spMk id="4" creationId="{156A0B9E-28EC-413C-8F67-AF2F6B043322}"/>
          </ac:spMkLst>
        </pc:spChg>
        <pc:spChg chg="add mod">
          <ac:chgData name="Spica, Elizabeth (Elizabeth Spica)" userId="b7b272d1-2755-40b0-9498-797f4654ccc4" providerId="ADAL" clId="{D47F321F-97C7-4EAE-B67E-8E5DE08C8122}" dt="2020-09-16T17:06:54.110" v="6548" actId="1076"/>
          <ac:spMkLst>
            <pc:docMk/>
            <pc:sldMk cId="768575069" sldId="462"/>
            <ac:spMk id="5" creationId="{E152A1EF-D6F3-4DAF-ADEF-2CA62066D56B}"/>
          </ac:spMkLst>
        </pc:spChg>
        <pc:spChg chg="mod">
          <ac:chgData name="Spica, Elizabeth (Elizabeth Spica)" userId="b7b272d1-2755-40b0-9498-797f4654ccc4" providerId="ADAL" clId="{D47F321F-97C7-4EAE-B67E-8E5DE08C8122}" dt="2020-09-16T18:09:37.360" v="9919" actId="1037"/>
          <ac:spMkLst>
            <pc:docMk/>
            <pc:sldMk cId="768575069" sldId="462"/>
            <ac:spMk id="6" creationId="{2418ECBA-59C0-4561-887E-6CAFF6699F54}"/>
          </ac:spMkLst>
        </pc:spChg>
        <pc:spChg chg="mod">
          <ac:chgData name="Spica, Elizabeth (Elizabeth Spica)" userId="b7b272d1-2755-40b0-9498-797f4654ccc4" providerId="ADAL" clId="{D47F321F-97C7-4EAE-B67E-8E5DE08C8122}" dt="2020-09-16T18:09:37.360" v="9919" actId="1037"/>
          <ac:spMkLst>
            <pc:docMk/>
            <pc:sldMk cId="768575069" sldId="462"/>
            <ac:spMk id="9" creationId="{CACF69BA-DB83-4491-BF06-F17F6205E4FA}"/>
          </ac:spMkLst>
        </pc:spChg>
        <pc:spChg chg="del">
          <ac:chgData name="Spica, Elizabeth (Elizabeth Spica)" userId="b7b272d1-2755-40b0-9498-797f4654ccc4" providerId="ADAL" clId="{D47F321F-97C7-4EAE-B67E-8E5DE08C8122}" dt="2020-09-16T17:06:40.745" v="6544" actId="478"/>
          <ac:spMkLst>
            <pc:docMk/>
            <pc:sldMk cId="768575069" sldId="462"/>
            <ac:spMk id="12" creationId="{3F7A4A48-8105-4E8E-8246-F748FF5AC75B}"/>
          </ac:spMkLst>
        </pc:spChg>
        <pc:spChg chg="add del mod">
          <ac:chgData name="Spica, Elizabeth (Elizabeth Spica)" userId="b7b272d1-2755-40b0-9498-797f4654ccc4" providerId="ADAL" clId="{D47F321F-97C7-4EAE-B67E-8E5DE08C8122}" dt="2020-09-16T17:30:00.917" v="6552" actId="478"/>
          <ac:spMkLst>
            <pc:docMk/>
            <pc:sldMk cId="768575069" sldId="462"/>
            <ac:spMk id="14" creationId="{AE83C5E2-FFC3-4C3E-BDC7-A6ADE9823B4E}"/>
          </ac:spMkLst>
        </pc:spChg>
        <pc:picChg chg="del">
          <ac:chgData name="Spica, Elizabeth (Elizabeth Spica)" userId="b7b272d1-2755-40b0-9498-797f4654ccc4" providerId="ADAL" clId="{D47F321F-97C7-4EAE-B67E-8E5DE08C8122}" dt="2020-09-16T17:06:40.745" v="6544" actId="478"/>
          <ac:picMkLst>
            <pc:docMk/>
            <pc:sldMk cId="768575069" sldId="462"/>
            <ac:picMk id="2" creationId="{AACAE2AC-123B-46AA-9851-61879B680D33}"/>
          </ac:picMkLst>
        </pc:picChg>
        <pc:picChg chg="add mod">
          <ac:chgData name="Spica, Elizabeth (Elizabeth Spica)" userId="b7b272d1-2755-40b0-9498-797f4654ccc4" providerId="ADAL" clId="{D47F321F-97C7-4EAE-B67E-8E5DE08C8122}" dt="2020-09-16T18:09:42.915" v="9920" actId="14100"/>
          <ac:picMkLst>
            <pc:docMk/>
            <pc:sldMk cId="768575069" sldId="462"/>
            <ac:picMk id="3" creationId="{0529C939-A61B-4CA3-BCEF-98055A382D26}"/>
          </ac:picMkLst>
        </pc:picChg>
        <pc:picChg chg="del">
          <ac:chgData name="Spica, Elizabeth (Elizabeth Spica)" userId="b7b272d1-2755-40b0-9498-797f4654ccc4" providerId="ADAL" clId="{D47F321F-97C7-4EAE-B67E-8E5DE08C8122}" dt="2020-09-16T17:06:40.745" v="6544" actId="478"/>
          <ac:picMkLst>
            <pc:docMk/>
            <pc:sldMk cId="768575069" sldId="462"/>
            <ac:picMk id="8" creationId="{6BBD90DD-48FE-4EF5-B5CB-2EBBE169E42B}"/>
          </ac:picMkLst>
        </pc:picChg>
        <pc:picChg chg="add del mod">
          <ac:chgData name="Spica, Elizabeth (Elizabeth Spica)" userId="b7b272d1-2755-40b0-9498-797f4654ccc4" providerId="ADAL" clId="{D47F321F-97C7-4EAE-B67E-8E5DE08C8122}" dt="2020-09-16T17:30:00.917" v="6552" actId="478"/>
          <ac:picMkLst>
            <pc:docMk/>
            <pc:sldMk cId="768575069" sldId="462"/>
            <ac:picMk id="13" creationId="{7B2C331C-906A-405E-AC12-2388CD0631EA}"/>
          </ac:picMkLst>
        </pc:picChg>
      </pc:sldChg>
      <pc:sldChg chg="add del setBg">
        <pc:chgData name="Spica, Elizabeth (Elizabeth Spica)" userId="b7b272d1-2755-40b0-9498-797f4654ccc4" providerId="ADAL" clId="{D47F321F-97C7-4EAE-B67E-8E5DE08C8122}" dt="2020-09-16T17:05:09.438" v="6490" actId="47"/>
        <pc:sldMkLst>
          <pc:docMk/>
          <pc:sldMk cId="2197298712" sldId="462"/>
        </pc:sldMkLst>
      </pc:sldChg>
    </pc:docChg>
  </pc:docChgLst>
  <pc:docChgLst>
    <pc:chgData name="spica" userId="S::spica_vols.utk.edu#ext#@livetbr.onmicrosoft.com::57b5dcb8-4f4b-4431-b305-9f935c3519e3" providerId="AD" clId="Web-{E35B3A8B-2BE4-4D0D-4975-618DFBDD29CE}"/>
    <pc:docChg chg="addSld modSld">
      <pc:chgData name="spica" userId="S::spica_vols.utk.edu#ext#@livetbr.onmicrosoft.com::57b5dcb8-4f4b-4431-b305-9f935c3519e3" providerId="AD" clId="Web-{E35B3A8B-2BE4-4D0D-4975-618DFBDD29CE}" dt="2020-09-03T15:48:40.295" v="28"/>
      <pc:docMkLst>
        <pc:docMk/>
      </pc:docMkLst>
      <pc:sldChg chg="modSp">
        <pc:chgData name="spica" userId="S::spica_vols.utk.edu#ext#@livetbr.onmicrosoft.com::57b5dcb8-4f4b-4431-b305-9f935c3519e3" providerId="AD" clId="Web-{E35B3A8B-2BE4-4D0D-4975-618DFBDD29CE}" dt="2020-09-03T15:43:38.678" v="6" actId="20577"/>
        <pc:sldMkLst>
          <pc:docMk/>
          <pc:sldMk cId="1638809334" sldId="265"/>
        </pc:sldMkLst>
        <pc:spChg chg="mod">
          <ac:chgData name="spica" userId="S::spica_vols.utk.edu#ext#@livetbr.onmicrosoft.com::57b5dcb8-4f4b-4431-b305-9f935c3519e3" providerId="AD" clId="Web-{E35B3A8B-2BE4-4D0D-4975-618DFBDD29CE}" dt="2020-09-03T15:43:38.678" v="6" actId="20577"/>
          <ac:spMkLst>
            <pc:docMk/>
            <pc:sldMk cId="1638809334" sldId="265"/>
            <ac:spMk id="9" creationId="{87E38F5A-B313-46FD-906C-B8570EE92EF5}"/>
          </ac:spMkLst>
        </pc:spChg>
      </pc:sldChg>
      <pc:sldChg chg="addSp delSp modSp">
        <pc:chgData name="spica" userId="S::spica_vols.utk.edu#ext#@livetbr.onmicrosoft.com::57b5dcb8-4f4b-4431-b305-9f935c3519e3" providerId="AD" clId="Web-{E35B3A8B-2BE4-4D0D-4975-618DFBDD29CE}" dt="2020-09-03T15:48:40.295" v="28"/>
        <pc:sldMkLst>
          <pc:docMk/>
          <pc:sldMk cId="2211037852" sldId="268"/>
        </pc:sldMkLst>
        <pc:spChg chg="mod">
          <ac:chgData name="spica" userId="S::spica_vols.utk.edu#ext#@livetbr.onmicrosoft.com::57b5dcb8-4f4b-4431-b305-9f935c3519e3" providerId="AD" clId="Web-{E35B3A8B-2BE4-4D0D-4975-618DFBDD29CE}" dt="2020-09-03T15:45:38.931" v="14" actId="20577"/>
          <ac:spMkLst>
            <pc:docMk/>
            <pc:sldMk cId="2211037852" sldId="268"/>
            <ac:spMk id="3" creationId="{01476CAB-827F-4DE7-A0AF-25BE01C6D213}"/>
          </ac:spMkLst>
        </pc:spChg>
        <pc:picChg chg="add del mod">
          <ac:chgData name="spica" userId="S::spica_vols.utk.edu#ext#@livetbr.onmicrosoft.com::57b5dcb8-4f4b-4431-b305-9f935c3519e3" providerId="AD" clId="Web-{E35B3A8B-2BE4-4D0D-4975-618DFBDD29CE}" dt="2020-09-03T15:48:23.404" v="24"/>
          <ac:picMkLst>
            <pc:docMk/>
            <pc:sldMk cId="2211037852" sldId="268"/>
            <ac:picMk id="4" creationId="{BB49E2F5-A62C-4583-B985-9E1114316D6C}"/>
          </ac:picMkLst>
        </pc:picChg>
        <pc:picChg chg="add del mod">
          <ac:chgData name="spica" userId="S::spica_vols.utk.edu#ext#@livetbr.onmicrosoft.com::57b5dcb8-4f4b-4431-b305-9f935c3519e3" providerId="AD" clId="Web-{E35B3A8B-2BE4-4D0D-4975-618DFBDD29CE}" dt="2020-09-03T15:48:26.701" v="26"/>
          <ac:picMkLst>
            <pc:docMk/>
            <pc:sldMk cId="2211037852" sldId="268"/>
            <ac:picMk id="6" creationId="{A8664215-E24E-4D2D-8FCF-E30198381BE5}"/>
          </ac:picMkLst>
        </pc:picChg>
        <pc:picChg chg="add del mod">
          <ac:chgData name="spica" userId="S::spica_vols.utk.edu#ext#@livetbr.onmicrosoft.com::57b5dcb8-4f4b-4431-b305-9f935c3519e3" providerId="AD" clId="Web-{E35B3A8B-2BE4-4D0D-4975-618DFBDD29CE}" dt="2020-09-03T15:48:40.295" v="28"/>
          <ac:picMkLst>
            <pc:docMk/>
            <pc:sldMk cId="2211037852" sldId="268"/>
            <ac:picMk id="7" creationId="{191BEA14-C791-4725-AF93-B9E63479383D}"/>
          </ac:picMkLst>
        </pc:picChg>
      </pc:sldChg>
      <pc:sldChg chg="addSp delSp modSp new mod setBg">
        <pc:chgData name="spica" userId="S::spica_vols.utk.edu#ext#@livetbr.onmicrosoft.com::57b5dcb8-4f4b-4431-b305-9f935c3519e3" providerId="AD" clId="Web-{E35B3A8B-2BE4-4D0D-4975-618DFBDD29CE}" dt="2020-09-03T15:48:19.357" v="23"/>
        <pc:sldMkLst>
          <pc:docMk/>
          <pc:sldMk cId="1891380478" sldId="409"/>
        </pc:sldMkLst>
        <pc:spChg chg="mod">
          <ac:chgData name="spica" userId="S::spica_vols.utk.edu#ext#@livetbr.onmicrosoft.com::57b5dcb8-4f4b-4431-b305-9f935c3519e3" providerId="AD" clId="Web-{E35B3A8B-2BE4-4D0D-4975-618DFBDD29CE}" dt="2020-09-03T15:45:49.416" v="19"/>
          <ac:spMkLst>
            <pc:docMk/>
            <pc:sldMk cId="1891380478" sldId="409"/>
            <ac:spMk id="2" creationId="{69E31151-2B8F-45AA-970D-4C9294373E78}"/>
          </ac:spMkLst>
        </pc:spChg>
        <pc:spChg chg="del">
          <ac:chgData name="spica" userId="S::spica_vols.utk.edu#ext#@livetbr.onmicrosoft.com::57b5dcb8-4f4b-4431-b305-9f935c3519e3" providerId="AD" clId="Web-{E35B3A8B-2BE4-4D0D-4975-618DFBDD29CE}" dt="2020-09-03T15:45:49.416" v="19"/>
          <ac:spMkLst>
            <pc:docMk/>
            <pc:sldMk cId="1891380478" sldId="409"/>
            <ac:spMk id="3" creationId="{CCBD8711-FDC0-41D8-902A-FF8DE87980F6}"/>
          </ac:spMkLst>
        </pc:spChg>
        <pc:spChg chg="add">
          <ac:chgData name="spica" userId="S::spica_vols.utk.edu#ext#@livetbr.onmicrosoft.com::57b5dcb8-4f4b-4431-b305-9f935c3519e3" providerId="AD" clId="Web-{E35B3A8B-2BE4-4D0D-4975-618DFBDD29CE}" dt="2020-09-03T15:45:49.416" v="19"/>
          <ac:spMkLst>
            <pc:docMk/>
            <pc:sldMk cId="1891380478" sldId="409"/>
            <ac:spMk id="10" creationId="{32E62931-8EB4-42BB-BAAB-D8757BE66D8E}"/>
          </ac:spMkLst>
        </pc:spChg>
        <pc:picChg chg="add mod">
          <ac:chgData name="spica" userId="S::spica_vols.utk.edu#ext#@livetbr.onmicrosoft.com::57b5dcb8-4f4b-4431-b305-9f935c3519e3" providerId="AD" clId="Web-{E35B3A8B-2BE4-4D0D-4975-618DFBDD29CE}" dt="2020-09-03T15:45:53.478" v="20" actId="1076"/>
          <ac:picMkLst>
            <pc:docMk/>
            <pc:sldMk cId="1891380478" sldId="409"/>
            <ac:picMk id="5" creationId="{85096C12-70E3-4DF0-BE0D-B030D809089C}"/>
          </ac:picMkLst>
        </pc:picChg>
        <pc:picChg chg="add del mod">
          <ac:chgData name="spica" userId="S::spica_vols.utk.edu#ext#@livetbr.onmicrosoft.com::57b5dcb8-4f4b-4431-b305-9f935c3519e3" providerId="AD" clId="Web-{E35B3A8B-2BE4-4D0D-4975-618DFBDD29CE}" dt="2020-09-03T15:48:19.357" v="23"/>
          <ac:picMkLst>
            <pc:docMk/>
            <pc:sldMk cId="1891380478" sldId="409"/>
            <ac:picMk id="6" creationId="{E400A2AA-5115-4A2B-B7EB-0D3C76E48FE4}"/>
          </ac:picMkLst>
        </pc:picChg>
      </pc:sldChg>
    </pc:docChg>
  </pc:docChgLst>
  <pc:docChgLst>
    <pc:chgData name="Sergiadis, Ashley" userId="S::sergiadis_mail.etsu.edu#ext#@livetbr.onmicrosoft.com::ff509932-0923-4d9e-91dc-eb1510649571" providerId="AD" clId="Web-{CC1E091F-80C5-ACBA-90DA-41A7CEADCA4A}"/>
    <pc:docChg chg="addSld modSld">
      <pc:chgData name="Sergiadis, Ashley" userId="S::sergiadis_mail.etsu.edu#ext#@livetbr.onmicrosoft.com::ff509932-0923-4d9e-91dc-eb1510649571" providerId="AD" clId="Web-{CC1E091F-80C5-ACBA-90DA-41A7CEADCA4A}" dt="2020-09-06T16:28:26.797" v="11"/>
      <pc:docMkLst>
        <pc:docMk/>
      </pc:docMkLst>
      <pc:sldChg chg="new modNotes">
        <pc:chgData name="Sergiadis, Ashley" userId="S::sergiadis_mail.etsu.edu#ext#@livetbr.onmicrosoft.com::ff509932-0923-4d9e-91dc-eb1510649571" providerId="AD" clId="Web-{CC1E091F-80C5-ACBA-90DA-41A7CEADCA4A}" dt="2020-09-06T16:28:26.797" v="11"/>
        <pc:sldMkLst>
          <pc:docMk/>
          <pc:sldMk cId="1575038971" sldId="414"/>
        </pc:sldMkLst>
      </pc:sldChg>
    </pc:docChg>
  </pc:docChgLst>
  <pc:docChgLst>
    <pc:chgData clId="Web-{97A8B3B8-F510-39C3-E7D2-6BAD5C3EE637}"/>
    <pc:docChg chg="modSld">
      <pc:chgData name="" userId="" providerId="" clId="Web-{97A8B3B8-F510-39C3-E7D2-6BAD5C3EE637}" dt="2020-09-06T16:29:03.240" v="3"/>
      <pc:docMkLst>
        <pc:docMk/>
      </pc:docMkLst>
      <pc:sldChg chg="modNotes">
        <pc:chgData name="" userId="" providerId="" clId="Web-{97A8B3B8-F510-39C3-E7D2-6BAD5C3EE637}" dt="2020-09-06T16:29:03.240" v="3"/>
        <pc:sldMkLst>
          <pc:docMk/>
          <pc:sldMk cId="1575038971" sldId="414"/>
        </pc:sldMkLst>
      </pc:sldChg>
    </pc:docChg>
  </pc:docChgLst>
  <pc:docChgLst>
    <pc:chgData name="Sergiadis, Ashley" userId="S::sergiadis_mail.etsu.edu#ext#@livetbr.onmicrosoft.com::ff509932-0923-4d9e-91dc-eb1510649571" providerId="AD" clId="Web-{C9643DAC-81F6-929B-FF19-3D626260CE95}"/>
    <pc:docChg chg="addSld delSld modSld sldOrd">
      <pc:chgData name="Sergiadis, Ashley" userId="S::sergiadis_mail.etsu.edu#ext#@livetbr.onmicrosoft.com::ff509932-0923-4d9e-91dc-eb1510649571" providerId="AD" clId="Web-{C9643DAC-81F6-929B-FF19-3D626260CE95}" dt="2020-09-16T19:07:21.583" v="102" actId="1076"/>
      <pc:docMkLst>
        <pc:docMk/>
      </pc:docMkLst>
      <pc:sldChg chg="modSp">
        <pc:chgData name="Sergiadis, Ashley" userId="S::sergiadis_mail.etsu.edu#ext#@livetbr.onmicrosoft.com::ff509932-0923-4d9e-91dc-eb1510649571" providerId="AD" clId="Web-{C9643DAC-81F6-929B-FF19-3D626260CE95}" dt="2020-09-16T19:07:21.583" v="102" actId="1076"/>
        <pc:sldMkLst>
          <pc:docMk/>
          <pc:sldMk cId="1575038971" sldId="414"/>
        </pc:sldMkLst>
        <pc:spChg chg="mod">
          <ac:chgData name="Sergiadis, Ashley" userId="S::sergiadis_mail.etsu.edu#ext#@livetbr.onmicrosoft.com::ff509932-0923-4d9e-91dc-eb1510649571" providerId="AD" clId="Web-{C9643DAC-81F6-929B-FF19-3D626260CE95}" dt="2020-09-16T18:40:35.238" v="55" actId="14100"/>
          <ac:spMkLst>
            <pc:docMk/>
            <pc:sldMk cId="1575038971" sldId="414"/>
            <ac:spMk id="3" creationId="{4CCEB289-2E87-499A-BE2B-94C7602B8FD5}"/>
          </ac:spMkLst>
        </pc:spChg>
        <pc:spChg chg="mod">
          <ac:chgData name="Sergiadis, Ashley" userId="S::sergiadis_mail.etsu.edu#ext#@livetbr.onmicrosoft.com::ff509932-0923-4d9e-91dc-eb1510649571" providerId="AD" clId="Web-{C9643DAC-81F6-929B-FF19-3D626260CE95}" dt="2020-09-16T19:07:17.224" v="99" actId="20577"/>
          <ac:spMkLst>
            <pc:docMk/>
            <pc:sldMk cId="1575038971" sldId="414"/>
            <ac:spMk id="4" creationId="{F7050A6C-B224-4DF9-818A-DA1B9FB3FC1C}"/>
          </ac:spMkLst>
        </pc:spChg>
        <pc:spChg chg="mod">
          <ac:chgData name="Sergiadis, Ashley" userId="S::sergiadis_mail.etsu.edu#ext#@livetbr.onmicrosoft.com::ff509932-0923-4d9e-91dc-eb1510649571" providerId="AD" clId="Web-{C9643DAC-81F6-929B-FF19-3D626260CE95}" dt="2020-09-16T19:07:21.583" v="102" actId="1076"/>
          <ac:spMkLst>
            <pc:docMk/>
            <pc:sldMk cId="1575038971" sldId="414"/>
            <ac:spMk id="7" creationId="{80E869B5-0C88-47D1-8DAC-EA2CFDFC3DA6}"/>
          </ac:spMkLst>
        </pc:spChg>
        <pc:spChg chg="mod">
          <ac:chgData name="Sergiadis, Ashley" userId="S::sergiadis_mail.etsu.edu#ext#@livetbr.onmicrosoft.com::ff509932-0923-4d9e-91dc-eb1510649571" providerId="AD" clId="Web-{C9643DAC-81F6-929B-FF19-3D626260CE95}" dt="2020-09-16T17:52:46.022" v="22" actId="1076"/>
          <ac:spMkLst>
            <pc:docMk/>
            <pc:sldMk cId="1575038971" sldId="414"/>
            <ac:spMk id="9" creationId="{0B412116-F25E-48CF-BC43-15F912BD88B0}"/>
          </ac:spMkLst>
        </pc:spChg>
        <pc:spChg chg="mod">
          <ac:chgData name="Sergiadis, Ashley" userId="S::sergiadis_mail.etsu.edu#ext#@livetbr.onmicrosoft.com::ff509932-0923-4d9e-91dc-eb1510649571" providerId="AD" clId="Web-{C9643DAC-81F6-929B-FF19-3D626260CE95}" dt="2020-09-16T17:52:40.209" v="21" actId="14100"/>
          <ac:spMkLst>
            <pc:docMk/>
            <pc:sldMk cId="1575038971" sldId="414"/>
            <ac:spMk id="11" creationId="{EBB8452A-9190-4BD2-8798-29D5D3EC72E8}"/>
          </ac:spMkLst>
        </pc:spChg>
      </pc:sldChg>
      <pc:sldChg chg="modSp">
        <pc:chgData name="Sergiadis, Ashley" userId="S::sergiadis_mail.etsu.edu#ext#@livetbr.onmicrosoft.com::ff509932-0923-4d9e-91dc-eb1510649571" providerId="AD" clId="Web-{C9643DAC-81F6-929B-FF19-3D626260CE95}" dt="2020-09-16T17:48:45.600" v="2" actId="20577"/>
        <pc:sldMkLst>
          <pc:docMk/>
          <pc:sldMk cId="512780364" sldId="440"/>
        </pc:sldMkLst>
        <pc:spChg chg="mod">
          <ac:chgData name="Sergiadis, Ashley" userId="S::sergiadis_mail.etsu.edu#ext#@livetbr.onmicrosoft.com::ff509932-0923-4d9e-91dc-eb1510649571" providerId="AD" clId="Web-{C9643DAC-81F6-929B-FF19-3D626260CE95}" dt="2020-09-16T17:48:45.600" v="2" actId="20577"/>
          <ac:spMkLst>
            <pc:docMk/>
            <pc:sldMk cId="512780364" sldId="440"/>
            <ac:spMk id="4" creationId="{A41A4359-E213-4080-8B99-9D7BC9B5A9B7}"/>
          </ac:spMkLst>
        </pc:spChg>
      </pc:sldChg>
      <pc:sldChg chg="modSp">
        <pc:chgData name="Sergiadis, Ashley" userId="S::sergiadis_mail.etsu.edu#ext#@livetbr.onmicrosoft.com::ff509932-0923-4d9e-91dc-eb1510649571" providerId="AD" clId="Web-{C9643DAC-81F6-929B-FF19-3D626260CE95}" dt="2020-09-16T17:48:52.554" v="6" actId="20577"/>
        <pc:sldMkLst>
          <pc:docMk/>
          <pc:sldMk cId="2142947161" sldId="441"/>
        </pc:sldMkLst>
        <pc:spChg chg="mod">
          <ac:chgData name="Sergiadis, Ashley" userId="S::sergiadis_mail.etsu.edu#ext#@livetbr.onmicrosoft.com::ff509932-0923-4d9e-91dc-eb1510649571" providerId="AD" clId="Web-{C9643DAC-81F6-929B-FF19-3D626260CE95}" dt="2020-09-16T17:48:52.554" v="6" actId="20577"/>
          <ac:spMkLst>
            <pc:docMk/>
            <pc:sldMk cId="2142947161" sldId="441"/>
            <ac:spMk id="4" creationId="{A41A4359-E213-4080-8B99-9D7BC9B5A9B7}"/>
          </ac:spMkLst>
        </pc:spChg>
      </pc:sldChg>
      <pc:sldChg chg="modSp">
        <pc:chgData name="Sergiadis, Ashley" userId="S::sergiadis_mail.etsu.edu#ext#@livetbr.onmicrosoft.com::ff509932-0923-4d9e-91dc-eb1510649571" providerId="AD" clId="Web-{C9643DAC-81F6-929B-FF19-3D626260CE95}" dt="2020-09-16T17:48:59.335" v="10" actId="20577"/>
        <pc:sldMkLst>
          <pc:docMk/>
          <pc:sldMk cId="3037036523" sldId="443"/>
        </pc:sldMkLst>
        <pc:spChg chg="mod">
          <ac:chgData name="Sergiadis, Ashley" userId="S::sergiadis_mail.etsu.edu#ext#@livetbr.onmicrosoft.com::ff509932-0923-4d9e-91dc-eb1510649571" providerId="AD" clId="Web-{C9643DAC-81F6-929B-FF19-3D626260CE95}" dt="2020-09-16T17:48:59.335" v="10" actId="20577"/>
          <ac:spMkLst>
            <pc:docMk/>
            <pc:sldMk cId="3037036523" sldId="443"/>
            <ac:spMk id="4" creationId="{A41A4359-E213-4080-8B99-9D7BC9B5A9B7}"/>
          </ac:spMkLst>
        </pc:spChg>
      </pc:sldChg>
      <pc:sldChg chg="addSp modSp">
        <pc:chgData name="Sergiadis, Ashley" userId="S::sergiadis_mail.etsu.edu#ext#@livetbr.onmicrosoft.com::ff509932-0923-4d9e-91dc-eb1510649571" providerId="AD" clId="Web-{C9643DAC-81F6-929B-FF19-3D626260CE95}" dt="2020-09-16T18:08:19.973" v="30" actId="14100"/>
        <pc:sldMkLst>
          <pc:docMk/>
          <pc:sldMk cId="962436878" sldId="458"/>
        </pc:sldMkLst>
        <pc:picChg chg="add mod">
          <ac:chgData name="Sergiadis, Ashley" userId="S::sergiadis_mail.etsu.edu#ext#@livetbr.onmicrosoft.com::ff509932-0923-4d9e-91dc-eb1510649571" providerId="AD" clId="Web-{C9643DAC-81F6-929B-FF19-3D626260CE95}" dt="2020-09-16T18:08:19.973" v="30" actId="14100"/>
          <ac:picMkLst>
            <pc:docMk/>
            <pc:sldMk cId="962436878" sldId="458"/>
            <ac:picMk id="2" creationId="{F9C036A6-4072-47A1-A225-CD2794C106F9}"/>
          </ac:picMkLst>
        </pc:picChg>
      </pc:sldChg>
      <pc:sldChg chg="delSp add del ord replId">
        <pc:chgData name="Sergiadis, Ashley" userId="S::sergiadis_mail.etsu.edu#ext#@livetbr.onmicrosoft.com::ff509932-0923-4d9e-91dc-eb1510649571" providerId="AD" clId="Web-{C9643DAC-81F6-929B-FF19-3D626260CE95}" dt="2020-09-16T18:08:35.302" v="31"/>
        <pc:sldMkLst>
          <pc:docMk/>
          <pc:sldMk cId="583300688" sldId="463"/>
        </pc:sldMkLst>
        <pc:picChg chg="del">
          <ac:chgData name="Sergiadis, Ashley" userId="S::sergiadis_mail.etsu.edu#ext#@livetbr.onmicrosoft.com::ff509932-0923-4d9e-91dc-eb1510649571" providerId="AD" clId="Web-{C9643DAC-81F6-929B-FF19-3D626260CE95}" dt="2020-09-16T18:07:11.093" v="25"/>
          <ac:picMkLst>
            <pc:docMk/>
            <pc:sldMk cId="583300688" sldId="463"/>
            <ac:picMk id="4" creationId="{729AF58A-2C05-4C66-BFF7-0A4E88D4C32A}"/>
          </ac:picMkLst>
        </pc:picChg>
      </pc:sldChg>
    </pc:docChg>
  </pc:docChgLst>
  <pc:docChgLst>
    <pc:chgData name="Sergiadis, Ashley" userId="S::sergiadis_mail.etsu.edu#ext#@livetbr.onmicrosoft.com::ff509932-0923-4d9e-91dc-eb1510649571" providerId="AD" clId="Web-{2CEC67E8-8D38-1097-9D9A-ABA6C882A135}"/>
    <pc:docChg chg="addSld delSld modSld sldOrd addMainMaster modMainMaster">
      <pc:chgData name="Sergiadis, Ashley" userId="S::sergiadis_mail.etsu.edu#ext#@livetbr.onmicrosoft.com::ff509932-0923-4d9e-91dc-eb1510649571" providerId="AD" clId="Web-{2CEC67E8-8D38-1097-9D9A-ABA6C882A135}" dt="2020-09-07T02:52:12.956" v="3999"/>
      <pc:docMkLst>
        <pc:docMk/>
      </pc:docMkLst>
      <pc:sldChg chg="addSp delSp modSp mod setBg setClrOvrMap">
        <pc:chgData name="Sergiadis, Ashley" userId="S::sergiadis_mail.etsu.edu#ext#@livetbr.onmicrosoft.com::ff509932-0923-4d9e-91dc-eb1510649571" providerId="AD" clId="Web-{2CEC67E8-8D38-1097-9D9A-ABA6C882A135}" dt="2020-09-06T21:31:15.415" v="2540"/>
        <pc:sldMkLst>
          <pc:docMk/>
          <pc:sldMk cId="3058234617" sldId="325"/>
        </pc:sldMkLst>
        <pc:spChg chg="mod">
          <ac:chgData name="Sergiadis, Ashley" userId="S::sergiadis_mail.etsu.edu#ext#@livetbr.onmicrosoft.com::ff509932-0923-4d9e-91dc-eb1510649571" providerId="AD" clId="Web-{2CEC67E8-8D38-1097-9D9A-ABA6C882A135}" dt="2020-09-06T21:31:15.415" v="2540"/>
          <ac:spMkLst>
            <pc:docMk/>
            <pc:sldMk cId="3058234617" sldId="325"/>
            <ac:spMk id="2" creationId="{CC76F3F5-EF41-4C72-8FF4-D688B7670EFD}"/>
          </ac:spMkLst>
        </pc:spChg>
        <pc:spChg chg="mod">
          <ac:chgData name="Sergiadis, Ashley" userId="S::sergiadis_mail.etsu.edu#ext#@livetbr.onmicrosoft.com::ff509932-0923-4d9e-91dc-eb1510649571" providerId="AD" clId="Web-{2CEC67E8-8D38-1097-9D9A-ABA6C882A135}" dt="2020-09-06T21:31:15.415" v="2540"/>
          <ac:spMkLst>
            <pc:docMk/>
            <pc:sldMk cId="3058234617" sldId="325"/>
            <ac:spMk id="7" creationId="{360C4897-C868-449C-8834-3490BE45372A}"/>
          </ac:spMkLst>
        </pc:spChg>
        <pc:spChg chg="add del">
          <ac:chgData name="Sergiadis, Ashley" userId="S::sergiadis_mail.etsu.edu#ext#@livetbr.onmicrosoft.com::ff509932-0923-4d9e-91dc-eb1510649571" providerId="AD" clId="Web-{2CEC67E8-8D38-1097-9D9A-ABA6C882A135}" dt="2020-09-06T21:31:15.415" v="2540"/>
          <ac:spMkLst>
            <pc:docMk/>
            <pc:sldMk cId="3058234617" sldId="325"/>
            <ac:spMk id="12" creationId="{23962611-DFD5-4092-AAFD-559E3DFCE2C9}"/>
          </ac:spMkLst>
        </pc:spChg>
        <pc:spChg chg="add del">
          <ac:chgData name="Sergiadis, Ashley" userId="S::sergiadis_mail.etsu.edu#ext#@livetbr.onmicrosoft.com::ff509932-0923-4d9e-91dc-eb1510649571" providerId="AD" clId="Web-{2CEC67E8-8D38-1097-9D9A-ABA6C882A135}" dt="2020-09-06T21:30:59.306" v="2497"/>
          <ac:spMkLst>
            <pc:docMk/>
            <pc:sldMk cId="3058234617" sldId="325"/>
            <ac:spMk id="19" creationId="{01C9CC24-B375-4226-BF2B-61FADBBA696A}"/>
          </ac:spMkLst>
        </pc:spChg>
        <pc:spChg chg="add del">
          <ac:chgData name="Sergiadis, Ashley" userId="S::sergiadis_mail.etsu.edu#ext#@livetbr.onmicrosoft.com::ff509932-0923-4d9e-91dc-eb1510649571" providerId="AD" clId="Web-{2CEC67E8-8D38-1097-9D9A-ABA6C882A135}" dt="2020-09-06T21:30:59.306" v="2497"/>
          <ac:spMkLst>
            <pc:docMk/>
            <pc:sldMk cId="3058234617" sldId="325"/>
            <ac:spMk id="21" creationId="{CD70A28E-4FD8-4474-A206-E15B5EBB303F}"/>
          </ac:spMkLst>
        </pc:spChg>
        <pc:picChg chg="add del">
          <ac:chgData name="Sergiadis, Ashley" userId="S::sergiadis_mail.etsu.edu#ext#@livetbr.onmicrosoft.com::ff509932-0923-4d9e-91dc-eb1510649571" providerId="AD" clId="Web-{2CEC67E8-8D38-1097-9D9A-ABA6C882A135}" dt="2020-09-06T21:31:15.415" v="2540"/>
          <ac:picMkLst>
            <pc:docMk/>
            <pc:sldMk cId="3058234617" sldId="325"/>
            <ac:picMk id="14" creationId="{2270F1FA-0425-408F-9861-80BF5AFB276D}"/>
          </ac:picMkLst>
        </pc:picChg>
        <pc:picChg chg="add del">
          <ac:chgData name="Sergiadis, Ashley" userId="S::sergiadis_mail.etsu.edu#ext#@livetbr.onmicrosoft.com::ff509932-0923-4d9e-91dc-eb1510649571" providerId="AD" clId="Web-{2CEC67E8-8D38-1097-9D9A-ABA6C882A135}" dt="2020-09-06T21:30:59.306" v="2497"/>
          <ac:picMkLst>
            <pc:docMk/>
            <pc:sldMk cId="3058234617" sldId="325"/>
            <ac:picMk id="23" creationId="{39647E21-5366-4638-AC97-D8CD4111EB57}"/>
          </ac:picMkLst>
        </pc:picChg>
      </pc:sldChg>
      <pc:sldChg chg="del">
        <pc:chgData name="Sergiadis, Ashley" userId="S::sergiadis_mail.etsu.edu#ext#@livetbr.onmicrosoft.com::ff509932-0923-4d9e-91dc-eb1510649571" providerId="AD" clId="Web-{2CEC67E8-8D38-1097-9D9A-ABA6C882A135}" dt="2020-09-06T17:15:05.110" v="1543"/>
        <pc:sldMkLst>
          <pc:docMk/>
          <pc:sldMk cId="1698691010" sldId="328"/>
        </pc:sldMkLst>
      </pc:sldChg>
      <pc:sldChg chg="addSp delSp modSp mod setBg modNotes">
        <pc:chgData name="Sergiadis, Ashley" userId="S::sergiadis_mail.etsu.edu#ext#@livetbr.onmicrosoft.com::ff509932-0923-4d9e-91dc-eb1510649571" providerId="AD" clId="Web-{2CEC67E8-8D38-1097-9D9A-ABA6C882A135}" dt="2020-09-07T00:52:27.599" v="3944" actId="14100"/>
        <pc:sldMkLst>
          <pc:docMk/>
          <pc:sldMk cId="1575038971" sldId="414"/>
        </pc:sldMkLst>
        <pc:spChg chg="add del mod">
          <ac:chgData name="Sergiadis, Ashley" userId="S::sergiadis_mail.etsu.edu#ext#@livetbr.onmicrosoft.com::ff509932-0923-4d9e-91dc-eb1510649571" providerId="AD" clId="Web-{2CEC67E8-8D38-1097-9D9A-ABA6C882A135}" dt="2020-09-07T00:26:08.030" v="3770"/>
          <ac:spMkLst>
            <pc:docMk/>
            <pc:sldMk cId="1575038971" sldId="414"/>
            <ac:spMk id="2" creationId="{36DCFBB8-07F4-40F8-8029-66DC073103B7}"/>
          </ac:spMkLst>
        </pc:spChg>
        <pc:spChg chg="del mod">
          <ac:chgData name="Sergiadis, Ashley" userId="S::sergiadis_mail.etsu.edu#ext#@livetbr.onmicrosoft.com::ff509932-0923-4d9e-91dc-eb1510649571" providerId="AD" clId="Web-{2CEC67E8-8D38-1097-9D9A-ABA6C882A135}" dt="2020-09-06T21:32:12.385" v="2544"/>
          <ac:spMkLst>
            <pc:docMk/>
            <pc:sldMk cId="1575038971" sldId="414"/>
            <ac:spMk id="2" creationId="{E83F64B7-CFED-4DC4-A2B3-A359E7AC4B35}"/>
          </ac:spMkLst>
        </pc:spChg>
        <pc:spChg chg="del">
          <ac:chgData name="Sergiadis, Ashley" userId="S::sergiadis_mail.etsu.edu#ext#@livetbr.onmicrosoft.com::ff509932-0923-4d9e-91dc-eb1510649571" providerId="AD" clId="Web-{2CEC67E8-8D38-1097-9D9A-ABA6C882A135}" dt="2020-09-06T16:34:28.599" v="218"/>
          <ac:spMkLst>
            <pc:docMk/>
            <pc:sldMk cId="1575038971" sldId="414"/>
            <ac:spMk id="3" creationId="{5A7EE3D8-4961-4302-B494-49CD21AE207B}"/>
          </ac:spMkLst>
        </pc:spChg>
        <pc:spChg chg="add del mod">
          <ac:chgData name="Sergiadis, Ashley" userId="S::sergiadis_mail.etsu.edu#ext#@livetbr.onmicrosoft.com::ff509932-0923-4d9e-91dc-eb1510649571" providerId="AD" clId="Web-{2CEC67E8-8D38-1097-9D9A-ABA6C882A135}" dt="2020-09-06T21:31:44.994" v="2542"/>
          <ac:spMkLst>
            <pc:docMk/>
            <pc:sldMk cId="1575038971" sldId="414"/>
            <ac:spMk id="3" creationId="{AA855A0F-1631-4EB7-9084-4663CBB95D51}"/>
          </ac:spMkLst>
        </pc:spChg>
        <pc:spChg chg="add mod">
          <ac:chgData name="Sergiadis, Ashley" userId="S::sergiadis_mail.etsu.edu#ext#@livetbr.onmicrosoft.com::ff509932-0923-4d9e-91dc-eb1510649571" providerId="AD" clId="Web-{2CEC67E8-8D38-1097-9D9A-ABA6C882A135}" dt="2020-09-06T21:44:02.840" v="2680" actId="1076"/>
          <ac:spMkLst>
            <pc:docMk/>
            <pc:sldMk cId="1575038971" sldId="414"/>
            <ac:spMk id="4" creationId="{F7050A6C-B224-4DF9-818A-DA1B9FB3FC1C}"/>
          </ac:spMkLst>
        </pc:spChg>
        <pc:spChg chg="add del mod">
          <ac:chgData name="Sergiadis, Ashley" userId="S::sergiadis_mail.etsu.edu#ext#@livetbr.onmicrosoft.com::ff509932-0923-4d9e-91dc-eb1510649571" providerId="AD" clId="Web-{2CEC67E8-8D38-1097-9D9A-ABA6C882A135}" dt="2020-09-06T21:32:14.729" v="2545"/>
          <ac:spMkLst>
            <pc:docMk/>
            <pc:sldMk cId="1575038971" sldId="414"/>
            <ac:spMk id="6" creationId="{C2DFE2F1-96C7-4B78-926E-DC8A748CEAB8}"/>
          </ac:spMkLst>
        </pc:spChg>
        <pc:spChg chg="add mod ord">
          <ac:chgData name="Sergiadis, Ashley" userId="S::sergiadis_mail.etsu.edu#ext#@livetbr.onmicrosoft.com::ff509932-0923-4d9e-91dc-eb1510649571" providerId="AD" clId="Web-{2CEC67E8-8D38-1097-9D9A-ABA6C882A135}" dt="2020-09-07T00:52:27.599" v="3944" actId="14100"/>
          <ac:spMkLst>
            <pc:docMk/>
            <pc:sldMk cId="1575038971" sldId="414"/>
            <ac:spMk id="7" creationId="{80E869B5-0C88-47D1-8DAC-EA2CFDFC3DA6}"/>
          </ac:spMkLst>
        </pc:spChg>
        <pc:spChg chg="add mod ord">
          <ac:chgData name="Sergiadis, Ashley" userId="S::sergiadis_mail.etsu.edu#ext#@livetbr.onmicrosoft.com::ff509932-0923-4d9e-91dc-eb1510649571" providerId="AD" clId="Web-{2CEC67E8-8D38-1097-9D9A-ABA6C882A135}" dt="2020-09-06T21:45:33.764" v="2687" actId="1076"/>
          <ac:spMkLst>
            <pc:docMk/>
            <pc:sldMk cId="1575038971" sldId="414"/>
            <ac:spMk id="9" creationId="{0B412116-F25E-48CF-BC43-15F912BD88B0}"/>
          </ac:spMkLst>
        </pc:spChg>
        <pc:spChg chg="add mod">
          <ac:chgData name="Sergiadis, Ashley" userId="S::sergiadis_mail.etsu.edu#ext#@livetbr.onmicrosoft.com::ff509932-0923-4d9e-91dc-eb1510649571" providerId="AD" clId="Web-{2CEC67E8-8D38-1097-9D9A-ABA6C882A135}" dt="2020-09-06T21:43:48.012" v="2678" actId="1076"/>
          <ac:spMkLst>
            <pc:docMk/>
            <pc:sldMk cId="1575038971" sldId="414"/>
            <ac:spMk id="11" creationId="{EBB8452A-9190-4BD2-8798-29D5D3EC72E8}"/>
          </ac:spMkLst>
        </pc:spChg>
        <pc:spChg chg="add del">
          <ac:chgData name="Sergiadis, Ashley" userId="S::sergiadis_mail.etsu.edu#ext#@livetbr.onmicrosoft.com::ff509932-0923-4d9e-91dc-eb1510649571" providerId="AD" clId="Web-{2CEC67E8-8D38-1097-9D9A-ABA6C882A135}" dt="2020-09-06T21:42:01.587" v="2642"/>
          <ac:spMkLst>
            <pc:docMk/>
            <pc:sldMk cId="1575038971" sldId="414"/>
            <ac:spMk id="13" creationId="{1EADCAF8-8823-4E89-8612-21029831A4B2}"/>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14" creationId="{88294908-8B00-4F58-BBBA-20F71A40AA9E}"/>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15" creationId="{4364C879-1404-4203-8E9D-CC5DE0A621A2}"/>
          </ac:spMkLst>
        </pc:spChg>
        <pc:spChg chg="add del">
          <ac:chgData name="Sergiadis, Ashley" userId="S::sergiadis_mail.etsu.edu#ext#@livetbr.onmicrosoft.com::ff509932-0923-4d9e-91dc-eb1510649571" providerId="AD" clId="Web-{2CEC67E8-8D38-1097-9D9A-ABA6C882A135}" dt="2020-09-06T21:40:28.069" v="2632"/>
          <ac:spMkLst>
            <pc:docMk/>
            <pc:sldMk cId="1575038971" sldId="414"/>
            <ac:spMk id="16" creationId="{D4771268-CB57-404A-9271-370EB28F6090}"/>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17" creationId="{84617302-4B0D-4351-A6BB-6F0930D943AC}"/>
          </ac:spMkLst>
        </pc:spChg>
        <pc:spChg chg="add del">
          <ac:chgData name="Sergiadis, Ashley" userId="S::sergiadis_mail.etsu.edu#ext#@livetbr.onmicrosoft.com::ff509932-0923-4d9e-91dc-eb1510649571" providerId="AD" clId="Web-{2CEC67E8-8D38-1097-9D9A-ABA6C882A135}" dt="2020-09-06T21:42:01.587" v="2642"/>
          <ac:spMkLst>
            <pc:docMk/>
            <pc:sldMk cId="1575038971" sldId="414"/>
            <ac:spMk id="18" creationId="{28CA07B2-0819-4B62-9425-7A52BBDD7070}"/>
          </ac:spMkLst>
        </pc:spChg>
        <pc:spChg chg="add del">
          <ac:chgData name="Sergiadis, Ashley" userId="S::sergiadis_mail.etsu.edu#ext#@livetbr.onmicrosoft.com::ff509932-0923-4d9e-91dc-eb1510649571" providerId="AD" clId="Web-{2CEC67E8-8D38-1097-9D9A-ABA6C882A135}" dt="2020-09-06T21:42:08.884" v="2646"/>
          <ac:spMkLst>
            <pc:docMk/>
            <pc:sldMk cId="1575038971" sldId="414"/>
            <ac:spMk id="19" creationId="{23962611-DFD5-4092-AAFD-559E3DFCE2C9}"/>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22" creationId="{DA2C7802-C2E0-4218-8F89-8DD7CCD2CD1C}"/>
          </ac:spMkLst>
        </pc:spChg>
        <pc:spChg chg="add del">
          <ac:chgData name="Sergiadis, Ashley" userId="S::sergiadis_mail.etsu.edu#ext#@livetbr.onmicrosoft.com::ff509932-0923-4d9e-91dc-eb1510649571" providerId="AD" clId="Web-{2CEC67E8-8D38-1097-9D9A-ABA6C882A135}" dt="2020-09-06T21:42:09.713" v="2648"/>
          <ac:spMkLst>
            <pc:docMk/>
            <pc:sldMk cId="1575038971" sldId="414"/>
            <ac:spMk id="23" creationId="{73DE2CFE-42F2-48F0-8706-5264E012B10C}"/>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24" creationId="{A6D7111A-21E5-4EE9-8A78-10E5530F0116}"/>
          </ac:spMkLst>
        </pc:spChg>
        <pc:spChg chg="add">
          <ac:chgData name="Sergiadis, Ashley" userId="S::sergiadis_mail.etsu.edu#ext#@livetbr.onmicrosoft.com::ff509932-0923-4d9e-91dc-eb1510649571" providerId="AD" clId="Web-{2CEC67E8-8D38-1097-9D9A-ABA6C882A135}" dt="2020-09-06T21:42:15.088" v="2651"/>
          <ac:spMkLst>
            <pc:docMk/>
            <pc:sldMk cId="1575038971" sldId="414"/>
            <ac:spMk id="25" creationId="{FFD48BC7-DC40-47DE-87EE-9F4B6ECB9ABB}"/>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26" creationId="{A3969E80-A77B-49FC-9122-D89AFD5EE118}"/>
          </ac:spMkLst>
        </pc:spChg>
        <pc:spChg chg="add del">
          <ac:chgData name="Sergiadis, Ashley" userId="S::sergiadis_mail.etsu.edu#ext#@livetbr.onmicrosoft.com::ff509932-0923-4d9e-91dc-eb1510649571" providerId="AD" clId="Web-{2CEC67E8-8D38-1097-9D9A-ABA6C882A135}" dt="2020-09-06T21:42:15.072" v="2650"/>
          <ac:spMkLst>
            <pc:docMk/>
            <pc:sldMk cId="1575038971" sldId="414"/>
            <ac:spMk id="27" creationId="{73A25D70-4A55-4F72-B9C5-A69CDBF4DB42}"/>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28" creationId="{1849CA57-76BD-4CF2-80BA-D7A46A01B7B1}"/>
          </ac:spMkLst>
        </pc:spChg>
        <pc:spChg chg="add">
          <ac:chgData name="Sergiadis, Ashley" userId="S::sergiadis_mail.etsu.edu#ext#@livetbr.onmicrosoft.com::ff509932-0923-4d9e-91dc-eb1510649571" providerId="AD" clId="Web-{2CEC67E8-8D38-1097-9D9A-ABA6C882A135}" dt="2020-09-06T21:42:15.088" v="2651"/>
          <ac:spMkLst>
            <pc:docMk/>
            <pc:sldMk cId="1575038971" sldId="414"/>
            <ac:spMk id="29" creationId="{E502BBC7-2C76-46F3-BC24-5985BC13DB88}"/>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30" creationId="{35E9085E-E730-4768-83D4-6CB7E9897153}"/>
          </ac:spMkLst>
        </pc:spChg>
        <pc:spChg chg="add">
          <ac:chgData name="Sergiadis, Ashley" userId="S::sergiadis_mail.etsu.edu#ext#@livetbr.onmicrosoft.com::ff509932-0923-4d9e-91dc-eb1510649571" providerId="AD" clId="Web-{2CEC67E8-8D38-1097-9D9A-ABA6C882A135}" dt="2020-09-06T21:42:15.088" v="2651"/>
          <ac:spMkLst>
            <pc:docMk/>
            <pc:sldMk cId="1575038971" sldId="414"/>
            <ac:spMk id="31" creationId="{C7F28D52-2A5F-4D23-81AE-7CB8B591C7AF}"/>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32" creationId="{973272FE-A474-4CAE-8CA2-BCC8B476C3F4}"/>
          </ac:spMkLst>
        </pc:spChg>
        <pc:spChg chg="add del">
          <ac:chgData name="Sergiadis, Ashley" userId="S::sergiadis_mail.etsu.edu#ext#@livetbr.onmicrosoft.com::ff509932-0923-4d9e-91dc-eb1510649571" providerId="AD" clId="Web-{2CEC67E8-8D38-1097-9D9A-ABA6C882A135}" dt="2020-09-06T21:42:15.072" v="2650"/>
          <ac:spMkLst>
            <pc:docMk/>
            <pc:sldMk cId="1575038971" sldId="414"/>
            <ac:spMk id="33" creationId="{54957100-6D8B-4161-9F2F-C0A949EC84C4}"/>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34" creationId="{E07981EA-05A6-437C-88D7-B377B92B031D}"/>
          </ac:spMkLst>
        </pc:spChg>
        <pc:spChg chg="add del">
          <ac:chgData name="Sergiadis, Ashley" userId="S::sergiadis_mail.etsu.edu#ext#@livetbr.onmicrosoft.com::ff509932-0923-4d9e-91dc-eb1510649571" providerId="AD" clId="Web-{2CEC67E8-8D38-1097-9D9A-ABA6C882A135}" dt="2020-09-06T21:42:15.072" v="2650"/>
          <ac:spMkLst>
            <pc:docMk/>
            <pc:sldMk cId="1575038971" sldId="414"/>
            <ac:spMk id="35" creationId="{0BD8B065-EE51-4AE2-A94C-86249998FD7B}"/>
          </ac:spMkLst>
        </pc:spChg>
        <pc:spChg chg="add del">
          <ac:chgData name="Sergiadis, Ashley" userId="S::sergiadis_mail.etsu.edu#ext#@livetbr.onmicrosoft.com::ff509932-0923-4d9e-91dc-eb1510649571" providerId="AD" clId="Web-{2CEC67E8-8D38-1097-9D9A-ABA6C882A135}" dt="2020-09-06T21:42:06.259" v="2644"/>
          <ac:spMkLst>
            <pc:docMk/>
            <pc:sldMk cId="1575038971" sldId="414"/>
            <ac:spMk id="36" creationId="{15E3C750-986E-4769-B1AE-49289FBEE757}"/>
          </ac:spMkLst>
        </pc:spChg>
        <pc:spChg chg="add">
          <ac:chgData name="Sergiadis, Ashley" userId="S::sergiadis_mail.etsu.edu#ext#@livetbr.onmicrosoft.com::ff509932-0923-4d9e-91dc-eb1510649571" providerId="AD" clId="Web-{2CEC67E8-8D38-1097-9D9A-ABA6C882A135}" dt="2020-09-06T21:42:15.088" v="2651"/>
          <ac:spMkLst>
            <pc:docMk/>
            <pc:sldMk cId="1575038971" sldId="414"/>
            <ac:spMk id="38" creationId="{3629484E-3792-4B3D-89AD-7C8A1ED0E0D4}"/>
          </ac:spMkLst>
        </pc:spChg>
        <pc:grpChg chg="add del">
          <ac:chgData name="Sergiadis, Ashley" userId="S::sergiadis_mail.etsu.edu#ext#@livetbr.onmicrosoft.com::ff509932-0923-4d9e-91dc-eb1510649571" providerId="AD" clId="Web-{2CEC67E8-8D38-1097-9D9A-ABA6C882A135}" dt="2020-09-06T21:42:01.587" v="2642"/>
          <ac:grpSpMkLst>
            <pc:docMk/>
            <pc:sldMk cId="1575038971" sldId="414"/>
            <ac:grpSpMk id="20" creationId="{DA02BEE4-A5D4-40AF-882D-49D34B086FFF}"/>
          </ac:grpSpMkLst>
        </pc:grpChg>
        <pc:grpChg chg="add del">
          <ac:chgData name="Sergiadis, Ashley" userId="S::sergiadis_mail.etsu.edu#ext#@livetbr.onmicrosoft.com::ff509932-0923-4d9e-91dc-eb1510649571" providerId="AD" clId="Web-{2CEC67E8-8D38-1097-9D9A-ABA6C882A135}" dt="2020-09-06T21:42:15.072" v="2650"/>
          <ac:grpSpMkLst>
            <pc:docMk/>
            <pc:sldMk cId="1575038971" sldId="414"/>
            <ac:grpSpMk id="37" creationId="{18999293-B054-4B57-A26F-D04C2BB11338}"/>
          </ac:grpSpMkLst>
        </pc:grpChg>
        <pc:grpChg chg="add del">
          <ac:chgData name="Sergiadis, Ashley" userId="S::sergiadis_mail.etsu.edu#ext#@livetbr.onmicrosoft.com::ff509932-0923-4d9e-91dc-eb1510649571" providerId="AD" clId="Web-{2CEC67E8-8D38-1097-9D9A-ABA6C882A135}" dt="2020-09-06T21:42:15.072" v="2650"/>
          <ac:grpSpMkLst>
            <pc:docMk/>
            <pc:sldMk cId="1575038971" sldId="414"/>
            <ac:grpSpMk id="41" creationId="{761945C4-D997-42F3-B59A-984CF0066715}"/>
          </ac:grpSpMkLst>
        </pc:grpChg>
        <pc:picChg chg="add del mod">
          <ac:chgData name="Sergiadis, Ashley" userId="S::sergiadis_mail.etsu.edu#ext#@livetbr.onmicrosoft.com::ff509932-0923-4d9e-91dc-eb1510649571" providerId="AD" clId="Web-{2CEC67E8-8D38-1097-9D9A-ABA6C882A135}" dt="2020-09-06T21:33:53.825" v="2555"/>
          <ac:picMkLst>
            <pc:docMk/>
            <pc:sldMk cId="1575038971" sldId="414"/>
            <ac:picMk id="8" creationId="{3E233E97-7D7B-4C65-9BE4-278A1DCEBE01}"/>
          </ac:picMkLst>
        </pc:picChg>
        <pc:picChg chg="add del mod">
          <ac:chgData name="Sergiadis, Ashley" userId="S::sergiadis_mail.etsu.edu#ext#@livetbr.onmicrosoft.com::ff509932-0923-4d9e-91dc-eb1510649571" providerId="AD" clId="Web-{2CEC67E8-8D38-1097-9D9A-ABA6C882A135}" dt="2020-09-06T21:38:46.942" v="2595"/>
          <ac:picMkLst>
            <pc:docMk/>
            <pc:sldMk cId="1575038971" sldId="414"/>
            <ac:picMk id="10" creationId="{B7044BDD-F123-407E-B459-4D323681A1AD}"/>
          </ac:picMkLst>
        </pc:picChg>
        <pc:picChg chg="add del">
          <ac:chgData name="Sergiadis, Ashley" userId="S::sergiadis_mail.etsu.edu#ext#@livetbr.onmicrosoft.com::ff509932-0923-4d9e-91dc-eb1510649571" providerId="AD" clId="Web-{2CEC67E8-8D38-1097-9D9A-ABA6C882A135}" dt="2020-09-06T21:42:08.884" v="2646"/>
          <ac:picMkLst>
            <pc:docMk/>
            <pc:sldMk cId="1575038971" sldId="414"/>
            <ac:picMk id="21" creationId="{2270F1FA-0425-408F-9861-80BF5AFB276D}"/>
          </ac:picMkLst>
        </pc:picChg>
      </pc:sldChg>
      <pc:sldChg chg="modSp new add del modNotes">
        <pc:chgData name="Sergiadis, Ashley" userId="S::sergiadis_mail.etsu.edu#ext#@livetbr.onmicrosoft.com::ff509932-0923-4d9e-91dc-eb1510649571" providerId="AD" clId="Web-{2CEC67E8-8D38-1097-9D9A-ABA6C882A135}" dt="2020-09-06T18:28:19.584" v="1792"/>
        <pc:sldMkLst>
          <pc:docMk/>
          <pc:sldMk cId="2699116031" sldId="415"/>
        </pc:sldMkLst>
        <pc:spChg chg="mod">
          <ac:chgData name="Sergiadis, Ashley" userId="S::sergiadis_mail.etsu.edu#ext#@livetbr.onmicrosoft.com::ff509932-0923-4d9e-91dc-eb1510649571" providerId="AD" clId="Web-{2CEC67E8-8D38-1097-9D9A-ABA6C882A135}" dt="2020-09-06T16:40:24.998" v="456" actId="20577"/>
          <ac:spMkLst>
            <pc:docMk/>
            <pc:sldMk cId="2699116031" sldId="415"/>
            <ac:spMk id="2" creationId="{90546C24-879E-40A8-881B-0AFC810BBEB7}"/>
          </ac:spMkLst>
        </pc:spChg>
      </pc:sldChg>
      <pc:sldChg chg="addSp delSp modSp new del modNotes">
        <pc:chgData name="Sergiadis, Ashley" userId="S::sergiadis_mail.etsu.edu#ext#@livetbr.onmicrosoft.com::ff509932-0923-4d9e-91dc-eb1510649571" providerId="AD" clId="Web-{2CEC67E8-8D38-1097-9D9A-ABA6C882A135}" dt="2020-09-06T22:22:07.335" v="3059"/>
        <pc:sldMkLst>
          <pc:docMk/>
          <pc:sldMk cId="1264994936" sldId="416"/>
        </pc:sldMkLst>
        <pc:spChg chg="add del mod">
          <ac:chgData name="Sergiadis, Ashley" userId="S::sergiadis_mail.etsu.edu#ext#@livetbr.onmicrosoft.com::ff509932-0923-4d9e-91dc-eb1510649571" providerId="AD" clId="Web-{2CEC67E8-8D38-1097-9D9A-ABA6C882A135}" dt="2020-09-06T22:16:42.405" v="3008" actId="20577"/>
          <ac:spMkLst>
            <pc:docMk/>
            <pc:sldMk cId="1264994936" sldId="416"/>
            <ac:spMk id="2" creationId="{DFFA9C0E-3D45-4CBD-BE28-5BF58D75D802}"/>
          </ac:spMkLst>
        </pc:spChg>
        <pc:spChg chg="del">
          <ac:chgData name="Sergiadis, Ashley" userId="S::sergiadis_mail.etsu.edu#ext#@livetbr.onmicrosoft.com::ff509932-0923-4d9e-91dc-eb1510649571" providerId="AD" clId="Web-{2CEC67E8-8D38-1097-9D9A-ABA6C882A135}" dt="2020-09-06T17:15:12.829" v="1545"/>
          <ac:spMkLst>
            <pc:docMk/>
            <pc:sldMk cId="1264994936" sldId="416"/>
            <ac:spMk id="3" creationId="{3E44AD48-CDCC-4F68-BFC5-F2A362FE5D58}"/>
          </ac:spMkLst>
        </pc:spChg>
        <pc:spChg chg="add del mod">
          <ac:chgData name="Sergiadis, Ashley" userId="S::sergiadis_mail.etsu.edu#ext#@livetbr.onmicrosoft.com::ff509932-0923-4d9e-91dc-eb1510649571" providerId="AD" clId="Web-{2CEC67E8-8D38-1097-9D9A-ABA6C882A135}" dt="2020-09-06T22:16:37.015" v="3000"/>
          <ac:spMkLst>
            <pc:docMk/>
            <pc:sldMk cId="1264994936" sldId="416"/>
            <ac:spMk id="4" creationId="{53E8500E-7221-4E97-93D2-5914452377A7}"/>
          </ac:spMkLst>
        </pc:spChg>
      </pc:sldChg>
      <pc:sldChg chg="new del">
        <pc:chgData name="Sergiadis, Ashley" userId="S::sergiadis_mail.etsu.edu#ext#@livetbr.onmicrosoft.com::ff509932-0923-4d9e-91dc-eb1510649571" providerId="AD" clId="Web-{2CEC67E8-8D38-1097-9D9A-ABA6C882A135}" dt="2020-09-06T16:50:02.613" v="631"/>
        <pc:sldMkLst>
          <pc:docMk/>
          <pc:sldMk cId="1752340590" sldId="416"/>
        </pc:sldMkLst>
      </pc:sldChg>
      <pc:sldChg chg="delSp add del replId">
        <pc:chgData name="Sergiadis, Ashley" userId="S::sergiadis_mail.etsu.edu#ext#@livetbr.onmicrosoft.com::ff509932-0923-4d9e-91dc-eb1510649571" providerId="AD" clId="Web-{2CEC67E8-8D38-1097-9D9A-ABA6C882A135}" dt="2020-09-06T17:15:08.641" v="1544"/>
        <pc:sldMkLst>
          <pc:docMk/>
          <pc:sldMk cId="387058994" sldId="417"/>
        </pc:sldMkLst>
        <pc:spChg chg="del">
          <ac:chgData name="Sergiadis, Ashley" userId="S::sergiadis_mail.etsu.edu#ext#@livetbr.onmicrosoft.com::ff509932-0923-4d9e-91dc-eb1510649571" providerId="AD" clId="Web-{2CEC67E8-8D38-1097-9D9A-ABA6C882A135}" dt="2020-09-06T17:14:34.295" v="1542"/>
          <ac:spMkLst>
            <pc:docMk/>
            <pc:sldMk cId="387058994" sldId="417"/>
            <ac:spMk id="3" creationId="{3E44AD48-CDCC-4F68-BFC5-F2A362FE5D58}"/>
          </ac:spMkLst>
        </pc:spChg>
      </pc:sldChg>
      <pc:sldChg chg="addSp delSp modSp new del mod setBg">
        <pc:chgData name="Sergiadis, Ashley" userId="S::sergiadis_mail.etsu.edu#ext#@livetbr.onmicrosoft.com::ff509932-0923-4d9e-91dc-eb1510649571" providerId="AD" clId="Web-{2CEC67E8-8D38-1097-9D9A-ABA6C882A135}" dt="2020-09-06T22:25:15.355" v="3146"/>
        <pc:sldMkLst>
          <pc:docMk/>
          <pc:sldMk cId="3303592539" sldId="417"/>
        </pc:sldMkLst>
        <pc:spChg chg="mod ord">
          <ac:chgData name="Sergiadis, Ashley" userId="S::sergiadis_mail.etsu.edu#ext#@livetbr.onmicrosoft.com::ff509932-0923-4d9e-91dc-eb1510649571" providerId="AD" clId="Web-{2CEC67E8-8D38-1097-9D9A-ABA6C882A135}" dt="2020-09-06T18:58:09.016" v="1949" actId="20577"/>
          <ac:spMkLst>
            <pc:docMk/>
            <pc:sldMk cId="3303592539" sldId="417"/>
            <ac:spMk id="2" creationId="{2F4F8D7C-1708-4746-B74E-F545F3F90535}"/>
          </ac:spMkLst>
        </pc:spChg>
        <pc:spChg chg="del mod">
          <ac:chgData name="Sergiadis, Ashley" userId="S::sergiadis_mail.etsu.edu#ext#@livetbr.onmicrosoft.com::ff509932-0923-4d9e-91dc-eb1510649571" providerId="AD" clId="Web-{2CEC67E8-8D38-1097-9D9A-ABA6C882A135}" dt="2020-09-06T17:19:31.667" v="1625"/>
          <ac:spMkLst>
            <pc:docMk/>
            <pc:sldMk cId="3303592539" sldId="417"/>
            <ac:spMk id="3" creationId="{401A6BD7-0098-4B11-ABFB-327E32179CF5}"/>
          </ac:spMkLst>
        </pc:spChg>
        <pc:spChg chg="add del">
          <ac:chgData name="Sergiadis, Ashley" userId="S::sergiadis_mail.etsu.edu#ext#@livetbr.onmicrosoft.com::ff509932-0923-4d9e-91dc-eb1510649571" providerId="AD" clId="Web-{2CEC67E8-8D38-1097-9D9A-ABA6C882A135}" dt="2020-09-06T18:39:29.557" v="1925"/>
          <ac:spMkLst>
            <pc:docMk/>
            <pc:sldMk cId="3303592539" sldId="417"/>
            <ac:spMk id="9" creationId="{B4D3D850-2041-4B7C-AED9-54DA385B14F7}"/>
          </ac:spMkLst>
        </pc:spChg>
        <pc:spChg chg="add del">
          <ac:chgData name="Sergiadis, Ashley" userId="S::sergiadis_mail.etsu.edu#ext#@livetbr.onmicrosoft.com::ff509932-0923-4d9e-91dc-eb1510649571" providerId="AD" clId="Web-{2CEC67E8-8D38-1097-9D9A-ABA6C882A135}" dt="2020-09-06T17:25:21.784" v="1700"/>
          <ac:spMkLst>
            <pc:docMk/>
            <pc:sldMk cId="3303592539" sldId="417"/>
            <ac:spMk id="10" creationId="{9D3A9E89-033E-4C4A-8C41-416DABFFD307}"/>
          </ac:spMkLst>
        </pc:spChg>
        <pc:spChg chg="add del">
          <ac:chgData name="Sergiadis, Ashley" userId="S::sergiadis_mail.etsu.edu#ext#@livetbr.onmicrosoft.com::ff509932-0923-4d9e-91dc-eb1510649571" providerId="AD" clId="Web-{2CEC67E8-8D38-1097-9D9A-ABA6C882A135}" dt="2020-09-06T18:39:29.557" v="1925"/>
          <ac:spMkLst>
            <pc:docMk/>
            <pc:sldMk cId="3303592539" sldId="417"/>
            <ac:spMk id="11" creationId="{B497CCB5-5FC2-473C-AFCC-2430CEF1DF71}"/>
          </ac:spMkLst>
        </pc:spChg>
        <pc:spChg chg="add del">
          <ac:chgData name="Sergiadis, Ashley" userId="S::sergiadis_mail.etsu.edu#ext#@livetbr.onmicrosoft.com::ff509932-0923-4d9e-91dc-eb1510649571" providerId="AD" clId="Web-{2CEC67E8-8D38-1097-9D9A-ABA6C882A135}" dt="2020-09-06T17:25:21.784" v="1700"/>
          <ac:spMkLst>
            <pc:docMk/>
            <pc:sldMk cId="3303592539" sldId="417"/>
            <ac:spMk id="12" creationId="{86293361-111E-427D-8E5B-256944AC8395}"/>
          </ac:spMkLst>
        </pc:spChg>
        <pc:spChg chg="add">
          <ac:chgData name="Sergiadis, Ashley" userId="S::sergiadis_mail.etsu.edu#ext#@livetbr.onmicrosoft.com::ff509932-0923-4d9e-91dc-eb1510649571" providerId="AD" clId="Web-{2CEC67E8-8D38-1097-9D9A-ABA6C882A135}" dt="2020-09-06T18:57:53.500" v="1946"/>
          <ac:spMkLst>
            <pc:docMk/>
            <pc:sldMk cId="3303592539" sldId="417"/>
            <ac:spMk id="13" creationId="{B4D3D850-2041-4B7C-AED9-54DA385B14F7}"/>
          </ac:spMkLst>
        </pc:spChg>
        <pc:spChg chg="add">
          <ac:chgData name="Sergiadis, Ashley" userId="S::sergiadis_mail.etsu.edu#ext#@livetbr.onmicrosoft.com::ff509932-0923-4d9e-91dc-eb1510649571" providerId="AD" clId="Web-{2CEC67E8-8D38-1097-9D9A-ABA6C882A135}" dt="2020-09-06T18:57:53.500" v="1946"/>
          <ac:spMkLst>
            <pc:docMk/>
            <pc:sldMk cId="3303592539" sldId="417"/>
            <ac:spMk id="15" creationId="{B497CCB5-5FC2-473C-AFCC-2430CEF1DF71}"/>
          </ac:spMkLst>
        </pc:spChg>
        <pc:spChg chg="add del">
          <ac:chgData name="Sergiadis, Ashley" userId="S::sergiadis_mail.etsu.edu#ext#@livetbr.onmicrosoft.com::ff509932-0923-4d9e-91dc-eb1510649571" providerId="AD" clId="Web-{2CEC67E8-8D38-1097-9D9A-ABA6C882A135}" dt="2020-09-06T18:39:29.557" v="1925"/>
          <ac:spMkLst>
            <pc:docMk/>
            <pc:sldMk cId="3303592539" sldId="417"/>
            <ac:spMk id="16" creationId="{599C8C75-BFDF-44E7-A028-EEB5EDD58817}"/>
          </ac:spMkLst>
        </pc:spChg>
        <pc:spChg chg="add">
          <ac:chgData name="Sergiadis, Ashley" userId="S::sergiadis_mail.etsu.edu#ext#@livetbr.onmicrosoft.com::ff509932-0923-4d9e-91dc-eb1510649571" providerId="AD" clId="Web-{2CEC67E8-8D38-1097-9D9A-ABA6C882A135}" dt="2020-09-06T18:57:53.500" v="1946"/>
          <ac:spMkLst>
            <pc:docMk/>
            <pc:sldMk cId="3303592539" sldId="417"/>
            <ac:spMk id="17" creationId="{599C8C75-BFDF-44E7-A028-EEB5EDD58817}"/>
          </ac:spMkLst>
        </pc:spChg>
        <pc:spChg chg="add del">
          <ac:chgData name="Sergiadis, Ashley" userId="S::sergiadis_mail.etsu.edu#ext#@livetbr.onmicrosoft.com::ff509932-0923-4d9e-91dc-eb1510649571" providerId="AD" clId="Web-{2CEC67E8-8D38-1097-9D9A-ABA6C882A135}" dt="2020-09-06T17:25:21.784" v="1700"/>
          <ac:spMkLst>
            <pc:docMk/>
            <pc:sldMk cId="3303592539" sldId="417"/>
            <ac:spMk id="36" creationId="{78907291-9D6D-4740-81DB-441477BCA279}"/>
          </ac:spMkLst>
        </pc:spChg>
        <pc:grpChg chg="add del">
          <ac:chgData name="Sergiadis, Ashley" userId="S::sergiadis_mail.etsu.edu#ext#@livetbr.onmicrosoft.com::ff509932-0923-4d9e-91dc-eb1510649571" providerId="AD" clId="Web-{2CEC67E8-8D38-1097-9D9A-ABA6C882A135}" dt="2020-09-06T17:25:21.784" v="1700"/>
          <ac:grpSpMkLst>
            <pc:docMk/>
            <pc:sldMk cId="3303592539" sldId="417"/>
            <ac:grpSpMk id="14" creationId="{9A19A3F5-314C-46CC-8695-7C6BFCACFE8C}"/>
          </ac:grpSpMkLst>
        </pc:grpChg>
        <pc:picChg chg="add del mod">
          <ac:chgData name="Sergiadis, Ashley" userId="S::sergiadis_mail.etsu.edu#ext#@livetbr.onmicrosoft.com::ff509932-0923-4d9e-91dc-eb1510649571" providerId="AD" clId="Web-{2CEC67E8-8D38-1097-9D9A-ABA6C882A135}" dt="2020-09-06T18:36:52.194" v="1915"/>
          <ac:picMkLst>
            <pc:docMk/>
            <pc:sldMk cId="3303592539" sldId="417"/>
            <ac:picMk id="3" creationId="{64FEADB0-1C62-4966-92BC-D3107F30709E}"/>
          </ac:picMkLst>
        </pc:picChg>
        <pc:picChg chg="add del mod">
          <ac:chgData name="Sergiadis, Ashley" userId="S::sergiadis_mail.etsu.edu#ext#@livetbr.onmicrosoft.com::ff509932-0923-4d9e-91dc-eb1510649571" providerId="AD" clId="Web-{2CEC67E8-8D38-1097-9D9A-ABA6C882A135}" dt="2020-09-06T18:25:23.845" v="1748"/>
          <ac:picMkLst>
            <pc:docMk/>
            <pc:sldMk cId="3303592539" sldId="417"/>
            <ac:picMk id="4" creationId="{11D2A5B2-5C18-4AE8-BBBF-816BBD963A41}"/>
          </ac:picMkLst>
        </pc:picChg>
        <pc:picChg chg="add del mod">
          <ac:chgData name="Sergiadis, Ashley" userId="S::sergiadis_mail.etsu.edu#ext#@livetbr.onmicrosoft.com::ff509932-0923-4d9e-91dc-eb1510649571" providerId="AD" clId="Web-{2CEC67E8-8D38-1097-9D9A-ABA6C882A135}" dt="2020-09-06T18:25:24.564" v="1749"/>
          <ac:picMkLst>
            <pc:docMk/>
            <pc:sldMk cId="3303592539" sldId="417"/>
            <ac:picMk id="5" creationId="{141DE2C7-05D5-4FB5-8FDF-364FB54B0579}"/>
          </ac:picMkLst>
        </pc:picChg>
        <pc:picChg chg="add del mod">
          <ac:chgData name="Sergiadis, Ashley" userId="S::sergiadis_mail.etsu.edu#ext#@livetbr.onmicrosoft.com::ff509932-0923-4d9e-91dc-eb1510649571" providerId="AD" clId="Web-{2CEC67E8-8D38-1097-9D9A-ABA6C882A135}" dt="2020-09-06T20:39:23.344" v="2025"/>
          <ac:picMkLst>
            <pc:docMk/>
            <pc:sldMk cId="3303592539" sldId="417"/>
            <ac:picMk id="6" creationId="{0AB2C0B5-25EF-4AE8-ADD2-437D52A8DBBE}"/>
          </ac:picMkLst>
        </pc:picChg>
        <pc:picChg chg="add del mod">
          <ac:chgData name="Sergiadis, Ashley" userId="S::sergiadis_mail.etsu.edu#ext#@livetbr.onmicrosoft.com::ff509932-0923-4d9e-91dc-eb1510649571" providerId="AD" clId="Web-{2CEC67E8-8D38-1097-9D9A-ABA6C882A135}" dt="2020-09-06T20:39:39.829" v="2027"/>
          <ac:picMkLst>
            <pc:docMk/>
            <pc:sldMk cId="3303592539" sldId="417"/>
            <ac:picMk id="7" creationId="{BEED3F75-3A5C-433A-9CCB-9CE27BDE686B}"/>
          </ac:picMkLst>
        </pc:picChg>
      </pc:sldChg>
      <pc:sldChg chg="delSp new del">
        <pc:chgData name="Sergiadis, Ashley" userId="S::sergiadis_mail.etsu.edu#ext#@livetbr.onmicrosoft.com::ff509932-0923-4d9e-91dc-eb1510649571" providerId="AD" clId="Web-{2CEC67E8-8D38-1097-9D9A-ABA6C882A135}" dt="2020-09-06T17:32:14.956" v="1705"/>
        <pc:sldMkLst>
          <pc:docMk/>
          <pc:sldMk cId="766102817" sldId="418"/>
        </pc:sldMkLst>
        <pc:spChg chg="del">
          <ac:chgData name="Sergiadis, Ashley" userId="S::sergiadis_mail.etsu.edu#ext#@livetbr.onmicrosoft.com::ff509932-0923-4d9e-91dc-eb1510649571" providerId="AD" clId="Web-{2CEC67E8-8D38-1097-9D9A-ABA6C882A135}" dt="2020-09-06T17:26:38.054" v="1702"/>
          <ac:spMkLst>
            <pc:docMk/>
            <pc:sldMk cId="766102817" sldId="418"/>
            <ac:spMk id="2" creationId="{F2AFB338-CE79-4D8E-A660-264ACF685D2C}"/>
          </ac:spMkLst>
        </pc:spChg>
        <pc:spChg chg="del">
          <ac:chgData name="Sergiadis, Ashley" userId="S::sergiadis_mail.etsu.edu#ext#@livetbr.onmicrosoft.com::ff509932-0923-4d9e-91dc-eb1510649571" providerId="AD" clId="Web-{2CEC67E8-8D38-1097-9D9A-ABA6C882A135}" dt="2020-09-06T17:26:40.601" v="1703"/>
          <ac:spMkLst>
            <pc:docMk/>
            <pc:sldMk cId="766102817" sldId="418"/>
            <ac:spMk id="3" creationId="{05162E10-9D11-47FA-BE35-16525FA5C64B}"/>
          </ac:spMkLst>
        </pc:spChg>
      </pc:sldChg>
      <pc:sldChg chg="addSp delSp modSp add del mod replId setBg">
        <pc:chgData name="Sergiadis, Ashley" userId="S::sergiadis_mail.etsu.edu#ext#@livetbr.onmicrosoft.com::ff509932-0923-4d9e-91dc-eb1510649571" providerId="AD" clId="Web-{2CEC67E8-8D38-1097-9D9A-ABA6C882A135}" dt="2020-09-06T22:29:23.629" v="3235"/>
        <pc:sldMkLst>
          <pc:docMk/>
          <pc:sldMk cId="1882788360" sldId="419"/>
        </pc:sldMkLst>
        <pc:spChg chg="mod ord">
          <ac:chgData name="Sergiadis, Ashley" userId="S::sergiadis_mail.etsu.edu#ext#@livetbr.onmicrosoft.com::ff509932-0923-4d9e-91dc-eb1510649571" providerId="AD" clId="Web-{2CEC67E8-8D38-1097-9D9A-ABA6C882A135}" dt="2020-09-06T19:03:32.328" v="1995" actId="20577"/>
          <ac:spMkLst>
            <pc:docMk/>
            <pc:sldMk cId="1882788360" sldId="419"/>
            <ac:spMk id="2" creationId="{2F4F8D7C-1708-4746-B74E-F545F3F90535}"/>
          </ac:spMkLst>
        </pc:spChg>
        <pc:spChg chg="add">
          <ac:chgData name="Sergiadis, Ashley" userId="S::sergiadis_mail.etsu.edu#ext#@livetbr.onmicrosoft.com::ff509932-0923-4d9e-91dc-eb1510649571" providerId="AD" clId="Web-{2CEC67E8-8D38-1097-9D9A-ABA6C882A135}" dt="2020-09-06T18:58:14.969" v="1952"/>
          <ac:spMkLst>
            <pc:docMk/>
            <pc:sldMk cId="1882788360" sldId="419"/>
            <ac:spMk id="16" creationId="{B497CCB5-5FC2-473C-AFCC-2430CEF1DF71}"/>
          </ac:spMkLst>
        </pc:spChg>
        <pc:spChg chg="add">
          <ac:chgData name="Sergiadis, Ashley" userId="S::sergiadis_mail.etsu.edu#ext#@livetbr.onmicrosoft.com::ff509932-0923-4d9e-91dc-eb1510649571" providerId="AD" clId="Web-{2CEC67E8-8D38-1097-9D9A-ABA6C882A135}" dt="2020-09-06T18:58:14.969" v="1952"/>
          <ac:spMkLst>
            <pc:docMk/>
            <pc:sldMk cId="1882788360" sldId="419"/>
            <ac:spMk id="18" creationId="{599C8C75-BFDF-44E7-A028-EEB5EDD58817}"/>
          </ac:spMkLst>
        </pc:spChg>
        <pc:picChg chg="add del mod modCrop">
          <ac:chgData name="Sergiadis, Ashley" userId="S::sergiadis_mail.etsu.edu#ext#@livetbr.onmicrosoft.com::ff509932-0923-4d9e-91dc-eb1510649571" providerId="AD" clId="Web-{2CEC67E8-8D38-1097-9D9A-ABA6C882A135}" dt="2020-09-06T18:25:27.517" v="1752"/>
          <ac:picMkLst>
            <pc:docMk/>
            <pc:sldMk cId="1882788360" sldId="419"/>
            <ac:picMk id="3" creationId="{81AA1BB8-5C2B-4C67-AB4B-761E856B768F}"/>
          </ac:picMkLst>
        </pc:picChg>
        <pc:picChg chg="del">
          <ac:chgData name="Sergiadis, Ashley" userId="S::sergiadis_mail.etsu.edu#ext#@livetbr.onmicrosoft.com::ff509932-0923-4d9e-91dc-eb1510649571" providerId="AD" clId="Web-{2CEC67E8-8D38-1097-9D9A-ABA6C882A135}" dt="2020-09-06T18:25:25.814" v="1750"/>
          <ac:picMkLst>
            <pc:docMk/>
            <pc:sldMk cId="1882788360" sldId="419"/>
            <ac:picMk id="4" creationId="{11D2A5B2-5C18-4AE8-BBBF-816BBD963A41}"/>
          </ac:picMkLst>
        </pc:picChg>
        <pc:picChg chg="del">
          <ac:chgData name="Sergiadis, Ashley" userId="S::sergiadis_mail.etsu.edu#ext#@livetbr.onmicrosoft.com::ff509932-0923-4d9e-91dc-eb1510649571" providerId="AD" clId="Web-{2CEC67E8-8D38-1097-9D9A-ABA6C882A135}" dt="2020-09-06T17:32:19.847" v="1709"/>
          <ac:picMkLst>
            <pc:docMk/>
            <pc:sldMk cId="1882788360" sldId="419"/>
            <ac:picMk id="5" creationId="{141DE2C7-05D5-4FB5-8FDF-364FB54B0579}"/>
          </ac:picMkLst>
        </pc:picChg>
        <pc:picChg chg="add mod ord">
          <ac:chgData name="Sergiadis, Ashley" userId="S::sergiadis_mail.etsu.edu#ext#@livetbr.onmicrosoft.com::ff509932-0923-4d9e-91dc-eb1510649571" providerId="AD" clId="Web-{2CEC67E8-8D38-1097-9D9A-ABA6C882A135}" dt="2020-09-06T19:03:54.628" v="2001" actId="1076"/>
          <ac:picMkLst>
            <pc:docMk/>
            <pc:sldMk cId="1882788360" sldId="419"/>
            <ac:picMk id="5" creationId="{C3C6DDF4-3A19-4107-A01E-0C69C3A9C295}"/>
          </ac:picMkLst>
        </pc:picChg>
        <pc:picChg chg="add del mod">
          <ac:chgData name="Sergiadis, Ashley" userId="S::sergiadis_mail.etsu.edu#ext#@livetbr.onmicrosoft.com::ff509932-0923-4d9e-91dc-eb1510649571" providerId="AD" clId="Web-{2CEC67E8-8D38-1097-9D9A-ABA6C882A135}" dt="2020-09-06T18:54:59.146" v="1933"/>
          <ac:picMkLst>
            <pc:docMk/>
            <pc:sldMk cId="1882788360" sldId="419"/>
            <ac:picMk id="6" creationId="{468CE06E-CF98-47E1-BA1E-C18750F3ABBF}"/>
          </ac:picMkLst>
        </pc:picChg>
        <pc:picChg chg="add del mod">
          <ac:chgData name="Sergiadis, Ashley" userId="S::sergiadis_mail.etsu.edu#ext#@livetbr.onmicrosoft.com::ff509932-0923-4d9e-91dc-eb1510649571" providerId="AD" clId="Web-{2CEC67E8-8D38-1097-9D9A-ABA6C882A135}" dt="2020-09-06T18:25:26.877" v="1751"/>
          <ac:picMkLst>
            <pc:docMk/>
            <pc:sldMk cId="1882788360" sldId="419"/>
            <ac:picMk id="7" creationId="{12532532-7C2E-436C-8426-CA7AFAC12DEE}"/>
          </ac:picMkLst>
        </pc:picChg>
        <pc:picChg chg="add del mod">
          <ac:chgData name="Sergiadis, Ashley" userId="S::sergiadis_mail.etsu.edu#ext#@livetbr.onmicrosoft.com::ff509932-0923-4d9e-91dc-eb1510649571" providerId="AD" clId="Web-{2CEC67E8-8D38-1097-9D9A-ABA6C882A135}" dt="2020-09-06T18:25:27.517" v="1753"/>
          <ac:picMkLst>
            <pc:docMk/>
            <pc:sldMk cId="1882788360" sldId="419"/>
            <ac:picMk id="8" creationId="{CC0232A1-61FA-4DF0-93E9-62354E0A3926}"/>
          </ac:picMkLst>
        </pc:picChg>
        <pc:picChg chg="add mod ord modCrop">
          <ac:chgData name="Sergiadis, Ashley" userId="S::sergiadis_mail.etsu.edu#ext#@livetbr.onmicrosoft.com::ff509932-0923-4d9e-91dc-eb1510649571" providerId="AD" clId="Web-{2CEC67E8-8D38-1097-9D9A-ABA6C882A135}" dt="2020-09-06T20:40:00.033" v="2031" actId="1076"/>
          <ac:picMkLst>
            <pc:docMk/>
            <pc:sldMk cId="1882788360" sldId="419"/>
            <ac:picMk id="9" creationId="{7AC98ABF-FC4B-4334-9578-75023632A6BA}"/>
          </ac:picMkLst>
        </pc:picChg>
        <pc:picChg chg="add mod modCrop">
          <ac:chgData name="Sergiadis, Ashley" userId="S::sergiadis_mail.etsu.edu#ext#@livetbr.onmicrosoft.com::ff509932-0923-4d9e-91dc-eb1510649571" providerId="AD" clId="Web-{2CEC67E8-8D38-1097-9D9A-ABA6C882A135}" dt="2020-09-06T20:40:02.486" v="2032" actId="1076"/>
          <ac:picMkLst>
            <pc:docMk/>
            <pc:sldMk cId="1882788360" sldId="419"/>
            <ac:picMk id="10" creationId="{09223EAF-004C-48B2-A451-E54351C317C0}"/>
          </ac:picMkLst>
        </pc:picChg>
        <pc:picChg chg="add del mod ord">
          <ac:chgData name="Sergiadis, Ashley" userId="S::sergiadis_mail.etsu.edu#ext#@livetbr.onmicrosoft.com::ff509932-0923-4d9e-91dc-eb1510649571" providerId="AD" clId="Web-{2CEC67E8-8D38-1097-9D9A-ABA6C882A135}" dt="2020-09-06T18:58:29.267" v="1956"/>
          <ac:picMkLst>
            <pc:docMk/>
            <pc:sldMk cId="1882788360" sldId="419"/>
            <ac:picMk id="11" creationId="{D3972080-1BBF-49F7-93FB-B267A2E374D6}"/>
          </ac:picMkLst>
        </pc:picChg>
        <pc:picChg chg="add del mod ord modCrop">
          <ac:chgData name="Sergiadis, Ashley" userId="S::sergiadis_mail.etsu.edu#ext#@livetbr.onmicrosoft.com::ff509932-0923-4d9e-91dc-eb1510649571" providerId="AD" clId="Web-{2CEC67E8-8D38-1097-9D9A-ABA6C882A135}" dt="2020-09-06T20:39:43.329" v="2028"/>
          <ac:picMkLst>
            <pc:docMk/>
            <pc:sldMk cId="1882788360" sldId="419"/>
            <ac:picMk id="12" creationId="{80FB426C-63D5-4A64-8B98-A0D1F0EE1AB3}"/>
          </ac:picMkLst>
        </pc:picChg>
      </pc:sldChg>
      <pc:sldChg chg="delSp new del">
        <pc:chgData name="Sergiadis, Ashley" userId="S::sergiadis_mail.etsu.edu#ext#@livetbr.onmicrosoft.com::ff509932-0923-4d9e-91dc-eb1510649571" providerId="AD" clId="Web-{2CEC67E8-8D38-1097-9D9A-ABA6C882A135}" dt="2020-09-06T18:25:52.643" v="1768"/>
        <pc:sldMkLst>
          <pc:docMk/>
          <pc:sldMk cId="1225274395" sldId="420"/>
        </pc:sldMkLst>
        <pc:spChg chg="del">
          <ac:chgData name="Sergiadis, Ashley" userId="S::sergiadis_mail.etsu.edu#ext#@livetbr.onmicrosoft.com::ff509932-0923-4d9e-91dc-eb1510649571" providerId="AD" clId="Web-{2CEC67E8-8D38-1097-9D9A-ABA6C882A135}" dt="2020-09-06T17:37:29.806" v="1745"/>
          <ac:spMkLst>
            <pc:docMk/>
            <pc:sldMk cId="1225274395" sldId="420"/>
            <ac:spMk id="2" creationId="{A535F752-C312-4C91-ABE9-CC9C942F6F14}"/>
          </ac:spMkLst>
        </pc:spChg>
        <pc:spChg chg="del">
          <ac:chgData name="Sergiadis, Ashley" userId="S::sergiadis_mail.etsu.edu#ext#@livetbr.onmicrosoft.com::ff509932-0923-4d9e-91dc-eb1510649571" providerId="AD" clId="Web-{2CEC67E8-8D38-1097-9D9A-ABA6C882A135}" dt="2020-09-06T17:37:31.150" v="1746"/>
          <ac:spMkLst>
            <pc:docMk/>
            <pc:sldMk cId="1225274395" sldId="420"/>
            <ac:spMk id="3" creationId="{6C146083-F63F-4EC5-886E-8324ADB40D19}"/>
          </ac:spMkLst>
        </pc:spChg>
      </pc:sldChg>
      <pc:sldChg chg="delSp modSp add del ord replId">
        <pc:chgData name="Sergiadis, Ashley" userId="S::sergiadis_mail.etsu.edu#ext#@livetbr.onmicrosoft.com::ff509932-0923-4d9e-91dc-eb1510649571" providerId="AD" clId="Web-{2CEC67E8-8D38-1097-9D9A-ABA6C882A135}" dt="2020-09-06T19:07:44.761" v="2005"/>
        <pc:sldMkLst>
          <pc:docMk/>
          <pc:sldMk cId="3004774313" sldId="421"/>
        </pc:sldMkLst>
        <pc:spChg chg="mod">
          <ac:chgData name="Sergiadis, Ashley" userId="S::sergiadis_mail.etsu.edu#ext#@livetbr.onmicrosoft.com::ff509932-0923-4d9e-91dc-eb1510649571" providerId="AD" clId="Web-{2CEC67E8-8D38-1097-9D9A-ABA6C882A135}" dt="2020-09-06T18:25:47.237" v="1764" actId="20577"/>
          <ac:spMkLst>
            <pc:docMk/>
            <pc:sldMk cId="3004774313" sldId="421"/>
            <ac:spMk id="2" creationId="{2F4F8D7C-1708-4746-B74E-F545F3F90535}"/>
          </ac:spMkLst>
        </pc:spChg>
        <pc:picChg chg="del">
          <ac:chgData name="Sergiadis, Ashley" userId="S::sergiadis_mail.etsu.edu#ext#@livetbr.onmicrosoft.com::ff509932-0923-4d9e-91dc-eb1510649571" providerId="AD" clId="Web-{2CEC67E8-8D38-1097-9D9A-ABA6C882A135}" dt="2020-09-06T18:25:35.893" v="1757"/>
          <ac:picMkLst>
            <pc:docMk/>
            <pc:sldMk cId="3004774313" sldId="421"/>
            <ac:picMk id="3" creationId="{81AA1BB8-5C2B-4C67-AB4B-761E856B768F}"/>
          </ac:picMkLst>
        </pc:picChg>
        <pc:picChg chg="del">
          <ac:chgData name="Sergiadis, Ashley" userId="S::sergiadis_mail.etsu.edu#ext#@livetbr.onmicrosoft.com::ff509932-0923-4d9e-91dc-eb1510649571" providerId="AD" clId="Web-{2CEC67E8-8D38-1097-9D9A-ABA6C882A135}" dt="2020-09-06T18:25:34.861" v="1755"/>
          <ac:picMkLst>
            <pc:docMk/>
            <pc:sldMk cId="3004774313" sldId="421"/>
            <ac:picMk id="4" creationId="{11D2A5B2-5C18-4AE8-BBBF-816BBD963A41}"/>
          </ac:picMkLst>
        </pc:picChg>
        <pc:picChg chg="del">
          <ac:chgData name="Sergiadis, Ashley" userId="S::sergiadis_mail.etsu.edu#ext#@livetbr.onmicrosoft.com::ff509932-0923-4d9e-91dc-eb1510649571" providerId="AD" clId="Web-{2CEC67E8-8D38-1097-9D9A-ABA6C882A135}" dt="2020-09-06T18:25:35.564" v="1756"/>
          <ac:picMkLst>
            <pc:docMk/>
            <pc:sldMk cId="3004774313" sldId="421"/>
            <ac:picMk id="7" creationId="{12532532-7C2E-436C-8426-CA7AFAC12DEE}"/>
          </ac:picMkLst>
        </pc:picChg>
        <pc:picChg chg="del">
          <ac:chgData name="Sergiadis, Ashley" userId="S::sergiadis_mail.etsu.edu#ext#@livetbr.onmicrosoft.com::ff509932-0923-4d9e-91dc-eb1510649571" providerId="AD" clId="Web-{2CEC67E8-8D38-1097-9D9A-ABA6C882A135}" dt="2020-09-06T18:25:36.393" v="1758"/>
          <ac:picMkLst>
            <pc:docMk/>
            <pc:sldMk cId="3004774313" sldId="421"/>
            <ac:picMk id="8" creationId="{CC0232A1-61FA-4DF0-93E9-62354E0A3926}"/>
          </ac:picMkLst>
        </pc:picChg>
      </pc:sldChg>
      <pc:sldChg chg="addSp modSp add del ord replId">
        <pc:chgData name="Sergiadis, Ashley" userId="S::sergiadis_mail.etsu.edu#ext#@livetbr.onmicrosoft.com::ff509932-0923-4d9e-91dc-eb1510649571" providerId="AD" clId="Web-{2CEC67E8-8D38-1097-9D9A-ABA6C882A135}" dt="2020-09-06T19:07:44.761" v="2006"/>
        <pc:sldMkLst>
          <pc:docMk/>
          <pc:sldMk cId="1933512865" sldId="422"/>
        </pc:sldMkLst>
        <pc:spChg chg="mod">
          <ac:chgData name="Sergiadis, Ashley" userId="S::sergiadis_mail.etsu.edu#ext#@livetbr.onmicrosoft.com::ff509932-0923-4d9e-91dc-eb1510649571" providerId="AD" clId="Web-{2CEC67E8-8D38-1097-9D9A-ABA6C882A135}" dt="2020-09-06T18:25:44.721" v="1761" actId="20577"/>
          <ac:spMkLst>
            <pc:docMk/>
            <pc:sldMk cId="1933512865" sldId="422"/>
            <ac:spMk id="2" creationId="{2F4F8D7C-1708-4746-B74E-F545F3F90535}"/>
          </ac:spMkLst>
        </pc:spChg>
        <pc:picChg chg="add mod">
          <ac:chgData name="Sergiadis, Ashley" userId="S::sergiadis_mail.etsu.edu#ext#@livetbr.onmicrosoft.com::ff509932-0923-4d9e-91dc-eb1510649571" providerId="AD" clId="Web-{2CEC67E8-8D38-1097-9D9A-ABA6C882A135}" dt="2020-09-06T19:05:55.773" v="2002"/>
          <ac:picMkLst>
            <pc:docMk/>
            <pc:sldMk cId="1933512865" sldId="422"/>
            <ac:picMk id="3" creationId="{1EB71C7A-5D30-4008-B1F7-DFEA1260CA18}"/>
          </ac:picMkLst>
        </pc:picChg>
        <pc:picChg chg="add mod">
          <ac:chgData name="Sergiadis, Ashley" userId="S::sergiadis_mail.etsu.edu#ext#@livetbr.onmicrosoft.com::ff509932-0923-4d9e-91dc-eb1510649571" providerId="AD" clId="Web-{2CEC67E8-8D38-1097-9D9A-ABA6C882A135}" dt="2020-09-06T19:06:24.852" v="2004" actId="1076"/>
          <ac:picMkLst>
            <pc:docMk/>
            <pc:sldMk cId="1933512865" sldId="422"/>
            <ac:picMk id="4" creationId="{2D592AF1-CED8-4E75-A000-2C77A2D1F349}"/>
          </ac:picMkLst>
        </pc:picChg>
      </pc:sldChg>
      <pc:sldChg chg="addSp modSp add del replId">
        <pc:chgData name="Sergiadis, Ashley" userId="S::sergiadis_mail.etsu.edu#ext#@livetbr.onmicrosoft.com::ff509932-0923-4d9e-91dc-eb1510649571" providerId="AD" clId="Web-{2CEC67E8-8D38-1097-9D9A-ABA6C882A135}" dt="2020-09-06T22:49:10.190" v="3607"/>
        <pc:sldMkLst>
          <pc:docMk/>
          <pc:sldMk cId="1539714550" sldId="423"/>
        </pc:sldMkLst>
        <pc:spChg chg="mod">
          <ac:chgData name="Sergiadis, Ashley" userId="S::sergiadis_mail.etsu.edu#ext#@livetbr.onmicrosoft.com::ff509932-0923-4d9e-91dc-eb1510649571" providerId="AD" clId="Web-{2CEC67E8-8D38-1097-9D9A-ABA6C882A135}" dt="2020-09-06T18:25:55.830" v="1775" actId="20577"/>
          <ac:spMkLst>
            <pc:docMk/>
            <pc:sldMk cId="1539714550" sldId="423"/>
            <ac:spMk id="2" creationId="{2F4F8D7C-1708-4746-B74E-F545F3F90535}"/>
          </ac:spMkLst>
        </pc:spChg>
        <pc:spChg chg="add mod">
          <ac:chgData name="Sergiadis, Ashley" userId="S::sergiadis_mail.etsu.edu#ext#@livetbr.onmicrosoft.com::ff509932-0923-4d9e-91dc-eb1510649571" providerId="AD" clId="Web-{2CEC67E8-8D38-1097-9D9A-ABA6C882A135}" dt="2020-09-06T21:09:30.014" v="2035" actId="14100"/>
          <ac:spMkLst>
            <pc:docMk/>
            <pc:sldMk cId="1539714550" sldId="423"/>
            <ac:spMk id="3" creationId="{E98ED478-FCDF-4907-BC77-0A7075D2ED44}"/>
          </ac:spMkLst>
        </pc:spChg>
        <pc:picChg chg="add mod">
          <ac:chgData name="Sergiadis, Ashley" userId="S::sergiadis_mail.etsu.edu#ext#@livetbr.onmicrosoft.com::ff509932-0923-4d9e-91dc-eb1510649571" providerId="AD" clId="Web-{2CEC67E8-8D38-1097-9D9A-ABA6C882A135}" dt="2020-09-06T21:21:56.551" v="2418" actId="1076"/>
          <ac:picMkLst>
            <pc:docMk/>
            <pc:sldMk cId="1539714550" sldId="423"/>
            <ac:picMk id="4" creationId="{FF9A5CDD-2018-4EE1-B9C1-3226E5421365}"/>
          </ac:picMkLst>
        </pc:picChg>
      </pc:sldChg>
      <pc:sldChg chg="modSp add del replId">
        <pc:chgData name="Sergiadis, Ashley" userId="S::sergiadis_mail.etsu.edu#ext#@livetbr.onmicrosoft.com::ff509932-0923-4d9e-91dc-eb1510649571" providerId="AD" clId="Web-{2CEC67E8-8D38-1097-9D9A-ABA6C882A135}" dt="2020-09-06T21:09:56.671" v="2036"/>
        <pc:sldMkLst>
          <pc:docMk/>
          <pc:sldMk cId="184720007" sldId="424"/>
        </pc:sldMkLst>
        <pc:spChg chg="mod">
          <ac:chgData name="Sergiadis, Ashley" userId="S::sergiadis_mail.etsu.edu#ext#@livetbr.onmicrosoft.com::ff509932-0923-4d9e-91dc-eb1510649571" providerId="AD" clId="Web-{2CEC67E8-8D38-1097-9D9A-ABA6C882A135}" dt="2020-09-06T18:26:00.737" v="1779" actId="20577"/>
          <ac:spMkLst>
            <pc:docMk/>
            <pc:sldMk cId="184720007" sldId="424"/>
            <ac:spMk id="2" creationId="{2F4F8D7C-1708-4746-B74E-F545F3F90535}"/>
          </ac:spMkLst>
        </pc:spChg>
      </pc:sldChg>
      <pc:sldChg chg="modSp add del ord modNotes">
        <pc:chgData name="Sergiadis, Ashley" userId="S::sergiadis_mail.etsu.edu#ext#@livetbr.onmicrosoft.com::ff509932-0923-4d9e-91dc-eb1510649571" providerId="AD" clId="Web-{2CEC67E8-8D38-1097-9D9A-ABA6C882A135}" dt="2020-09-06T22:45:09.309" v="3467"/>
        <pc:sldMkLst>
          <pc:docMk/>
          <pc:sldMk cId="681825865" sldId="425"/>
        </pc:sldMkLst>
        <pc:spChg chg="mod">
          <ac:chgData name="Sergiadis, Ashley" userId="S::sergiadis_mail.etsu.edu#ext#@livetbr.onmicrosoft.com::ff509932-0923-4d9e-91dc-eb1510649571" providerId="AD" clId="Web-{2CEC67E8-8D38-1097-9D9A-ABA6C882A135}" dt="2020-09-06T19:08:42.575" v="2013" actId="20577"/>
          <ac:spMkLst>
            <pc:docMk/>
            <pc:sldMk cId="681825865" sldId="425"/>
            <ac:spMk id="1149" creationId="{00000000-0000-0000-0000-000000000000}"/>
          </ac:spMkLst>
        </pc:spChg>
        <pc:picChg chg="mod">
          <ac:chgData name="Sergiadis, Ashley" userId="S::sergiadis_mail.etsu.edu#ext#@livetbr.onmicrosoft.com::ff509932-0923-4d9e-91dc-eb1510649571" providerId="AD" clId="Web-{2CEC67E8-8D38-1097-9D9A-ABA6C882A135}" dt="2020-09-06T22:43:19.712" v="3433" actId="1076"/>
          <ac:picMkLst>
            <pc:docMk/>
            <pc:sldMk cId="681825865" sldId="425"/>
            <ac:picMk id="3" creationId="{B01E9312-1BA2-40DE-88B8-D5CE5B599D64}"/>
          </ac:picMkLst>
        </pc:picChg>
        <pc:picChg chg="mod">
          <ac:chgData name="Sergiadis, Ashley" userId="S::sergiadis_mail.etsu.edu#ext#@livetbr.onmicrosoft.com::ff509932-0923-4d9e-91dc-eb1510649571" providerId="AD" clId="Web-{2CEC67E8-8D38-1097-9D9A-ABA6C882A135}" dt="2020-09-06T22:43:19.681" v="3432" actId="1076"/>
          <ac:picMkLst>
            <pc:docMk/>
            <pc:sldMk cId="681825865" sldId="425"/>
            <ac:picMk id="4" creationId="{FDFEF8C3-535A-497C-93FB-513A8006E498}"/>
          </ac:picMkLst>
        </pc:picChg>
        <pc:picChg chg="mod">
          <ac:chgData name="Sergiadis, Ashley" userId="S::sergiadis_mail.etsu.edu#ext#@livetbr.onmicrosoft.com::ff509932-0923-4d9e-91dc-eb1510649571" providerId="AD" clId="Web-{2CEC67E8-8D38-1097-9D9A-ABA6C882A135}" dt="2020-09-06T22:43:19.650" v="3431" actId="1076"/>
          <ac:picMkLst>
            <pc:docMk/>
            <pc:sldMk cId="681825865" sldId="425"/>
            <ac:picMk id="6" creationId="{40DB4AA9-12D0-43F9-B73F-3D357898C729}"/>
          </ac:picMkLst>
        </pc:picChg>
        <pc:picChg chg="mod">
          <ac:chgData name="Sergiadis, Ashley" userId="S::sergiadis_mail.etsu.edu#ext#@livetbr.onmicrosoft.com::ff509932-0923-4d9e-91dc-eb1510649571" providerId="AD" clId="Web-{2CEC67E8-8D38-1097-9D9A-ABA6C882A135}" dt="2020-09-06T22:38:16.001" v="3311" actId="1076"/>
          <ac:picMkLst>
            <pc:docMk/>
            <pc:sldMk cId="681825865" sldId="425"/>
            <ac:picMk id="10" creationId="{DC2FE4D7-C88F-4B4F-BD60-28ABE0883B4C}"/>
          </ac:picMkLst>
        </pc:picChg>
      </pc:sldChg>
      <pc:sldChg chg="modSp add del ord modNotes">
        <pc:chgData name="Sergiadis, Ashley" userId="S::sergiadis_mail.etsu.edu#ext#@livetbr.onmicrosoft.com::ff509932-0923-4d9e-91dc-eb1510649571" providerId="AD" clId="Web-{2CEC67E8-8D38-1097-9D9A-ABA6C882A135}" dt="2020-09-06T22:40:49.506" v="3400"/>
        <pc:sldMkLst>
          <pc:docMk/>
          <pc:sldMk cId="4046222077" sldId="426"/>
        </pc:sldMkLst>
        <pc:spChg chg="mod">
          <ac:chgData name="Sergiadis, Ashley" userId="S::sergiadis_mail.etsu.edu#ext#@livetbr.onmicrosoft.com::ff509932-0923-4d9e-91dc-eb1510649571" providerId="AD" clId="Web-{2CEC67E8-8D38-1097-9D9A-ABA6C882A135}" dt="2020-09-06T19:09:05.763" v="2020" actId="20577"/>
          <ac:spMkLst>
            <pc:docMk/>
            <pc:sldMk cId="4046222077" sldId="426"/>
            <ac:spMk id="1149" creationId="{00000000-0000-0000-0000-000000000000}"/>
          </ac:spMkLst>
        </pc:spChg>
      </pc:sldChg>
      <pc:sldChg chg="addSp delSp modSp new mod setBg modNotes">
        <pc:chgData name="Sergiadis, Ashley" userId="S::sergiadis_mail.etsu.edu#ext#@livetbr.onmicrosoft.com::ff509932-0923-4d9e-91dc-eb1510649571" providerId="AD" clId="Web-{2CEC67E8-8D38-1097-9D9A-ABA6C882A135}" dt="2020-09-07T01:49:12.933" v="3984" actId="20577"/>
        <pc:sldMkLst>
          <pc:docMk/>
          <pc:sldMk cId="1281284298" sldId="427"/>
        </pc:sldMkLst>
        <pc:spChg chg="del">
          <ac:chgData name="Sergiadis, Ashley" userId="S::sergiadis_mail.etsu.edu#ext#@livetbr.onmicrosoft.com::ff509932-0923-4d9e-91dc-eb1510649571" providerId="AD" clId="Web-{2CEC67E8-8D38-1097-9D9A-ABA6C882A135}" dt="2020-09-06T21:10:49.969" v="2038"/>
          <ac:spMkLst>
            <pc:docMk/>
            <pc:sldMk cId="1281284298" sldId="427"/>
            <ac:spMk id="2" creationId="{83248706-CEE6-48C2-8E37-9503BCC15A43}"/>
          </ac:spMkLst>
        </pc:spChg>
        <pc:spChg chg="del">
          <ac:chgData name="Sergiadis, Ashley" userId="S::sergiadis_mail.etsu.edu#ext#@livetbr.onmicrosoft.com::ff509932-0923-4d9e-91dc-eb1510649571" providerId="AD" clId="Web-{2CEC67E8-8D38-1097-9D9A-ABA6C882A135}" dt="2020-09-06T21:10:51.298" v="2039"/>
          <ac:spMkLst>
            <pc:docMk/>
            <pc:sldMk cId="1281284298" sldId="427"/>
            <ac:spMk id="3" creationId="{E3A7DE7D-3EA5-496F-BEE4-120DB9432F69}"/>
          </ac:spMkLst>
        </pc:spChg>
        <pc:spChg chg="add mod">
          <ac:chgData name="Sergiadis, Ashley" userId="S::sergiadis_mail.etsu.edu#ext#@livetbr.onmicrosoft.com::ff509932-0923-4d9e-91dc-eb1510649571" providerId="AD" clId="Web-{2CEC67E8-8D38-1097-9D9A-ABA6C882A135}" dt="2020-09-07T01:49:12.933" v="3984" actId="20577"/>
          <ac:spMkLst>
            <pc:docMk/>
            <pc:sldMk cId="1281284298" sldId="427"/>
            <ac:spMk id="5" creationId="{5AE673EC-6B79-476A-AFD3-A68C7009A849}"/>
          </ac:spMkLst>
        </pc:spChg>
        <pc:spChg chg="add mod">
          <ac:chgData name="Sergiadis, Ashley" userId="S::sergiadis_mail.etsu.edu#ext#@livetbr.onmicrosoft.com::ff509932-0923-4d9e-91dc-eb1510649571" providerId="AD" clId="Web-{2CEC67E8-8D38-1097-9D9A-ABA6C882A135}" dt="2020-09-06T21:17:17.794" v="2346" actId="20577"/>
          <ac:spMkLst>
            <pc:docMk/>
            <pc:sldMk cId="1281284298" sldId="427"/>
            <ac:spMk id="7" creationId="{8242A08F-90D0-42D3-84CA-1E94767D3AFE}"/>
          </ac:spMkLst>
        </pc:spChg>
        <pc:spChg chg="add del">
          <ac:chgData name="Sergiadis, Ashley" userId="S::sergiadis_mail.etsu.edu#ext#@livetbr.onmicrosoft.com::ff509932-0923-4d9e-91dc-eb1510649571" providerId="AD" clId="Web-{2CEC67E8-8D38-1097-9D9A-ABA6C882A135}" dt="2020-09-06T21:11:50.924" v="2063"/>
          <ac:spMkLst>
            <pc:docMk/>
            <pc:sldMk cId="1281284298" sldId="427"/>
            <ac:spMk id="9" creationId="{35555856-9970-4BC3-9AA9-6A917F53AFBD}"/>
          </ac:spMkLst>
        </pc:spChg>
        <pc:spChg chg="add del">
          <ac:chgData name="Sergiadis, Ashley" userId="S::sergiadis_mail.etsu.edu#ext#@livetbr.onmicrosoft.com::ff509932-0923-4d9e-91dc-eb1510649571" providerId="AD" clId="Web-{2CEC67E8-8D38-1097-9D9A-ABA6C882A135}" dt="2020-09-06T21:11:50.924" v="2063"/>
          <ac:spMkLst>
            <pc:docMk/>
            <pc:sldMk cId="1281284298" sldId="427"/>
            <ac:spMk id="13" creationId="{13722DD7-BA73-4776-93A3-94491FEF7260}"/>
          </ac:spMkLst>
        </pc:spChg>
        <pc:spChg chg="add del">
          <ac:chgData name="Sergiadis, Ashley" userId="S::sergiadis_mail.etsu.edu#ext#@livetbr.onmicrosoft.com::ff509932-0923-4d9e-91dc-eb1510649571" providerId="AD" clId="Web-{2CEC67E8-8D38-1097-9D9A-ABA6C882A135}" dt="2020-09-06T21:11:33.142" v="2048"/>
          <ac:spMkLst>
            <pc:docMk/>
            <pc:sldMk cId="1281284298" sldId="427"/>
            <ac:spMk id="15" creationId="{4FD4A2AD-E2FD-4CAD-8DEF-75993D7E4C7D}"/>
          </ac:spMkLst>
        </pc:spChg>
        <pc:spChg chg="add del">
          <ac:chgData name="Sergiadis, Ashley" userId="S::sergiadis_mail.etsu.edu#ext#@livetbr.onmicrosoft.com::ff509932-0923-4d9e-91dc-eb1510649571" providerId="AD" clId="Web-{2CEC67E8-8D38-1097-9D9A-ABA6C882A135}" dt="2020-09-06T21:11:33.142" v="2048"/>
          <ac:spMkLst>
            <pc:docMk/>
            <pc:sldMk cId="1281284298" sldId="427"/>
            <ac:spMk id="16" creationId="{430E65E5-31AD-4B0E-8D4C-6526CAAE2C84}"/>
          </ac:spMkLst>
        </pc:spChg>
        <pc:spChg chg="add del">
          <ac:chgData name="Sergiadis, Ashley" userId="S::sergiadis_mail.etsu.edu#ext#@livetbr.onmicrosoft.com::ff509932-0923-4d9e-91dc-eb1510649571" providerId="AD" clId="Web-{2CEC67E8-8D38-1097-9D9A-ABA6C882A135}" dt="2020-09-06T21:11:29.830" v="2046"/>
          <ac:spMkLst>
            <pc:docMk/>
            <pc:sldMk cId="1281284298" sldId="427"/>
            <ac:spMk id="18" creationId="{2810EA4A-D297-4DD2-93C5-31115F58EC77}"/>
          </ac:spMkLst>
        </pc:spChg>
        <pc:spChg chg="add del">
          <ac:chgData name="Sergiadis, Ashley" userId="S::sergiadis_mail.etsu.edu#ext#@livetbr.onmicrosoft.com::ff509932-0923-4d9e-91dc-eb1510649571" providerId="AD" clId="Web-{2CEC67E8-8D38-1097-9D9A-ABA6C882A135}" dt="2020-09-06T21:11:35.517" v="2050"/>
          <ac:spMkLst>
            <pc:docMk/>
            <pc:sldMk cId="1281284298" sldId="427"/>
            <ac:spMk id="19" creationId="{0E9C5405-4A49-4E12-98FD-8966C1118F23}"/>
          </ac:spMkLst>
        </pc:spChg>
        <pc:spChg chg="add del">
          <ac:chgData name="Sergiadis, Ashley" userId="S::sergiadis_mail.etsu.edu#ext#@livetbr.onmicrosoft.com::ff509932-0923-4d9e-91dc-eb1510649571" providerId="AD" clId="Web-{2CEC67E8-8D38-1097-9D9A-ABA6C882A135}" dt="2020-09-06T21:11:35.517" v="2050"/>
          <ac:spMkLst>
            <pc:docMk/>
            <pc:sldMk cId="1281284298" sldId="427"/>
            <ac:spMk id="21" creationId="{35B9823A-85C3-4837-8700-3D94F9B36113}"/>
          </ac:spMkLst>
        </pc:spChg>
        <pc:spChg chg="add del">
          <ac:chgData name="Sergiadis, Ashley" userId="S::sergiadis_mail.etsu.edu#ext#@livetbr.onmicrosoft.com::ff509932-0923-4d9e-91dc-eb1510649571" providerId="AD" clId="Web-{2CEC67E8-8D38-1097-9D9A-ABA6C882A135}" dt="2020-09-06T21:11:29.830" v="2046"/>
          <ac:spMkLst>
            <pc:docMk/>
            <pc:sldMk cId="1281284298" sldId="427"/>
            <ac:spMk id="22" creationId="{643A7A40-1AE6-4218-A8E0-8248174A5377}"/>
          </ac:spMkLst>
        </pc:spChg>
        <pc:spChg chg="add del">
          <ac:chgData name="Sergiadis, Ashley" userId="S::sergiadis_mail.etsu.edu#ext#@livetbr.onmicrosoft.com::ff509932-0923-4d9e-91dc-eb1510649571" providerId="AD" clId="Web-{2CEC67E8-8D38-1097-9D9A-ABA6C882A135}" dt="2020-09-06T21:11:35.517" v="2050"/>
          <ac:spMkLst>
            <pc:docMk/>
            <pc:sldMk cId="1281284298" sldId="427"/>
            <ac:spMk id="23" creationId="{5BAFBDD6-35EA-4318-81BD-034C73032263}"/>
          </ac:spMkLst>
        </pc:spChg>
        <pc:spChg chg="add del">
          <ac:chgData name="Sergiadis, Ashley" userId="S::sergiadis_mail.etsu.edu#ext#@livetbr.onmicrosoft.com::ff509932-0923-4d9e-91dc-eb1510649571" providerId="AD" clId="Web-{2CEC67E8-8D38-1097-9D9A-ABA6C882A135}" dt="2020-09-06T21:11:35.517" v="2050"/>
          <ac:spMkLst>
            <pc:docMk/>
            <pc:sldMk cId="1281284298" sldId="427"/>
            <ac:spMk id="24" creationId="{9668AFA7-0343-4462-B952-29775C02D4E4}"/>
          </ac:spMkLst>
        </pc:spChg>
        <pc:spChg chg="add del">
          <ac:chgData name="Sergiadis, Ashley" userId="S::sergiadis_mail.etsu.edu#ext#@livetbr.onmicrosoft.com::ff509932-0923-4d9e-91dc-eb1510649571" providerId="AD" clId="Web-{2CEC67E8-8D38-1097-9D9A-ABA6C882A135}" dt="2020-09-06T21:11:37.971" v="2052"/>
          <ac:spMkLst>
            <pc:docMk/>
            <pc:sldMk cId="1281284298" sldId="427"/>
            <ac:spMk id="25" creationId="{5DCB5928-DC7D-4612-9922-441966E15627}"/>
          </ac:spMkLst>
        </pc:spChg>
        <pc:spChg chg="add del">
          <ac:chgData name="Sergiadis, Ashley" userId="S::sergiadis_mail.etsu.edu#ext#@livetbr.onmicrosoft.com::ff509932-0923-4d9e-91dc-eb1510649571" providerId="AD" clId="Web-{2CEC67E8-8D38-1097-9D9A-ABA6C882A135}" dt="2020-09-06T21:11:35.517" v="2050"/>
          <ac:spMkLst>
            <pc:docMk/>
            <pc:sldMk cId="1281284298" sldId="427"/>
            <ac:spMk id="26" creationId="{FABAF75E-3794-4E38-AFE5-55C262447584}"/>
          </ac:spMkLst>
        </pc:spChg>
        <pc:spChg chg="add del">
          <ac:chgData name="Sergiadis, Ashley" userId="S::sergiadis_mail.etsu.edu#ext#@livetbr.onmicrosoft.com::ff509932-0923-4d9e-91dc-eb1510649571" providerId="AD" clId="Web-{2CEC67E8-8D38-1097-9D9A-ABA6C882A135}" dt="2020-09-06T21:11:37.971" v="2052"/>
          <ac:spMkLst>
            <pc:docMk/>
            <pc:sldMk cId="1281284298" sldId="427"/>
            <ac:spMk id="27" creationId="{682C1161-1736-45EC-99B7-33F3CAE9D517}"/>
          </ac:spMkLst>
        </pc:spChg>
        <pc:spChg chg="add del">
          <ac:chgData name="Sergiadis, Ashley" userId="S::sergiadis_mail.etsu.edu#ext#@livetbr.onmicrosoft.com::ff509932-0923-4d9e-91dc-eb1510649571" providerId="AD" clId="Web-{2CEC67E8-8D38-1097-9D9A-ABA6C882A135}" dt="2020-09-06T21:11:37.971" v="2052"/>
          <ac:spMkLst>
            <pc:docMk/>
            <pc:sldMk cId="1281284298" sldId="427"/>
            <ac:spMk id="28" creationId="{84D4DDB8-B68F-45B0-9F62-C4279996F672}"/>
          </ac:spMkLst>
        </pc:spChg>
        <pc:spChg chg="add del">
          <ac:chgData name="Sergiadis, Ashley" userId="S::sergiadis_mail.etsu.edu#ext#@livetbr.onmicrosoft.com::ff509932-0923-4d9e-91dc-eb1510649571" providerId="AD" clId="Web-{2CEC67E8-8D38-1097-9D9A-ABA6C882A135}" dt="2020-09-06T21:11:37.971" v="2052"/>
          <ac:spMkLst>
            <pc:docMk/>
            <pc:sldMk cId="1281284298" sldId="427"/>
            <ac:spMk id="29" creationId="{AF2F604E-43BE-4DC3-B983-E071523364F8}"/>
          </ac:spMkLst>
        </pc:spChg>
        <pc:spChg chg="add del">
          <ac:chgData name="Sergiadis, Ashley" userId="S::sergiadis_mail.etsu.edu#ext#@livetbr.onmicrosoft.com::ff509932-0923-4d9e-91dc-eb1510649571" providerId="AD" clId="Web-{2CEC67E8-8D38-1097-9D9A-ABA6C882A135}" dt="2020-09-06T21:11:37.971" v="2052"/>
          <ac:spMkLst>
            <pc:docMk/>
            <pc:sldMk cId="1281284298" sldId="427"/>
            <ac:spMk id="30" creationId="{08C9B587-E65E-4B52-B37C-ABEBB6E87928}"/>
          </ac:spMkLst>
        </pc:spChg>
        <pc:spChg chg="add del">
          <ac:chgData name="Sergiadis, Ashley" userId="S::sergiadis_mail.etsu.edu#ext#@livetbr.onmicrosoft.com::ff509932-0923-4d9e-91dc-eb1510649571" providerId="AD" clId="Web-{2CEC67E8-8D38-1097-9D9A-ABA6C882A135}" dt="2020-09-06T21:11:40.283" v="2054"/>
          <ac:spMkLst>
            <pc:docMk/>
            <pc:sldMk cId="1281284298" sldId="427"/>
            <ac:spMk id="32" creationId="{7F57BEA8-497D-4AA8-8A18-BDCD696B25FE}"/>
          </ac:spMkLst>
        </pc:spChg>
        <pc:spChg chg="add del">
          <ac:chgData name="Sergiadis, Ashley" userId="S::sergiadis_mail.etsu.edu#ext#@livetbr.onmicrosoft.com::ff509932-0923-4d9e-91dc-eb1510649571" providerId="AD" clId="Web-{2CEC67E8-8D38-1097-9D9A-ABA6C882A135}" dt="2020-09-06T21:11:42.689" v="2056"/>
          <ac:spMkLst>
            <pc:docMk/>
            <pc:sldMk cId="1281284298" sldId="427"/>
            <ac:spMk id="35" creationId="{BA79A7CF-01AF-4178-9369-94E0C90EB046}"/>
          </ac:spMkLst>
        </pc:spChg>
        <pc:spChg chg="add del">
          <ac:chgData name="Sergiadis, Ashley" userId="S::sergiadis_mail.etsu.edu#ext#@livetbr.onmicrosoft.com::ff509932-0923-4d9e-91dc-eb1510649571" providerId="AD" clId="Web-{2CEC67E8-8D38-1097-9D9A-ABA6C882A135}" dt="2020-09-06T21:11:42.689" v="2056"/>
          <ac:spMkLst>
            <pc:docMk/>
            <pc:sldMk cId="1281284298" sldId="427"/>
            <ac:spMk id="36" creationId="{99413ED5-9ED4-4772-BCE4-2BCAE6B12E35}"/>
          </ac:spMkLst>
        </pc:spChg>
        <pc:spChg chg="add del">
          <ac:chgData name="Sergiadis, Ashley" userId="S::sergiadis_mail.etsu.edu#ext#@livetbr.onmicrosoft.com::ff509932-0923-4d9e-91dc-eb1510649571" providerId="AD" clId="Web-{2CEC67E8-8D38-1097-9D9A-ABA6C882A135}" dt="2020-09-06T21:11:42.689" v="2056"/>
          <ac:spMkLst>
            <pc:docMk/>
            <pc:sldMk cId="1281284298" sldId="427"/>
            <ac:spMk id="37" creationId="{04357C93-F0CB-4A1C-8F77-4E9063789819}"/>
          </ac:spMkLst>
        </pc:spChg>
        <pc:spChg chg="add del">
          <ac:chgData name="Sergiadis, Ashley" userId="S::sergiadis_mail.etsu.edu#ext#@livetbr.onmicrosoft.com::ff509932-0923-4d9e-91dc-eb1510649571" providerId="AD" clId="Web-{2CEC67E8-8D38-1097-9D9A-ABA6C882A135}" dt="2020-09-06T21:11:42.689" v="2056"/>
          <ac:spMkLst>
            <pc:docMk/>
            <pc:sldMk cId="1281284298" sldId="427"/>
            <ac:spMk id="38" creationId="{90F533E9-6690-41A8-A372-4C6C622D028D}"/>
          </ac:spMkLst>
        </pc:spChg>
        <pc:spChg chg="add del">
          <ac:chgData name="Sergiadis, Ashley" userId="S::sergiadis_mail.etsu.edu#ext#@livetbr.onmicrosoft.com::ff509932-0923-4d9e-91dc-eb1510649571" providerId="AD" clId="Web-{2CEC67E8-8D38-1097-9D9A-ABA6C882A135}" dt="2020-09-06T21:11:45.096" v="2058"/>
          <ac:spMkLst>
            <pc:docMk/>
            <pc:sldMk cId="1281284298" sldId="427"/>
            <ac:spMk id="39" creationId="{F0AED851-54B9-4765-92D2-F0BE443BEC91}"/>
          </ac:spMkLst>
        </pc:spChg>
        <pc:spChg chg="add del">
          <ac:chgData name="Sergiadis, Ashley" userId="S::sergiadis_mail.etsu.edu#ext#@livetbr.onmicrosoft.com::ff509932-0923-4d9e-91dc-eb1510649571" providerId="AD" clId="Web-{2CEC67E8-8D38-1097-9D9A-ABA6C882A135}" dt="2020-09-06T21:11:45.096" v="2058"/>
          <ac:spMkLst>
            <pc:docMk/>
            <pc:sldMk cId="1281284298" sldId="427"/>
            <ac:spMk id="40" creationId="{B81933D1-5615-42C7-9C0B-4EB7105CCE2D}"/>
          </ac:spMkLst>
        </pc:spChg>
        <pc:spChg chg="add del">
          <ac:chgData name="Sergiadis, Ashley" userId="S::sergiadis_mail.etsu.edu#ext#@livetbr.onmicrosoft.com::ff509932-0923-4d9e-91dc-eb1510649571" providerId="AD" clId="Web-{2CEC67E8-8D38-1097-9D9A-ABA6C882A135}" dt="2020-09-06T21:11:45.096" v="2058"/>
          <ac:spMkLst>
            <pc:docMk/>
            <pc:sldMk cId="1281284298" sldId="427"/>
            <ac:spMk id="41" creationId="{19C9EAEA-39D0-4B0E-A0EB-51E7B26740B1}"/>
          </ac:spMkLst>
        </pc:spChg>
        <pc:spChg chg="add del">
          <ac:chgData name="Sergiadis, Ashley" userId="S::sergiadis_mail.etsu.edu#ext#@livetbr.onmicrosoft.com::ff509932-0923-4d9e-91dc-eb1510649571" providerId="AD" clId="Web-{2CEC67E8-8D38-1097-9D9A-ABA6C882A135}" dt="2020-09-06T21:11:48.518" v="2060"/>
          <ac:spMkLst>
            <pc:docMk/>
            <pc:sldMk cId="1281284298" sldId="427"/>
            <ac:spMk id="43" creationId="{2810EA4A-D297-4DD2-93C5-31115F58EC77}"/>
          </ac:spMkLst>
        </pc:spChg>
        <pc:spChg chg="add del">
          <ac:chgData name="Sergiadis, Ashley" userId="S::sergiadis_mail.etsu.edu#ext#@livetbr.onmicrosoft.com::ff509932-0923-4d9e-91dc-eb1510649571" providerId="AD" clId="Web-{2CEC67E8-8D38-1097-9D9A-ABA6C882A135}" dt="2020-09-06T21:11:48.518" v="2060"/>
          <ac:spMkLst>
            <pc:docMk/>
            <pc:sldMk cId="1281284298" sldId="427"/>
            <ac:spMk id="45" creationId="{643A7A40-1AE6-4218-A8E0-8248174A5377}"/>
          </ac:spMkLst>
        </pc:spChg>
        <pc:spChg chg="add del">
          <ac:chgData name="Sergiadis, Ashley" userId="S::sergiadis_mail.etsu.edu#ext#@livetbr.onmicrosoft.com::ff509932-0923-4d9e-91dc-eb1510649571" providerId="AD" clId="Web-{2CEC67E8-8D38-1097-9D9A-ABA6C882A135}" dt="2020-09-06T21:11:50.908" v="2062"/>
          <ac:spMkLst>
            <pc:docMk/>
            <pc:sldMk cId="1281284298" sldId="427"/>
            <ac:spMk id="46" creationId="{35555856-9970-4BC3-9AA9-6A917F53AFBD}"/>
          </ac:spMkLst>
        </pc:spChg>
        <pc:spChg chg="add del">
          <ac:chgData name="Sergiadis, Ashley" userId="S::sergiadis_mail.etsu.edu#ext#@livetbr.onmicrosoft.com::ff509932-0923-4d9e-91dc-eb1510649571" providerId="AD" clId="Web-{2CEC67E8-8D38-1097-9D9A-ABA6C882A135}" dt="2020-09-06T21:11:50.908" v="2062"/>
          <ac:spMkLst>
            <pc:docMk/>
            <pc:sldMk cId="1281284298" sldId="427"/>
            <ac:spMk id="48" creationId="{13722DD7-BA73-4776-93A3-94491FEF7260}"/>
          </ac:spMkLst>
        </pc:spChg>
        <pc:spChg chg="add">
          <ac:chgData name="Sergiadis, Ashley" userId="S::sergiadis_mail.etsu.edu#ext#@livetbr.onmicrosoft.com::ff509932-0923-4d9e-91dc-eb1510649571" providerId="AD" clId="Web-{2CEC67E8-8D38-1097-9D9A-ABA6C882A135}" dt="2020-09-06T21:11:50.924" v="2063"/>
          <ac:spMkLst>
            <pc:docMk/>
            <pc:sldMk cId="1281284298" sldId="427"/>
            <ac:spMk id="49" creationId="{2810EA4A-D297-4DD2-93C5-31115F58EC77}"/>
          </ac:spMkLst>
        </pc:spChg>
        <pc:spChg chg="add">
          <ac:chgData name="Sergiadis, Ashley" userId="S::sergiadis_mail.etsu.edu#ext#@livetbr.onmicrosoft.com::ff509932-0923-4d9e-91dc-eb1510649571" providerId="AD" clId="Web-{2CEC67E8-8D38-1097-9D9A-ABA6C882A135}" dt="2020-09-06T21:11:50.924" v="2063"/>
          <ac:spMkLst>
            <pc:docMk/>
            <pc:sldMk cId="1281284298" sldId="427"/>
            <ac:spMk id="51" creationId="{643A7A40-1AE6-4218-A8E0-8248174A5377}"/>
          </ac:spMkLst>
        </pc:spChg>
        <pc:grpChg chg="add del">
          <ac:chgData name="Sergiadis, Ashley" userId="S::sergiadis_mail.etsu.edu#ext#@livetbr.onmicrosoft.com::ff509932-0923-4d9e-91dc-eb1510649571" providerId="AD" clId="Web-{2CEC67E8-8D38-1097-9D9A-ABA6C882A135}" dt="2020-09-06T21:11:33.142" v="2048"/>
          <ac:grpSpMkLst>
            <pc:docMk/>
            <pc:sldMk cId="1281284298" sldId="427"/>
            <ac:grpSpMk id="17" creationId="{1B65B678-A993-4BFF-AE12-E1A2FC66BB78}"/>
          </ac:grpSpMkLst>
        </pc:grpChg>
        <pc:grpChg chg="add del">
          <ac:chgData name="Sergiadis, Ashley" userId="S::sergiadis_mail.etsu.edu#ext#@livetbr.onmicrosoft.com::ff509932-0923-4d9e-91dc-eb1510649571" providerId="AD" clId="Web-{2CEC67E8-8D38-1097-9D9A-ABA6C882A135}" dt="2020-09-06T21:11:45.096" v="2058"/>
          <ac:grpSpMkLst>
            <pc:docMk/>
            <pc:sldMk cId="1281284298" sldId="427"/>
            <ac:grpSpMk id="42" creationId="{032D8612-31EB-44CF-A1D0-14FD4C705424}"/>
          </ac:grpSpMkLst>
        </pc:grpChg>
        <pc:picChg chg="add del mod">
          <ac:chgData name="Sergiadis, Ashley" userId="S::sergiadis_mail.etsu.edu#ext#@livetbr.onmicrosoft.com::ff509932-0923-4d9e-91dc-eb1510649571" providerId="AD" clId="Web-{2CEC67E8-8D38-1097-9D9A-ABA6C882A135}" dt="2020-09-06T21:13:56.708" v="2211"/>
          <ac:picMkLst>
            <pc:docMk/>
            <pc:sldMk cId="1281284298" sldId="427"/>
            <ac:picMk id="4" creationId="{4F9D7EB3-5F11-43A3-9A3D-96AFDD611586}"/>
          </ac:picMkLst>
        </pc:picChg>
        <pc:picChg chg="add mod">
          <ac:chgData name="Sergiadis, Ashley" userId="S::sergiadis_mail.etsu.edu#ext#@livetbr.onmicrosoft.com::ff509932-0923-4d9e-91dc-eb1510649571" providerId="AD" clId="Web-{2CEC67E8-8D38-1097-9D9A-ABA6C882A135}" dt="2020-09-06T21:20:57.144" v="2414" actId="1076"/>
          <ac:picMkLst>
            <pc:docMk/>
            <pc:sldMk cId="1281284298" sldId="427"/>
            <ac:picMk id="6" creationId="{392612C8-6D19-4C2C-8B5E-BB0E0510127E}"/>
          </ac:picMkLst>
        </pc:picChg>
        <pc:picChg chg="add del">
          <ac:chgData name="Sergiadis, Ashley" userId="S::sergiadis_mail.etsu.edu#ext#@livetbr.onmicrosoft.com::ff509932-0923-4d9e-91dc-eb1510649571" providerId="AD" clId="Web-{2CEC67E8-8D38-1097-9D9A-ABA6C882A135}" dt="2020-09-06T21:11:50.924" v="2063"/>
          <ac:picMkLst>
            <pc:docMk/>
            <pc:sldMk cId="1281284298" sldId="427"/>
            <ac:picMk id="11" creationId="{7F487851-BFAF-46D8-A1ED-50CAD6E46F59}"/>
          </ac:picMkLst>
        </pc:picChg>
        <pc:picChg chg="add del">
          <ac:chgData name="Sergiadis, Ashley" userId="S::sergiadis_mail.etsu.edu#ext#@livetbr.onmicrosoft.com::ff509932-0923-4d9e-91dc-eb1510649571" providerId="AD" clId="Web-{2CEC67E8-8D38-1097-9D9A-ABA6C882A135}" dt="2020-09-06T21:11:29.830" v="2046"/>
          <ac:picMkLst>
            <pc:docMk/>
            <pc:sldMk cId="1281284298" sldId="427"/>
            <ac:picMk id="20" creationId="{6FF42514-8879-4726-A5DC-9181A01AE54C}"/>
          </ac:picMkLst>
        </pc:picChg>
        <pc:picChg chg="add del">
          <ac:chgData name="Sergiadis, Ashley" userId="S::sergiadis_mail.etsu.edu#ext#@livetbr.onmicrosoft.com::ff509932-0923-4d9e-91dc-eb1510649571" providerId="AD" clId="Web-{2CEC67E8-8D38-1097-9D9A-ABA6C882A135}" dt="2020-09-06T21:11:48.518" v="2060"/>
          <ac:picMkLst>
            <pc:docMk/>
            <pc:sldMk cId="1281284298" sldId="427"/>
            <ac:picMk id="44" creationId="{6FF42514-8879-4726-A5DC-9181A01AE54C}"/>
          </ac:picMkLst>
        </pc:picChg>
        <pc:picChg chg="add del">
          <ac:chgData name="Sergiadis, Ashley" userId="S::sergiadis_mail.etsu.edu#ext#@livetbr.onmicrosoft.com::ff509932-0923-4d9e-91dc-eb1510649571" providerId="AD" clId="Web-{2CEC67E8-8D38-1097-9D9A-ABA6C882A135}" dt="2020-09-06T21:11:50.908" v="2062"/>
          <ac:picMkLst>
            <pc:docMk/>
            <pc:sldMk cId="1281284298" sldId="427"/>
            <ac:picMk id="47" creationId="{7F487851-BFAF-46D8-A1ED-50CAD6E46F59}"/>
          </ac:picMkLst>
        </pc:picChg>
        <pc:picChg chg="add">
          <ac:chgData name="Sergiadis, Ashley" userId="S::sergiadis_mail.etsu.edu#ext#@livetbr.onmicrosoft.com::ff509932-0923-4d9e-91dc-eb1510649571" providerId="AD" clId="Web-{2CEC67E8-8D38-1097-9D9A-ABA6C882A135}" dt="2020-09-06T21:11:50.924" v="2063"/>
          <ac:picMkLst>
            <pc:docMk/>
            <pc:sldMk cId="1281284298" sldId="427"/>
            <ac:picMk id="50" creationId="{6FF42514-8879-4726-A5DC-9181A01AE54C}"/>
          </ac:picMkLst>
        </pc:picChg>
        <pc:cxnChg chg="add del">
          <ac:chgData name="Sergiadis, Ashley" userId="S::sergiadis_mail.etsu.edu#ext#@livetbr.onmicrosoft.com::ff509932-0923-4d9e-91dc-eb1510649571" providerId="AD" clId="Web-{2CEC67E8-8D38-1097-9D9A-ABA6C882A135}" dt="2020-09-06T21:11:40.283" v="2054"/>
          <ac:cxnSpMkLst>
            <pc:docMk/>
            <pc:sldMk cId="1281284298" sldId="427"/>
            <ac:cxnSpMk id="31" creationId="{D2E961F1-4A28-4A5F-BBD4-6E400E5E6C75}"/>
          </ac:cxnSpMkLst>
        </pc:cxnChg>
        <pc:cxnChg chg="add del">
          <ac:chgData name="Sergiadis, Ashley" userId="S::sergiadis_mail.etsu.edu#ext#@livetbr.onmicrosoft.com::ff509932-0923-4d9e-91dc-eb1510649571" providerId="AD" clId="Web-{2CEC67E8-8D38-1097-9D9A-ABA6C882A135}" dt="2020-09-06T21:11:40.283" v="2054"/>
          <ac:cxnSpMkLst>
            <pc:docMk/>
            <pc:sldMk cId="1281284298" sldId="427"/>
            <ac:cxnSpMk id="33" creationId="{A82415D3-DDE5-4D63-8CB3-23A5EC581B27}"/>
          </ac:cxnSpMkLst>
        </pc:cxnChg>
        <pc:cxnChg chg="add del">
          <ac:chgData name="Sergiadis, Ashley" userId="S::sergiadis_mail.etsu.edu#ext#@livetbr.onmicrosoft.com::ff509932-0923-4d9e-91dc-eb1510649571" providerId="AD" clId="Web-{2CEC67E8-8D38-1097-9D9A-ABA6C882A135}" dt="2020-09-06T21:11:40.283" v="2054"/>
          <ac:cxnSpMkLst>
            <pc:docMk/>
            <pc:sldMk cId="1281284298" sldId="427"/>
            <ac:cxnSpMk id="34" creationId="{AD7193FB-6AE6-4B3B-8F89-56B55DD63B4D}"/>
          </ac:cxnSpMkLst>
        </pc:cxnChg>
      </pc:sldChg>
      <pc:sldChg chg="addSp delSp modSp new mod setBg setClrOvrMap modNotes">
        <pc:chgData name="Sergiadis, Ashley" userId="S::sergiadis_mail.etsu.edu#ext#@livetbr.onmicrosoft.com::ff509932-0923-4d9e-91dc-eb1510649571" providerId="AD" clId="Web-{2CEC67E8-8D38-1097-9D9A-ABA6C882A135}" dt="2020-09-07T00:47:24.868" v="3909"/>
        <pc:sldMkLst>
          <pc:docMk/>
          <pc:sldMk cId="1807374604" sldId="428"/>
        </pc:sldMkLst>
        <pc:spChg chg="mod ord">
          <ac:chgData name="Sergiadis, Ashley" userId="S::sergiadis_mail.etsu.edu#ext#@livetbr.onmicrosoft.com::ff509932-0923-4d9e-91dc-eb1510649571" providerId="AD" clId="Web-{2CEC67E8-8D38-1097-9D9A-ABA6C882A135}" dt="2020-09-06T21:31:29.259" v="2541"/>
          <ac:spMkLst>
            <pc:docMk/>
            <pc:sldMk cId="1807374604" sldId="428"/>
            <ac:spMk id="2" creationId="{1BCAD313-C954-4F1F-B711-F5EAF71FE8CD}"/>
          </ac:spMkLst>
        </pc:spChg>
        <pc:spChg chg="del mod">
          <ac:chgData name="Sergiadis, Ashley" userId="S::sergiadis_mail.etsu.edu#ext#@livetbr.onmicrosoft.com::ff509932-0923-4d9e-91dc-eb1510649571" providerId="AD" clId="Web-{2CEC67E8-8D38-1097-9D9A-ABA6C882A135}" dt="2020-09-06T21:28:22.880" v="2450"/>
          <ac:spMkLst>
            <pc:docMk/>
            <pc:sldMk cId="1807374604" sldId="428"/>
            <ac:spMk id="3" creationId="{28F84E60-88CE-4478-BFEB-671B4335D4B1}"/>
          </ac:spMkLst>
        </pc:spChg>
        <pc:spChg chg="add del">
          <ac:chgData name="Sergiadis, Ashley" userId="S::sergiadis_mail.etsu.edu#ext#@livetbr.onmicrosoft.com::ff509932-0923-4d9e-91dc-eb1510649571" providerId="AD" clId="Web-{2CEC67E8-8D38-1097-9D9A-ABA6C882A135}" dt="2020-09-06T21:27:05.328" v="2430"/>
          <ac:spMkLst>
            <pc:docMk/>
            <pc:sldMk cId="1807374604" sldId="428"/>
            <ac:spMk id="6" creationId="{362D44EE-C852-4460-B8B5-C4F2BC20510C}"/>
          </ac:spMkLst>
        </pc:spChg>
        <pc:spChg chg="add del">
          <ac:chgData name="Sergiadis, Ashley" userId="S::sergiadis_mail.etsu.edu#ext#@livetbr.onmicrosoft.com::ff509932-0923-4d9e-91dc-eb1510649571" providerId="AD" clId="Web-{2CEC67E8-8D38-1097-9D9A-ABA6C882A135}" dt="2020-09-06T21:27:08.359" v="2432"/>
          <ac:spMkLst>
            <pc:docMk/>
            <pc:sldMk cId="1807374604" sldId="428"/>
            <ac:spMk id="7" creationId="{E91DC736-0EF8-4F87-9146-EBF1D2EE4D3D}"/>
          </ac:spMkLst>
        </pc:spChg>
        <pc:spChg chg="add del">
          <ac:chgData name="Sergiadis, Ashley" userId="S::sergiadis_mail.etsu.edu#ext#@livetbr.onmicrosoft.com::ff509932-0923-4d9e-91dc-eb1510649571" providerId="AD" clId="Web-{2CEC67E8-8D38-1097-9D9A-ABA6C882A135}" dt="2020-09-06T21:27:08.359" v="2432"/>
          <ac:spMkLst>
            <pc:docMk/>
            <pc:sldMk cId="1807374604" sldId="428"/>
            <ac:spMk id="8" creationId="{097CD68E-23E3-4007-8847-CD0944C4F7BE}"/>
          </ac:spMkLst>
        </pc:spChg>
        <pc:spChg chg="add del">
          <ac:chgData name="Sergiadis, Ashley" userId="S::sergiadis_mail.etsu.edu#ext#@livetbr.onmicrosoft.com::ff509932-0923-4d9e-91dc-eb1510649571" providerId="AD" clId="Web-{2CEC67E8-8D38-1097-9D9A-ABA6C882A135}" dt="2020-09-06T21:27:01.312" v="2428"/>
          <ac:spMkLst>
            <pc:docMk/>
            <pc:sldMk cId="1807374604" sldId="428"/>
            <ac:spMk id="9" creationId="{71B2258F-86CA-4D4D-8270-BC05FCDEBFB3}"/>
          </ac:spMkLst>
        </pc:spChg>
        <pc:spChg chg="add del">
          <ac:chgData name="Sergiadis, Ashley" userId="S::sergiadis_mail.etsu.edu#ext#@livetbr.onmicrosoft.com::ff509932-0923-4d9e-91dc-eb1510649571" providerId="AD" clId="Web-{2CEC67E8-8D38-1097-9D9A-ABA6C882A135}" dt="2020-09-06T21:27:08.359" v="2432"/>
          <ac:spMkLst>
            <pc:docMk/>
            <pc:sldMk cId="1807374604" sldId="428"/>
            <ac:spMk id="10" creationId="{AF2F604E-43BE-4DC3-B983-E071523364F8}"/>
          </ac:spMkLst>
        </pc:spChg>
        <pc:spChg chg="add del">
          <ac:chgData name="Sergiadis, Ashley" userId="S::sergiadis_mail.etsu.edu#ext#@livetbr.onmicrosoft.com::ff509932-0923-4d9e-91dc-eb1510649571" providerId="AD" clId="Web-{2CEC67E8-8D38-1097-9D9A-ABA6C882A135}" dt="2020-09-06T21:27:05.328" v="2430"/>
          <ac:spMkLst>
            <pc:docMk/>
            <pc:sldMk cId="1807374604" sldId="428"/>
            <ac:spMk id="11" creationId="{658970D8-8D1D-4B5C-894B-E871CC86543D}"/>
          </ac:spMkLst>
        </pc:spChg>
        <pc:spChg chg="add del">
          <ac:chgData name="Sergiadis, Ashley" userId="S::sergiadis_mail.etsu.edu#ext#@livetbr.onmicrosoft.com::ff509932-0923-4d9e-91dc-eb1510649571" providerId="AD" clId="Web-{2CEC67E8-8D38-1097-9D9A-ABA6C882A135}" dt="2020-09-06T21:27:08.359" v="2432"/>
          <ac:spMkLst>
            <pc:docMk/>
            <pc:sldMk cId="1807374604" sldId="428"/>
            <ac:spMk id="12" creationId="{08C9B587-E65E-4B52-B37C-ABEBB6E87928}"/>
          </ac:spMkLst>
        </pc:spChg>
        <pc:spChg chg="add del">
          <ac:chgData name="Sergiadis, Ashley" userId="S::sergiadis_mail.etsu.edu#ext#@livetbr.onmicrosoft.com::ff509932-0923-4d9e-91dc-eb1510649571" providerId="AD" clId="Web-{2CEC67E8-8D38-1097-9D9A-ABA6C882A135}" dt="2020-09-06T21:27:05.328" v="2430"/>
          <ac:spMkLst>
            <pc:docMk/>
            <pc:sldMk cId="1807374604" sldId="428"/>
            <ac:spMk id="13" creationId="{F227E5B6-9132-43CA-B503-37A18562ADF2}"/>
          </ac:spMkLst>
        </pc:spChg>
        <pc:spChg chg="add del">
          <ac:chgData name="Sergiadis, Ashley" userId="S::sergiadis_mail.etsu.edu#ext#@livetbr.onmicrosoft.com::ff509932-0923-4d9e-91dc-eb1510649571" providerId="AD" clId="Web-{2CEC67E8-8D38-1097-9D9A-ABA6C882A135}" dt="2020-09-06T21:27:11.984" v="2434"/>
          <ac:spMkLst>
            <pc:docMk/>
            <pc:sldMk cId="1807374604" sldId="428"/>
            <ac:spMk id="14" creationId="{55666830-9A19-4E01-8505-D6C7F9AC5665}"/>
          </ac:spMkLst>
        </pc:spChg>
        <pc:spChg chg="add del">
          <ac:chgData name="Sergiadis, Ashley" userId="S::sergiadis_mail.etsu.edu#ext#@livetbr.onmicrosoft.com::ff509932-0923-4d9e-91dc-eb1510649571" providerId="AD" clId="Web-{2CEC67E8-8D38-1097-9D9A-ABA6C882A135}" dt="2020-09-06T21:27:05.328" v="2430"/>
          <ac:spMkLst>
            <pc:docMk/>
            <pc:sldMk cId="1807374604" sldId="428"/>
            <ac:spMk id="15" creationId="{03C2051E-A88D-48E5-BACF-AAED17892722}"/>
          </ac:spMkLst>
        </pc:spChg>
        <pc:spChg chg="add del">
          <ac:chgData name="Sergiadis, Ashley" userId="S::sergiadis_mail.etsu.edu#ext#@livetbr.onmicrosoft.com::ff509932-0923-4d9e-91dc-eb1510649571" providerId="AD" clId="Web-{2CEC67E8-8D38-1097-9D9A-ABA6C882A135}" dt="2020-09-06T21:27:11.984" v="2434"/>
          <ac:spMkLst>
            <pc:docMk/>
            <pc:sldMk cId="1807374604" sldId="428"/>
            <ac:spMk id="16" creationId="{AE9FC877-7FB6-4D22-9988-35420644E202}"/>
          </ac:spMkLst>
        </pc:spChg>
        <pc:spChg chg="add del">
          <ac:chgData name="Sergiadis, Ashley" userId="S::sergiadis_mail.etsu.edu#ext#@livetbr.onmicrosoft.com::ff509932-0923-4d9e-91dc-eb1510649571" providerId="AD" clId="Web-{2CEC67E8-8D38-1097-9D9A-ABA6C882A135}" dt="2020-09-06T21:27:05.328" v="2430"/>
          <ac:spMkLst>
            <pc:docMk/>
            <pc:sldMk cId="1807374604" sldId="428"/>
            <ac:spMk id="17" creationId="{7821A508-2985-4905-874A-527429BAABFA}"/>
          </ac:spMkLst>
        </pc:spChg>
        <pc:spChg chg="add del">
          <ac:chgData name="Sergiadis, Ashley" userId="S::sergiadis_mail.etsu.edu#ext#@livetbr.onmicrosoft.com::ff509932-0923-4d9e-91dc-eb1510649571" providerId="AD" clId="Web-{2CEC67E8-8D38-1097-9D9A-ABA6C882A135}" dt="2020-09-06T21:27:11.984" v="2434"/>
          <ac:spMkLst>
            <pc:docMk/>
            <pc:sldMk cId="1807374604" sldId="428"/>
            <ac:spMk id="18" creationId="{E41809D1-F12E-46BB-B804-5F209D325E8B}"/>
          </ac:spMkLst>
        </pc:spChg>
        <pc:spChg chg="add del">
          <ac:chgData name="Sergiadis, Ashley" userId="S::sergiadis_mail.etsu.edu#ext#@livetbr.onmicrosoft.com::ff509932-0923-4d9e-91dc-eb1510649571" providerId="AD" clId="Web-{2CEC67E8-8D38-1097-9D9A-ABA6C882A135}" dt="2020-09-06T21:27:05.328" v="2430"/>
          <ac:spMkLst>
            <pc:docMk/>
            <pc:sldMk cId="1807374604" sldId="428"/>
            <ac:spMk id="19" creationId="{D2929CB1-0E3C-4B2D-ADC5-0154FB33BA44}"/>
          </ac:spMkLst>
        </pc:spChg>
        <pc:spChg chg="add del">
          <ac:chgData name="Sergiadis, Ashley" userId="S::sergiadis_mail.etsu.edu#ext#@livetbr.onmicrosoft.com::ff509932-0923-4d9e-91dc-eb1510649571" providerId="AD" clId="Web-{2CEC67E8-8D38-1097-9D9A-ABA6C882A135}" dt="2020-09-06T21:27:11.984" v="2434"/>
          <ac:spMkLst>
            <pc:docMk/>
            <pc:sldMk cId="1807374604" sldId="428"/>
            <ac:spMk id="20" creationId="{AF2F604E-43BE-4DC3-B983-E071523364F8}"/>
          </ac:spMkLst>
        </pc:spChg>
        <pc:spChg chg="add del">
          <ac:chgData name="Sergiadis, Ashley" userId="S::sergiadis_mail.etsu.edu#ext#@livetbr.onmicrosoft.com::ff509932-0923-4d9e-91dc-eb1510649571" providerId="AD" clId="Web-{2CEC67E8-8D38-1097-9D9A-ABA6C882A135}" dt="2020-09-06T21:27:05.328" v="2430"/>
          <ac:spMkLst>
            <pc:docMk/>
            <pc:sldMk cId="1807374604" sldId="428"/>
            <ac:spMk id="21" creationId="{5F2F0C84-BE8C-4DC2-A6D3-30349A801D5C}"/>
          </ac:spMkLst>
        </pc:spChg>
        <pc:spChg chg="add del">
          <ac:chgData name="Sergiadis, Ashley" userId="S::sergiadis_mail.etsu.edu#ext#@livetbr.onmicrosoft.com::ff509932-0923-4d9e-91dc-eb1510649571" providerId="AD" clId="Web-{2CEC67E8-8D38-1097-9D9A-ABA6C882A135}" dt="2020-09-06T21:27:11.984" v="2434"/>
          <ac:spMkLst>
            <pc:docMk/>
            <pc:sldMk cId="1807374604" sldId="428"/>
            <ac:spMk id="22" creationId="{08C9B587-E65E-4B52-B37C-ABEBB6E87928}"/>
          </ac:spMkLst>
        </pc:spChg>
        <pc:spChg chg="add del">
          <ac:chgData name="Sergiadis, Ashley" userId="S::sergiadis_mail.etsu.edu#ext#@livetbr.onmicrosoft.com::ff509932-0923-4d9e-91dc-eb1510649571" providerId="AD" clId="Web-{2CEC67E8-8D38-1097-9D9A-ABA6C882A135}" dt="2020-09-06T21:27:24.594" v="2436"/>
          <ac:spMkLst>
            <pc:docMk/>
            <pc:sldMk cId="1807374604" sldId="428"/>
            <ac:spMk id="23" creationId="{0BC9EFE1-D8CB-4668-9980-DB108327A794}"/>
          </ac:spMkLst>
        </pc:spChg>
        <pc:spChg chg="add del">
          <ac:chgData name="Sergiadis, Ashley" userId="S::sergiadis_mail.etsu.edu#ext#@livetbr.onmicrosoft.com::ff509932-0923-4d9e-91dc-eb1510649571" providerId="AD" clId="Web-{2CEC67E8-8D38-1097-9D9A-ABA6C882A135}" dt="2020-09-06T21:27:24.594" v="2436"/>
          <ac:spMkLst>
            <pc:docMk/>
            <pc:sldMk cId="1807374604" sldId="428"/>
            <ac:spMk id="25" creationId="{77DA6D33-2D62-458C-BF5D-DBF612FD557E}"/>
          </ac:spMkLst>
        </pc:spChg>
        <pc:spChg chg="add del">
          <ac:chgData name="Sergiadis, Ashley" userId="S::sergiadis_mail.etsu.edu#ext#@livetbr.onmicrosoft.com::ff509932-0923-4d9e-91dc-eb1510649571" providerId="AD" clId="Web-{2CEC67E8-8D38-1097-9D9A-ABA6C882A135}" dt="2020-09-06T21:28:00.879" v="2440"/>
          <ac:spMkLst>
            <pc:docMk/>
            <pc:sldMk cId="1807374604" sldId="428"/>
            <ac:spMk id="26" creationId="{1DB7C82F-AB7E-4F0C-B829-FA1B9C415180}"/>
          </ac:spMkLst>
        </pc:spChg>
        <pc:spChg chg="add del">
          <ac:chgData name="Sergiadis, Ashley" userId="S::sergiadis_mail.etsu.edu#ext#@livetbr.onmicrosoft.com::ff509932-0923-4d9e-91dc-eb1510649571" providerId="AD" clId="Web-{2CEC67E8-8D38-1097-9D9A-ABA6C882A135}" dt="2020-09-06T21:28:03.301" v="2442"/>
          <ac:spMkLst>
            <pc:docMk/>
            <pc:sldMk cId="1807374604" sldId="428"/>
            <ac:spMk id="27" creationId="{0671A8AE-40A1-4631-A6B8-581AFF065482}"/>
          </ac:spMkLst>
        </pc:spChg>
        <pc:spChg chg="add del">
          <ac:chgData name="Sergiadis, Ashley" userId="S::sergiadis_mail.etsu.edu#ext#@livetbr.onmicrosoft.com::ff509932-0923-4d9e-91dc-eb1510649571" providerId="AD" clId="Web-{2CEC67E8-8D38-1097-9D9A-ABA6C882A135}" dt="2020-09-06T21:28:03.301" v="2442"/>
          <ac:spMkLst>
            <pc:docMk/>
            <pc:sldMk cId="1807374604" sldId="428"/>
            <ac:spMk id="28" creationId="{AB58EF07-17C2-48CF-ABB0-EEF1F17CB8F0}"/>
          </ac:spMkLst>
        </pc:spChg>
        <pc:spChg chg="add del">
          <ac:chgData name="Sergiadis, Ashley" userId="S::sergiadis_mail.etsu.edu#ext#@livetbr.onmicrosoft.com::ff509932-0923-4d9e-91dc-eb1510649571" providerId="AD" clId="Web-{2CEC67E8-8D38-1097-9D9A-ABA6C882A135}" dt="2020-09-06T21:28:03.301" v="2442"/>
          <ac:spMkLst>
            <pc:docMk/>
            <pc:sldMk cId="1807374604" sldId="428"/>
            <ac:spMk id="29" creationId="{AF2F604E-43BE-4DC3-B983-E071523364F8}"/>
          </ac:spMkLst>
        </pc:spChg>
        <pc:spChg chg="add del">
          <ac:chgData name="Sergiadis, Ashley" userId="S::sergiadis_mail.etsu.edu#ext#@livetbr.onmicrosoft.com::ff509932-0923-4d9e-91dc-eb1510649571" providerId="AD" clId="Web-{2CEC67E8-8D38-1097-9D9A-ABA6C882A135}" dt="2020-09-06T21:28:03.301" v="2442"/>
          <ac:spMkLst>
            <pc:docMk/>
            <pc:sldMk cId="1807374604" sldId="428"/>
            <ac:spMk id="30" creationId="{08C9B587-E65E-4B52-B37C-ABEBB6E87928}"/>
          </ac:spMkLst>
        </pc:spChg>
        <pc:spChg chg="add del">
          <ac:chgData name="Sergiadis, Ashley" userId="S::sergiadis_mail.etsu.edu#ext#@livetbr.onmicrosoft.com::ff509932-0923-4d9e-91dc-eb1510649571" providerId="AD" clId="Web-{2CEC67E8-8D38-1097-9D9A-ABA6C882A135}" dt="2020-09-06T21:28:05.864" v="2444"/>
          <ac:spMkLst>
            <pc:docMk/>
            <pc:sldMk cId="1807374604" sldId="428"/>
            <ac:spMk id="31" creationId="{0BC9EFE1-D8CB-4668-9980-DB108327A794}"/>
          </ac:spMkLst>
        </pc:spChg>
        <pc:spChg chg="add del">
          <ac:chgData name="Sergiadis, Ashley" userId="S::sergiadis_mail.etsu.edu#ext#@livetbr.onmicrosoft.com::ff509932-0923-4d9e-91dc-eb1510649571" providerId="AD" clId="Web-{2CEC67E8-8D38-1097-9D9A-ABA6C882A135}" dt="2020-09-06T21:28:05.864" v="2444"/>
          <ac:spMkLst>
            <pc:docMk/>
            <pc:sldMk cId="1807374604" sldId="428"/>
            <ac:spMk id="33" creationId="{77DA6D33-2D62-458C-BF5D-DBF612FD557E}"/>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34" creationId="{DD6138DB-057B-45F7-A5F4-E7BFDA20D02C}"/>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35" creationId="{07322A9E-F1EC-405E-8971-BA906EFFCCB8}"/>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36" creationId="{79A54AB1-B64F-4843-BFAB-81CB74E66B65}"/>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37" creationId="{A5704422-1118-4FD1-95AD-29A064EB80D9}"/>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38" creationId="{A88B2AAA-B805-498E-A9E6-98B885855498}"/>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39" creationId="{9B8051E0-19D7-43E1-BFD9-E6DBFEB3A3F1}"/>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0" creationId="{4EDB2B02-86A2-46F5-A4BE-B7D9B10411D6}"/>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1" creationId="{43954639-FB5D-41F4-9560-6F6DFE778425}"/>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2" creationId="{E898931C-0323-41FA-A036-20F818B1FF81}"/>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3" creationId="{89AFE9DD-0792-4B98-B4EB-97ACA17E6AA8}"/>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4" creationId="{3981F5C4-9AE1-404E-AF44-A4E6DB374F9D}"/>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5" creationId="{763C1781-8726-4FAC-8C45-FF40376BE409}"/>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6" creationId="{301491B5-56C7-43DC-A3D9-861EECCA056A}"/>
          </ac:spMkLst>
        </pc:spChg>
        <pc:spChg chg="add del">
          <ac:chgData name="Sergiadis, Ashley" userId="S::sergiadis_mail.etsu.edu#ext#@livetbr.onmicrosoft.com::ff509932-0923-4d9e-91dc-eb1510649571" providerId="AD" clId="Web-{2CEC67E8-8D38-1097-9D9A-ABA6C882A135}" dt="2020-09-06T21:28:10.926" v="2446"/>
          <ac:spMkLst>
            <pc:docMk/>
            <pc:sldMk cId="1807374604" sldId="428"/>
            <ac:spMk id="47" creationId="{237E2353-22DF-46E0-A200-FB30F8F394E2}"/>
          </ac:spMkLst>
        </pc:spChg>
        <pc:spChg chg="add del">
          <ac:chgData name="Sergiadis, Ashley" userId="S::sergiadis_mail.etsu.edu#ext#@livetbr.onmicrosoft.com::ff509932-0923-4d9e-91dc-eb1510649571" providerId="AD" clId="Web-{2CEC67E8-8D38-1097-9D9A-ABA6C882A135}" dt="2020-09-06T21:28:16.552" v="2448"/>
          <ac:spMkLst>
            <pc:docMk/>
            <pc:sldMk cId="1807374604" sldId="428"/>
            <ac:spMk id="48" creationId="{E49CC64F-7275-4E33-961B-0C5CDC439875}"/>
          </ac:spMkLst>
        </pc:spChg>
        <pc:spChg chg="add del">
          <ac:chgData name="Sergiadis, Ashley" userId="S::sergiadis_mail.etsu.edu#ext#@livetbr.onmicrosoft.com::ff509932-0923-4d9e-91dc-eb1510649571" providerId="AD" clId="Web-{2CEC67E8-8D38-1097-9D9A-ABA6C882A135}" dt="2020-09-06T21:31:29.259" v="2541"/>
          <ac:spMkLst>
            <pc:docMk/>
            <pc:sldMk cId="1807374604" sldId="428"/>
            <ac:spMk id="49" creationId="{1DB7C82F-AB7E-4F0C-B829-FA1B9C415180}"/>
          </ac:spMkLst>
        </pc:spChg>
        <pc:spChg chg="add">
          <ac:chgData name="Sergiadis, Ashley" userId="S::sergiadis_mail.etsu.edu#ext#@livetbr.onmicrosoft.com::ff509932-0923-4d9e-91dc-eb1510649571" providerId="AD" clId="Web-{2CEC67E8-8D38-1097-9D9A-ABA6C882A135}" dt="2020-09-06T21:31:29.259" v="2541"/>
          <ac:spMkLst>
            <pc:docMk/>
            <pc:sldMk cId="1807374604" sldId="428"/>
            <ac:spMk id="51" creationId="{E91DC736-0EF8-4F87-9146-EBF1D2EE4D3D}"/>
          </ac:spMkLst>
        </pc:spChg>
        <pc:spChg chg="add">
          <ac:chgData name="Sergiadis, Ashley" userId="S::sergiadis_mail.etsu.edu#ext#@livetbr.onmicrosoft.com::ff509932-0923-4d9e-91dc-eb1510649571" providerId="AD" clId="Web-{2CEC67E8-8D38-1097-9D9A-ABA6C882A135}" dt="2020-09-06T21:31:29.259" v="2541"/>
          <ac:spMkLst>
            <pc:docMk/>
            <pc:sldMk cId="1807374604" sldId="428"/>
            <ac:spMk id="52" creationId="{097CD68E-23E3-4007-8847-CD0944C4F7BE}"/>
          </ac:spMkLst>
        </pc:spChg>
        <pc:spChg chg="add">
          <ac:chgData name="Sergiadis, Ashley" userId="S::sergiadis_mail.etsu.edu#ext#@livetbr.onmicrosoft.com::ff509932-0923-4d9e-91dc-eb1510649571" providerId="AD" clId="Web-{2CEC67E8-8D38-1097-9D9A-ABA6C882A135}" dt="2020-09-06T21:31:29.259" v="2541"/>
          <ac:spMkLst>
            <pc:docMk/>
            <pc:sldMk cId="1807374604" sldId="428"/>
            <ac:spMk id="53" creationId="{AF2F604E-43BE-4DC3-B983-E071523364F8}"/>
          </ac:spMkLst>
        </pc:spChg>
        <pc:spChg chg="add del">
          <ac:chgData name="Sergiadis, Ashley" userId="S::sergiadis_mail.etsu.edu#ext#@livetbr.onmicrosoft.com::ff509932-0923-4d9e-91dc-eb1510649571" providerId="AD" clId="Web-{2CEC67E8-8D38-1097-9D9A-ABA6C882A135}" dt="2020-09-06T21:31:04.696" v="2534"/>
          <ac:spMkLst>
            <pc:docMk/>
            <pc:sldMk cId="1807374604" sldId="428"/>
            <ac:spMk id="54" creationId="{E91DC736-0EF8-4F87-9146-EBF1D2EE4D3D}"/>
          </ac:spMkLst>
        </pc:spChg>
        <pc:spChg chg="add">
          <ac:chgData name="Sergiadis, Ashley" userId="S::sergiadis_mail.etsu.edu#ext#@livetbr.onmicrosoft.com::ff509932-0923-4d9e-91dc-eb1510649571" providerId="AD" clId="Web-{2CEC67E8-8D38-1097-9D9A-ABA6C882A135}" dt="2020-09-06T21:31:29.259" v="2541"/>
          <ac:spMkLst>
            <pc:docMk/>
            <pc:sldMk cId="1807374604" sldId="428"/>
            <ac:spMk id="55" creationId="{08C9B587-E65E-4B52-B37C-ABEBB6E87928}"/>
          </ac:spMkLst>
        </pc:spChg>
        <pc:spChg chg="add del">
          <ac:chgData name="Sergiadis, Ashley" userId="S::sergiadis_mail.etsu.edu#ext#@livetbr.onmicrosoft.com::ff509932-0923-4d9e-91dc-eb1510649571" providerId="AD" clId="Web-{2CEC67E8-8D38-1097-9D9A-ABA6C882A135}" dt="2020-09-06T21:31:04.696" v="2534"/>
          <ac:spMkLst>
            <pc:docMk/>
            <pc:sldMk cId="1807374604" sldId="428"/>
            <ac:spMk id="56" creationId="{097CD68E-23E3-4007-8847-CD0944C4F7BE}"/>
          </ac:spMkLst>
        </pc:spChg>
        <pc:spChg chg="add del">
          <ac:chgData name="Sergiadis, Ashley" userId="S::sergiadis_mail.etsu.edu#ext#@livetbr.onmicrosoft.com::ff509932-0923-4d9e-91dc-eb1510649571" providerId="AD" clId="Web-{2CEC67E8-8D38-1097-9D9A-ABA6C882A135}" dt="2020-09-06T21:31:04.696" v="2534"/>
          <ac:spMkLst>
            <pc:docMk/>
            <pc:sldMk cId="1807374604" sldId="428"/>
            <ac:spMk id="58" creationId="{AF2F604E-43BE-4DC3-B983-E071523364F8}"/>
          </ac:spMkLst>
        </pc:spChg>
        <pc:spChg chg="add del">
          <ac:chgData name="Sergiadis, Ashley" userId="S::sergiadis_mail.etsu.edu#ext#@livetbr.onmicrosoft.com::ff509932-0923-4d9e-91dc-eb1510649571" providerId="AD" clId="Web-{2CEC67E8-8D38-1097-9D9A-ABA6C882A135}" dt="2020-09-06T21:31:04.696" v="2534"/>
          <ac:spMkLst>
            <pc:docMk/>
            <pc:sldMk cId="1807374604" sldId="428"/>
            <ac:spMk id="60" creationId="{08C9B587-E65E-4B52-B37C-ABEBB6E87928}"/>
          </ac:spMkLst>
        </pc:spChg>
        <pc:picChg chg="add del mod ord">
          <ac:chgData name="Sergiadis, Ashley" userId="S::sergiadis_mail.etsu.edu#ext#@livetbr.onmicrosoft.com::ff509932-0923-4d9e-91dc-eb1510649571" providerId="AD" clId="Web-{2CEC67E8-8D38-1097-9D9A-ABA6C882A135}" dt="2020-09-06T21:27:53.908" v="2437"/>
          <ac:picMkLst>
            <pc:docMk/>
            <pc:sldMk cId="1807374604" sldId="428"/>
            <ac:picMk id="4" creationId="{CA583633-B083-42DC-AABB-6AD19A090B83}"/>
          </ac:picMkLst>
        </pc:picChg>
        <pc:picChg chg="add mod ord">
          <ac:chgData name="Sergiadis, Ashley" userId="S::sergiadis_mail.etsu.edu#ext#@livetbr.onmicrosoft.com::ff509932-0923-4d9e-91dc-eb1510649571" providerId="AD" clId="Web-{2CEC67E8-8D38-1097-9D9A-ABA6C882A135}" dt="2020-09-06T21:31:29.259" v="2541"/>
          <ac:picMkLst>
            <pc:docMk/>
            <pc:sldMk cId="1807374604" sldId="428"/>
            <ac:picMk id="5" creationId="{8F5107C0-73E3-4C26-8D68-7BD645DAB124}"/>
          </ac:picMkLst>
        </pc:picChg>
        <pc:picChg chg="add del">
          <ac:chgData name="Sergiadis, Ashley" userId="S::sergiadis_mail.etsu.edu#ext#@livetbr.onmicrosoft.com::ff509932-0923-4d9e-91dc-eb1510649571" providerId="AD" clId="Web-{2CEC67E8-8D38-1097-9D9A-ABA6C882A135}" dt="2020-09-06T21:27:24.594" v="2436"/>
          <ac:picMkLst>
            <pc:docMk/>
            <pc:sldMk cId="1807374604" sldId="428"/>
            <ac:picMk id="24" creationId="{7CBAE1BD-B8E4-4029-8AA2-C77E4FED9864}"/>
          </ac:picMkLst>
        </pc:picChg>
        <pc:picChg chg="add del">
          <ac:chgData name="Sergiadis, Ashley" userId="S::sergiadis_mail.etsu.edu#ext#@livetbr.onmicrosoft.com::ff509932-0923-4d9e-91dc-eb1510649571" providerId="AD" clId="Web-{2CEC67E8-8D38-1097-9D9A-ABA6C882A135}" dt="2020-09-06T21:28:05.864" v="2444"/>
          <ac:picMkLst>
            <pc:docMk/>
            <pc:sldMk cId="1807374604" sldId="428"/>
            <ac:picMk id="32" creationId="{7CBAE1BD-B8E4-4029-8AA2-C77E4FED9864}"/>
          </ac:picMkLst>
        </pc:picChg>
      </pc:sldChg>
      <pc:sldChg chg="addSp delSp modSp new del mod setBg">
        <pc:chgData name="Sergiadis, Ashley" userId="S::sergiadis_mail.etsu.edu#ext#@livetbr.onmicrosoft.com::ff509932-0923-4d9e-91dc-eb1510649571" providerId="AD" clId="Web-{2CEC67E8-8D38-1097-9D9A-ABA6C882A135}" dt="2020-09-06T21:53:09.995" v="2751"/>
        <pc:sldMkLst>
          <pc:docMk/>
          <pc:sldMk cId="3227991965" sldId="429"/>
        </pc:sldMkLst>
        <pc:spChg chg="del">
          <ac:chgData name="Sergiadis, Ashley" userId="S::sergiadis_mail.etsu.edu#ext#@livetbr.onmicrosoft.com::ff509932-0923-4d9e-91dc-eb1510649571" providerId="AD" clId="Web-{2CEC67E8-8D38-1097-9D9A-ABA6C882A135}" dt="2020-09-06T21:46:15.219" v="2689"/>
          <ac:spMkLst>
            <pc:docMk/>
            <pc:sldMk cId="3227991965" sldId="429"/>
            <ac:spMk id="2" creationId="{DC7B4547-7B76-4363-B9C4-DDC0BB687D87}"/>
          </ac:spMkLst>
        </pc:spChg>
        <pc:spChg chg="del">
          <ac:chgData name="Sergiadis, Ashley" userId="S::sergiadis_mail.etsu.edu#ext#@livetbr.onmicrosoft.com::ff509932-0923-4d9e-91dc-eb1510649571" providerId="AD" clId="Web-{2CEC67E8-8D38-1097-9D9A-ABA6C882A135}" dt="2020-09-06T21:46:16.672" v="2690"/>
          <ac:spMkLst>
            <pc:docMk/>
            <pc:sldMk cId="3227991965" sldId="429"/>
            <ac:spMk id="3" creationId="{749E828D-AAD9-49F3-841F-BDCB50D863AB}"/>
          </ac:spMkLst>
        </pc:spChg>
        <pc:spChg chg="add del">
          <ac:chgData name="Sergiadis, Ashley" userId="S::sergiadis_mail.etsu.edu#ext#@livetbr.onmicrosoft.com::ff509932-0923-4d9e-91dc-eb1510649571" providerId="AD" clId="Web-{2CEC67E8-8D38-1097-9D9A-ABA6C882A135}" dt="2020-09-06T21:48:58.551" v="2714"/>
          <ac:spMkLst>
            <pc:docMk/>
            <pc:sldMk cId="3227991965" sldId="429"/>
            <ac:spMk id="7" creationId="{20D5D19D-0789-4518-B5DC-D47ADF69D25A}"/>
          </ac:spMkLst>
        </pc:spChg>
        <pc:spChg chg="add del">
          <ac:chgData name="Sergiadis, Ashley" userId="S::sergiadis_mail.etsu.edu#ext#@livetbr.onmicrosoft.com::ff509932-0923-4d9e-91dc-eb1510649571" providerId="AD" clId="Web-{2CEC67E8-8D38-1097-9D9A-ABA6C882A135}" dt="2020-09-06T21:49:02.036" v="2716"/>
          <ac:spMkLst>
            <pc:docMk/>
            <pc:sldMk cId="3227991965" sldId="429"/>
            <ac:spMk id="9" creationId="{7F357D35-3E3E-4EC7-B3AE-C106ABB7DC68}"/>
          </ac:spMkLst>
        </pc:spChg>
        <pc:spChg chg="add del">
          <ac:chgData name="Sergiadis, Ashley" userId="S::sergiadis_mail.etsu.edu#ext#@livetbr.onmicrosoft.com::ff509932-0923-4d9e-91dc-eb1510649571" providerId="AD" clId="Web-{2CEC67E8-8D38-1097-9D9A-ABA6C882A135}" dt="2020-09-06T21:48:45.520" v="2712"/>
          <ac:spMkLst>
            <pc:docMk/>
            <pc:sldMk cId="3227991965" sldId="429"/>
            <ac:spMk id="10" creationId="{35555856-9970-4BC3-9AA9-6A917F53AFBD}"/>
          </ac:spMkLst>
        </pc:spChg>
        <pc:spChg chg="add del">
          <ac:chgData name="Sergiadis, Ashley" userId="S::sergiadis_mail.etsu.edu#ext#@livetbr.onmicrosoft.com::ff509932-0923-4d9e-91dc-eb1510649571" providerId="AD" clId="Web-{2CEC67E8-8D38-1097-9D9A-ABA6C882A135}" dt="2020-09-06T21:49:02.036" v="2716"/>
          <ac:spMkLst>
            <pc:docMk/>
            <pc:sldMk cId="3227991965" sldId="429"/>
            <ac:spMk id="11" creationId="{9334D921-DCE6-4D92-987F-D98C93F1CBD7}"/>
          </ac:spMkLst>
        </pc:spChg>
        <pc:spChg chg="add del">
          <ac:chgData name="Sergiadis, Ashley" userId="S::sergiadis_mail.etsu.edu#ext#@livetbr.onmicrosoft.com::ff509932-0923-4d9e-91dc-eb1510649571" providerId="AD" clId="Web-{2CEC67E8-8D38-1097-9D9A-ABA6C882A135}" dt="2020-09-06T21:49:02.036" v="2716"/>
          <ac:spMkLst>
            <pc:docMk/>
            <pc:sldMk cId="3227991965" sldId="429"/>
            <ac:spMk id="13" creationId="{DE4D942F-489D-4A7B-8983-942543481B69}"/>
          </ac:spMkLst>
        </pc:spChg>
        <pc:spChg chg="add del">
          <ac:chgData name="Sergiadis, Ashley" userId="S::sergiadis_mail.etsu.edu#ext#@livetbr.onmicrosoft.com::ff509932-0923-4d9e-91dc-eb1510649571" providerId="AD" clId="Web-{2CEC67E8-8D38-1097-9D9A-ABA6C882A135}" dt="2020-09-06T21:48:45.520" v="2712"/>
          <ac:spMkLst>
            <pc:docMk/>
            <pc:sldMk cId="3227991965" sldId="429"/>
            <ac:spMk id="14" creationId="{13722DD7-BA73-4776-93A3-94491FEF7260}"/>
          </ac:spMkLst>
        </pc:spChg>
        <pc:spChg chg="add del">
          <ac:chgData name="Sergiadis, Ashley" userId="S::sergiadis_mail.etsu.edu#ext#@livetbr.onmicrosoft.com::ff509932-0923-4d9e-91dc-eb1510649571" providerId="AD" clId="Web-{2CEC67E8-8D38-1097-9D9A-ABA6C882A135}" dt="2020-09-06T21:49:07.786" v="2718"/>
          <ac:spMkLst>
            <pc:docMk/>
            <pc:sldMk cId="3227991965" sldId="429"/>
            <ac:spMk id="15" creationId="{466012E2-2E5E-4208-B59C-DA4FC44DC7A7}"/>
          </ac:spMkLst>
        </pc:spChg>
        <pc:spChg chg="add del">
          <ac:chgData name="Sergiadis, Ashley" userId="S::sergiadis_mail.etsu.edu#ext#@livetbr.onmicrosoft.com::ff509932-0923-4d9e-91dc-eb1510649571" providerId="AD" clId="Web-{2CEC67E8-8D38-1097-9D9A-ABA6C882A135}" dt="2020-09-06T21:48:58.551" v="2714"/>
          <ac:spMkLst>
            <pc:docMk/>
            <pc:sldMk cId="3227991965" sldId="429"/>
            <ac:spMk id="17" creationId="{B81933D1-5615-42C7-9C0B-4EB7105CCE2D}"/>
          </ac:spMkLst>
        </pc:spChg>
        <pc:spChg chg="add del">
          <ac:chgData name="Sergiadis, Ashley" userId="S::sergiadis_mail.etsu.edu#ext#@livetbr.onmicrosoft.com::ff509932-0923-4d9e-91dc-eb1510649571" providerId="AD" clId="Web-{2CEC67E8-8D38-1097-9D9A-ABA6C882A135}" dt="2020-09-06T21:49:02.036" v="2716"/>
          <ac:spMkLst>
            <pc:docMk/>
            <pc:sldMk cId="3227991965" sldId="429"/>
            <ac:spMk id="18" creationId="{593BD913-0EB6-48A4-B22A-6A4DE089854B}"/>
          </ac:spMkLst>
        </pc:spChg>
        <pc:spChg chg="add del">
          <ac:chgData name="Sergiadis, Ashley" userId="S::sergiadis_mail.etsu.edu#ext#@livetbr.onmicrosoft.com::ff509932-0923-4d9e-91dc-eb1510649571" providerId="AD" clId="Web-{2CEC67E8-8D38-1097-9D9A-ABA6C882A135}" dt="2020-09-06T21:48:58.551" v="2714"/>
          <ac:spMkLst>
            <pc:docMk/>
            <pc:sldMk cId="3227991965" sldId="429"/>
            <ac:spMk id="19" creationId="{19C9EAEA-39D0-4B0E-A0EB-51E7B26740B1}"/>
          </ac:spMkLst>
        </pc:spChg>
        <pc:spChg chg="add">
          <ac:chgData name="Sergiadis, Ashley" userId="S::sergiadis_mail.etsu.edu#ext#@livetbr.onmicrosoft.com::ff509932-0923-4d9e-91dc-eb1510649571" providerId="AD" clId="Web-{2CEC67E8-8D38-1097-9D9A-ABA6C882A135}" dt="2020-09-06T21:49:07.801" v="2719"/>
          <ac:spMkLst>
            <pc:docMk/>
            <pc:sldMk cId="3227991965" sldId="429"/>
            <ac:spMk id="21" creationId="{62542EEC-4F7C-4AE2-933E-EAC8EB3FA378}"/>
          </ac:spMkLst>
        </pc:spChg>
        <pc:spChg chg="add">
          <ac:chgData name="Sergiadis, Ashley" userId="S::sergiadis_mail.etsu.edu#ext#@livetbr.onmicrosoft.com::ff509932-0923-4d9e-91dc-eb1510649571" providerId="AD" clId="Web-{2CEC67E8-8D38-1097-9D9A-ABA6C882A135}" dt="2020-09-06T21:49:07.801" v="2719"/>
          <ac:spMkLst>
            <pc:docMk/>
            <pc:sldMk cId="3227991965" sldId="429"/>
            <ac:spMk id="22" creationId="{B81933D1-5615-42C7-9C0B-4EB7105CCE2D}"/>
          </ac:spMkLst>
        </pc:spChg>
        <pc:spChg chg="add">
          <ac:chgData name="Sergiadis, Ashley" userId="S::sergiadis_mail.etsu.edu#ext#@livetbr.onmicrosoft.com::ff509932-0923-4d9e-91dc-eb1510649571" providerId="AD" clId="Web-{2CEC67E8-8D38-1097-9D9A-ABA6C882A135}" dt="2020-09-06T21:49:07.801" v="2719"/>
          <ac:spMkLst>
            <pc:docMk/>
            <pc:sldMk cId="3227991965" sldId="429"/>
            <ac:spMk id="23" creationId="{19C9EAEA-39D0-4B0E-A0EB-51E7B26740B1}"/>
          </ac:spMkLst>
        </pc:spChg>
        <pc:grpChg chg="add del">
          <ac:chgData name="Sergiadis, Ashley" userId="S::sergiadis_mail.etsu.edu#ext#@livetbr.onmicrosoft.com::ff509932-0923-4d9e-91dc-eb1510649571" providerId="AD" clId="Web-{2CEC67E8-8D38-1097-9D9A-ABA6C882A135}" dt="2020-09-06T21:48:58.551" v="2714"/>
          <ac:grpSpMkLst>
            <pc:docMk/>
            <pc:sldMk cId="3227991965" sldId="429"/>
            <ac:grpSpMk id="8" creationId="{032D8612-31EB-44CF-A1D0-14FD4C705424}"/>
          </ac:grpSpMkLst>
        </pc:grpChg>
        <pc:grpChg chg="add">
          <ac:chgData name="Sergiadis, Ashley" userId="S::sergiadis_mail.etsu.edu#ext#@livetbr.onmicrosoft.com::ff509932-0923-4d9e-91dc-eb1510649571" providerId="AD" clId="Web-{2CEC67E8-8D38-1097-9D9A-ABA6C882A135}" dt="2020-09-06T21:49:07.801" v="2719"/>
          <ac:grpSpMkLst>
            <pc:docMk/>
            <pc:sldMk cId="3227991965" sldId="429"/>
            <ac:grpSpMk id="24" creationId="{032D8612-31EB-44CF-A1D0-14FD4C705424}"/>
          </ac:grpSpMkLst>
        </pc:grpChg>
        <pc:picChg chg="add del mod">
          <ac:chgData name="Sergiadis, Ashley" userId="S::sergiadis_mail.etsu.edu#ext#@livetbr.onmicrosoft.com::ff509932-0923-4d9e-91dc-eb1510649571" providerId="AD" clId="Web-{2CEC67E8-8D38-1097-9D9A-ABA6C882A135}" dt="2020-09-06T21:48:17.831" v="2706"/>
          <ac:picMkLst>
            <pc:docMk/>
            <pc:sldMk cId="3227991965" sldId="429"/>
            <ac:picMk id="4" creationId="{8D374572-F8C7-4EB4-8FB3-8E84D67D4A72}"/>
          </ac:picMkLst>
        </pc:picChg>
        <pc:picChg chg="add mod">
          <ac:chgData name="Sergiadis, Ashley" userId="S::sergiadis_mail.etsu.edu#ext#@livetbr.onmicrosoft.com::ff509932-0923-4d9e-91dc-eb1510649571" providerId="AD" clId="Web-{2CEC67E8-8D38-1097-9D9A-ABA6C882A135}" dt="2020-09-06T21:49:07.801" v="2719"/>
          <ac:picMkLst>
            <pc:docMk/>
            <pc:sldMk cId="3227991965" sldId="429"/>
            <ac:picMk id="5" creationId="{0BD6FC10-2F87-4759-86CB-A0EFABC27F81}"/>
          </ac:picMkLst>
        </pc:picChg>
        <pc:picChg chg="add del">
          <ac:chgData name="Sergiadis, Ashley" userId="S::sergiadis_mail.etsu.edu#ext#@livetbr.onmicrosoft.com::ff509932-0923-4d9e-91dc-eb1510649571" providerId="AD" clId="Web-{2CEC67E8-8D38-1097-9D9A-ABA6C882A135}" dt="2020-09-06T21:48:45.520" v="2712"/>
          <ac:picMkLst>
            <pc:docMk/>
            <pc:sldMk cId="3227991965" sldId="429"/>
            <ac:picMk id="12" creationId="{7F487851-BFAF-46D8-A1ED-50CAD6E46F59}"/>
          </ac:picMkLst>
        </pc:picChg>
        <pc:picChg chg="add del">
          <ac:chgData name="Sergiadis, Ashley" userId="S::sergiadis_mail.etsu.edu#ext#@livetbr.onmicrosoft.com::ff509932-0923-4d9e-91dc-eb1510649571" providerId="AD" clId="Web-{2CEC67E8-8D38-1097-9D9A-ABA6C882A135}" dt="2020-09-06T21:49:07.786" v="2718"/>
          <ac:picMkLst>
            <pc:docMk/>
            <pc:sldMk cId="3227991965" sldId="429"/>
            <ac:picMk id="20" creationId="{05F94A0D-DB2E-4487-BA31-9105C14D9508}"/>
          </ac:picMkLst>
        </pc:picChg>
        <pc:cxnChg chg="add del">
          <ac:chgData name="Sergiadis, Ashley" userId="S::sergiadis_mail.etsu.edu#ext#@livetbr.onmicrosoft.com::ff509932-0923-4d9e-91dc-eb1510649571" providerId="AD" clId="Web-{2CEC67E8-8D38-1097-9D9A-ABA6C882A135}" dt="2020-09-06T21:49:02.036" v="2716"/>
          <ac:cxnSpMkLst>
            <pc:docMk/>
            <pc:sldMk cId="3227991965" sldId="429"/>
            <ac:cxnSpMk id="16" creationId="{E8F0F547-5526-40CC-8397-442101C26B40}"/>
          </ac:cxnSpMkLst>
        </pc:cxnChg>
      </pc:sldChg>
      <pc:sldChg chg="addSp delSp modSp new mod ord setBg modNotes">
        <pc:chgData name="Sergiadis, Ashley" userId="S::sergiadis_mail.etsu.edu#ext#@livetbr.onmicrosoft.com::ff509932-0923-4d9e-91dc-eb1510649571" providerId="AD" clId="Web-{2CEC67E8-8D38-1097-9D9A-ABA6C882A135}" dt="2020-09-07T00:47:51.775" v="3916"/>
        <pc:sldMkLst>
          <pc:docMk/>
          <pc:sldMk cId="397293445" sldId="430"/>
        </pc:sldMkLst>
        <pc:spChg chg="del">
          <ac:chgData name="Sergiadis, Ashley" userId="S::sergiadis_mail.etsu.edu#ext#@livetbr.onmicrosoft.com::ff509932-0923-4d9e-91dc-eb1510649571" providerId="AD" clId="Web-{2CEC67E8-8D38-1097-9D9A-ABA6C882A135}" dt="2020-09-06T21:49:41.365" v="2722"/>
          <ac:spMkLst>
            <pc:docMk/>
            <pc:sldMk cId="397293445" sldId="430"/>
            <ac:spMk id="2" creationId="{32CC2372-C7CC-4A3E-9D57-51AE7552622A}"/>
          </ac:spMkLst>
        </pc:spChg>
        <pc:spChg chg="del">
          <ac:chgData name="Sergiadis, Ashley" userId="S::sergiadis_mail.etsu.edu#ext#@livetbr.onmicrosoft.com::ff509932-0923-4d9e-91dc-eb1510649571" providerId="AD" clId="Web-{2CEC67E8-8D38-1097-9D9A-ABA6C882A135}" dt="2020-09-06T21:49:43.302" v="2723"/>
          <ac:spMkLst>
            <pc:docMk/>
            <pc:sldMk cId="397293445" sldId="430"/>
            <ac:spMk id="3" creationId="{844C9574-79DA-4247-86ED-3C13CA16696C}"/>
          </ac:spMkLst>
        </pc:spChg>
        <pc:spChg chg="add del">
          <ac:chgData name="Sergiadis, Ashley" userId="S::sergiadis_mail.etsu.edu#ext#@livetbr.onmicrosoft.com::ff509932-0923-4d9e-91dc-eb1510649571" providerId="AD" clId="Web-{2CEC67E8-8D38-1097-9D9A-ABA6C882A135}" dt="2020-09-06T21:50:41.101" v="2728"/>
          <ac:spMkLst>
            <pc:docMk/>
            <pc:sldMk cId="397293445" sldId="430"/>
            <ac:spMk id="9" creationId="{87CC2527-562A-4F69-B487-4371E5B243E7}"/>
          </ac:spMkLst>
        </pc:spChg>
        <pc:picChg chg="add del mod">
          <ac:chgData name="Sergiadis, Ashley" userId="S::sergiadis_mail.etsu.edu#ext#@livetbr.onmicrosoft.com::ff509932-0923-4d9e-91dc-eb1510649571" providerId="AD" clId="Web-{2CEC67E8-8D38-1097-9D9A-ABA6C882A135}" dt="2020-09-06T21:50:58.132" v="2730"/>
          <ac:picMkLst>
            <pc:docMk/>
            <pc:sldMk cId="397293445" sldId="430"/>
            <ac:picMk id="4" creationId="{9D7B30B7-8629-49AA-8A95-8A8F20E9FF38}"/>
          </ac:picMkLst>
        </pc:picChg>
        <pc:picChg chg="add del mod modCrop">
          <ac:chgData name="Sergiadis, Ashley" userId="S::sergiadis_mail.etsu.edu#ext#@livetbr.onmicrosoft.com::ff509932-0923-4d9e-91dc-eb1510649571" providerId="AD" clId="Web-{2CEC67E8-8D38-1097-9D9A-ABA6C882A135}" dt="2020-09-06T21:51:44.649" v="2736"/>
          <ac:picMkLst>
            <pc:docMk/>
            <pc:sldMk cId="397293445" sldId="430"/>
            <ac:picMk id="5" creationId="{60B8771F-A0EA-4DBF-A104-8E3ACC800075}"/>
          </ac:picMkLst>
        </pc:picChg>
        <pc:picChg chg="add mod modCrop">
          <ac:chgData name="Sergiadis, Ashley" userId="S::sergiadis_mail.etsu.edu#ext#@livetbr.onmicrosoft.com::ff509932-0923-4d9e-91dc-eb1510649571" providerId="AD" clId="Web-{2CEC67E8-8D38-1097-9D9A-ABA6C882A135}" dt="2020-09-06T21:52:31.228" v="2741"/>
          <ac:picMkLst>
            <pc:docMk/>
            <pc:sldMk cId="397293445" sldId="430"/>
            <ac:picMk id="6" creationId="{A358322E-BC10-44B4-8E05-73EA851E41DB}"/>
          </ac:picMkLst>
        </pc:picChg>
        <pc:cxnChg chg="add del">
          <ac:chgData name="Sergiadis, Ashley" userId="S::sergiadis_mail.etsu.edu#ext#@livetbr.onmicrosoft.com::ff509932-0923-4d9e-91dc-eb1510649571" providerId="AD" clId="Web-{2CEC67E8-8D38-1097-9D9A-ABA6C882A135}" dt="2020-09-06T21:50:41.101" v="2728"/>
          <ac:cxnSpMkLst>
            <pc:docMk/>
            <pc:sldMk cId="397293445" sldId="430"/>
            <ac:cxnSpMk id="11" creationId="{BCDAEC91-5BCE-4B55-9CC0-43EF94CB734B}"/>
          </ac:cxnSpMkLst>
        </pc:cxnChg>
      </pc:sldChg>
      <pc:sldChg chg="addSp delSp modSp add ord replId">
        <pc:chgData name="Sergiadis, Ashley" userId="S::sergiadis_mail.etsu.edu#ext#@livetbr.onmicrosoft.com::ff509932-0923-4d9e-91dc-eb1510649571" providerId="AD" clId="Web-{2CEC67E8-8D38-1097-9D9A-ABA6C882A135}" dt="2020-09-06T21:56:14.546" v="2770"/>
        <pc:sldMkLst>
          <pc:docMk/>
          <pc:sldMk cId="3497500403" sldId="431"/>
        </pc:sldMkLst>
        <pc:spChg chg="add mod">
          <ac:chgData name="Sergiadis, Ashley" userId="S::sergiadis_mail.etsu.edu#ext#@livetbr.onmicrosoft.com::ff509932-0923-4d9e-91dc-eb1510649571" providerId="AD" clId="Web-{2CEC67E8-8D38-1097-9D9A-ABA6C882A135}" dt="2020-09-06T21:55:52.155" v="2768" actId="1076"/>
          <ac:spMkLst>
            <pc:docMk/>
            <pc:sldMk cId="3497500403" sldId="431"/>
            <ac:spMk id="3" creationId="{51366388-FF2E-4ADA-9249-81CA43DE088E}"/>
          </ac:spMkLst>
        </pc:spChg>
        <pc:picChg chg="add mod modCrop">
          <ac:chgData name="Sergiadis, Ashley" userId="S::sergiadis_mail.etsu.edu#ext#@livetbr.onmicrosoft.com::ff509932-0923-4d9e-91dc-eb1510649571" providerId="AD" clId="Web-{2CEC67E8-8D38-1097-9D9A-ABA6C882A135}" dt="2020-09-06T21:56:14.546" v="2770"/>
          <ac:picMkLst>
            <pc:docMk/>
            <pc:sldMk cId="3497500403" sldId="431"/>
            <ac:picMk id="2" creationId="{325C6F35-44C5-4338-B8D4-1D79171F621C}"/>
          </ac:picMkLst>
        </pc:picChg>
        <pc:picChg chg="del">
          <ac:chgData name="Sergiadis, Ashley" userId="S::sergiadis_mail.etsu.edu#ext#@livetbr.onmicrosoft.com::ff509932-0923-4d9e-91dc-eb1510649571" providerId="AD" clId="Web-{2CEC67E8-8D38-1097-9D9A-ABA6C882A135}" dt="2020-09-06T21:53:01.245" v="2747"/>
          <ac:picMkLst>
            <pc:docMk/>
            <pc:sldMk cId="3497500403" sldId="431"/>
            <ac:picMk id="6" creationId="{A358322E-BC10-44B4-8E05-73EA851E41DB}"/>
          </ac:picMkLst>
        </pc:picChg>
      </pc:sldChg>
      <pc:sldChg chg="addSp delSp modSp add del replId">
        <pc:chgData name="Sergiadis, Ashley" userId="S::sergiadis_mail.etsu.edu#ext#@livetbr.onmicrosoft.com::ff509932-0923-4d9e-91dc-eb1510649571" providerId="AD" clId="Web-{2CEC67E8-8D38-1097-9D9A-ABA6C882A135}" dt="2020-09-07T02:05:39.192" v="3987"/>
        <pc:sldMkLst>
          <pc:docMk/>
          <pc:sldMk cId="1157399451" sldId="432"/>
        </pc:sldMkLst>
        <pc:picChg chg="add del mod">
          <ac:chgData name="Sergiadis, Ashley" userId="S::sergiadis_mail.etsu.edu#ext#@livetbr.onmicrosoft.com::ff509932-0923-4d9e-91dc-eb1510649571" providerId="AD" clId="Web-{2CEC67E8-8D38-1097-9D9A-ABA6C882A135}" dt="2020-09-06T22:01:14.789" v="2775"/>
          <ac:picMkLst>
            <pc:docMk/>
            <pc:sldMk cId="1157399451" sldId="432"/>
            <ac:picMk id="2" creationId="{6DB38597-D9E8-4592-9572-2553F992DDC8}"/>
          </ac:picMkLst>
        </pc:picChg>
        <pc:picChg chg="add del mod">
          <ac:chgData name="Sergiadis, Ashley" userId="S::sergiadis_mail.etsu.edu#ext#@livetbr.onmicrosoft.com::ff509932-0923-4d9e-91dc-eb1510649571" providerId="AD" clId="Web-{2CEC67E8-8D38-1097-9D9A-ABA6C882A135}" dt="2020-09-06T22:01:43.602" v="2779"/>
          <ac:picMkLst>
            <pc:docMk/>
            <pc:sldMk cId="1157399451" sldId="432"/>
            <ac:picMk id="3" creationId="{06734FE1-F6A2-4581-8715-1DF26348FCA2}"/>
          </ac:picMkLst>
        </pc:picChg>
        <pc:picChg chg="add mod modCrop">
          <ac:chgData name="Sergiadis, Ashley" userId="S::sergiadis_mail.etsu.edu#ext#@livetbr.onmicrosoft.com::ff509932-0923-4d9e-91dc-eb1510649571" providerId="AD" clId="Web-{2CEC67E8-8D38-1097-9D9A-ABA6C882A135}" dt="2020-09-06T22:10:05.443" v="2827"/>
          <ac:picMkLst>
            <pc:docMk/>
            <pc:sldMk cId="1157399451" sldId="432"/>
            <ac:picMk id="4" creationId="{7F489879-32FE-4F54-969F-4FD79E7ECE75}"/>
          </ac:picMkLst>
        </pc:picChg>
        <pc:picChg chg="del">
          <ac:chgData name="Sergiadis, Ashley" userId="S::sergiadis_mail.etsu.edu#ext#@livetbr.onmicrosoft.com::ff509932-0923-4d9e-91dc-eb1510649571" providerId="AD" clId="Web-{2CEC67E8-8D38-1097-9D9A-ABA6C882A135}" dt="2020-09-06T21:53:02.682" v="2748"/>
          <ac:picMkLst>
            <pc:docMk/>
            <pc:sldMk cId="1157399451" sldId="432"/>
            <ac:picMk id="6" creationId="{A358322E-BC10-44B4-8E05-73EA851E41DB}"/>
          </ac:picMkLst>
        </pc:picChg>
      </pc:sldChg>
      <pc:sldChg chg="addSp delSp modSp add del replId">
        <pc:chgData name="Sergiadis, Ashley" userId="S::sergiadis_mail.etsu.edu#ext#@livetbr.onmicrosoft.com::ff509932-0923-4d9e-91dc-eb1510649571" providerId="AD" clId="Web-{2CEC67E8-8D38-1097-9D9A-ABA6C882A135}" dt="2020-09-07T02:05:39.192" v="3986"/>
        <pc:sldMkLst>
          <pc:docMk/>
          <pc:sldMk cId="292604121" sldId="433"/>
        </pc:sldMkLst>
        <pc:picChg chg="add del mod modCrop">
          <ac:chgData name="Sergiadis, Ashley" userId="S::sergiadis_mail.etsu.edu#ext#@livetbr.onmicrosoft.com::ff509932-0923-4d9e-91dc-eb1510649571" providerId="AD" clId="Web-{2CEC67E8-8D38-1097-9D9A-ABA6C882A135}" dt="2020-09-07T01:24:28.344" v="3974"/>
          <ac:picMkLst>
            <pc:docMk/>
            <pc:sldMk cId="292604121" sldId="433"/>
            <ac:picMk id="2" creationId="{F8415F50-1070-460E-8F87-B7A7F23A143E}"/>
          </ac:picMkLst>
        </pc:picChg>
        <pc:picChg chg="add mod">
          <ac:chgData name="Sergiadis, Ashley" userId="S::sergiadis_mail.etsu.edu#ext#@livetbr.onmicrosoft.com::ff509932-0923-4d9e-91dc-eb1510649571" providerId="AD" clId="Web-{2CEC67E8-8D38-1097-9D9A-ABA6C882A135}" dt="2020-09-07T01:24:37.313" v="3977" actId="14100"/>
          <ac:picMkLst>
            <pc:docMk/>
            <pc:sldMk cId="292604121" sldId="433"/>
            <ac:picMk id="3" creationId="{5925451C-99F7-4F1C-8FB4-05837964B356}"/>
          </ac:picMkLst>
        </pc:picChg>
        <pc:picChg chg="del">
          <ac:chgData name="Sergiadis, Ashley" userId="S::sergiadis_mail.etsu.edu#ext#@livetbr.onmicrosoft.com::ff509932-0923-4d9e-91dc-eb1510649571" providerId="AD" clId="Web-{2CEC67E8-8D38-1097-9D9A-ABA6C882A135}" dt="2020-09-06T21:53:04.104" v="2749"/>
          <ac:picMkLst>
            <pc:docMk/>
            <pc:sldMk cId="292604121" sldId="433"/>
            <ac:picMk id="6" creationId="{A358322E-BC10-44B4-8E05-73EA851E41DB}"/>
          </ac:picMkLst>
        </pc:picChg>
      </pc:sldChg>
      <pc:sldChg chg="addSp delSp modSp add del replId">
        <pc:chgData name="Sergiadis, Ashley" userId="S::sergiadis_mail.etsu.edu#ext#@livetbr.onmicrosoft.com::ff509932-0923-4d9e-91dc-eb1510649571" providerId="AD" clId="Web-{2CEC67E8-8D38-1097-9D9A-ABA6C882A135}" dt="2020-09-07T02:05:39.192" v="3985"/>
        <pc:sldMkLst>
          <pc:docMk/>
          <pc:sldMk cId="3332532765" sldId="434"/>
        </pc:sldMkLst>
        <pc:picChg chg="add del mod">
          <ac:chgData name="Sergiadis, Ashley" userId="S::sergiadis_mail.etsu.edu#ext#@livetbr.onmicrosoft.com::ff509932-0923-4d9e-91dc-eb1510649571" providerId="AD" clId="Web-{2CEC67E8-8D38-1097-9D9A-ABA6C882A135}" dt="2020-09-06T22:11:44.133" v="2837"/>
          <ac:picMkLst>
            <pc:docMk/>
            <pc:sldMk cId="3332532765" sldId="434"/>
            <ac:picMk id="2" creationId="{89E891C2-85E4-4906-82AD-22107AF6C90D}"/>
          </ac:picMkLst>
        </pc:picChg>
        <pc:picChg chg="add del mod">
          <ac:chgData name="Sergiadis, Ashley" userId="S::sergiadis_mail.etsu.edu#ext#@livetbr.onmicrosoft.com::ff509932-0923-4d9e-91dc-eb1510649571" providerId="AD" clId="Web-{2CEC67E8-8D38-1097-9D9A-ABA6C882A135}" dt="2020-09-06T22:12:04.414" v="2841"/>
          <ac:picMkLst>
            <pc:docMk/>
            <pc:sldMk cId="3332532765" sldId="434"/>
            <ac:picMk id="3" creationId="{76115744-BF63-48AD-A753-A2CFAAF6CEE3}"/>
          </ac:picMkLst>
        </pc:picChg>
        <pc:picChg chg="add del mod">
          <ac:chgData name="Sergiadis, Ashley" userId="S::sergiadis_mail.etsu.edu#ext#@livetbr.onmicrosoft.com::ff509932-0923-4d9e-91dc-eb1510649571" providerId="AD" clId="Web-{2CEC67E8-8D38-1097-9D9A-ABA6C882A135}" dt="2020-09-06T22:12:11.243" v="2845"/>
          <ac:picMkLst>
            <pc:docMk/>
            <pc:sldMk cId="3332532765" sldId="434"/>
            <ac:picMk id="4" creationId="{4F561170-E2C7-45FD-8BDA-AFFDF87ACDB2}"/>
          </ac:picMkLst>
        </pc:picChg>
        <pc:picChg chg="add mod modCrop">
          <ac:chgData name="Sergiadis, Ashley" userId="S::sergiadis_mail.etsu.edu#ext#@livetbr.onmicrosoft.com::ff509932-0923-4d9e-91dc-eb1510649571" providerId="AD" clId="Web-{2CEC67E8-8D38-1097-9D9A-ABA6C882A135}" dt="2020-09-06T22:13:45.761" v="2861" actId="1076"/>
          <ac:picMkLst>
            <pc:docMk/>
            <pc:sldMk cId="3332532765" sldId="434"/>
            <ac:picMk id="5" creationId="{1A9F27FC-966C-451E-A6B0-C8786BA26097}"/>
          </ac:picMkLst>
        </pc:picChg>
        <pc:picChg chg="del">
          <ac:chgData name="Sergiadis, Ashley" userId="S::sergiadis_mail.etsu.edu#ext#@livetbr.onmicrosoft.com::ff509932-0923-4d9e-91dc-eb1510649571" providerId="AD" clId="Web-{2CEC67E8-8D38-1097-9D9A-ABA6C882A135}" dt="2020-09-06T21:53:06.401" v="2750"/>
          <ac:picMkLst>
            <pc:docMk/>
            <pc:sldMk cId="3332532765" sldId="434"/>
            <ac:picMk id="6" creationId="{A358322E-BC10-44B4-8E05-73EA851E41DB}"/>
          </ac:picMkLst>
        </pc:picChg>
      </pc:sldChg>
      <pc:sldChg chg="addSp modSp add replId">
        <pc:chgData name="Sergiadis, Ashley" userId="S::sergiadis_mail.etsu.edu#ext#@livetbr.onmicrosoft.com::ff509932-0923-4d9e-91dc-eb1510649571" providerId="AD" clId="Web-{2CEC67E8-8D38-1097-9D9A-ABA6C882A135}" dt="2020-09-06T22:06:12.671" v="2798" actId="14100"/>
        <pc:sldMkLst>
          <pc:docMk/>
          <pc:sldMk cId="1045695185" sldId="435"/>
        </pc:sldMkLst>
        <pc:picChg chg="add mod">
          <ac:chgData name="Sergiadis, Ashley" userId="S::sergiadis_mail.etsu.edu#ext#@livetbr.onmicrosoft.com::ff509932-0923-4d9e-91dc-eb1510649571" providerId="AD" clId="Web-{2CEC67E8-8D38-1097-9D9A-ABA6C882A135}" dt="2020-09-06T22:05:17.404" v="2790" actId="1076"/>
          <ac:picMkLst>
            <pc:docMk/>
            <pc:sldMk cId="1045695185" sldId="435"/>
            <ac:picMk id="4" creationId="{97AC2ABC-C9B0-42EF-9D34-4B9A9C1507EB}"/>
          </ac:picMkLst>
        </pc:picChg>
        <pc:cxnChg chg="add mod">
          <ac:chgData name="Sergiadis, Ashley" userId="S::sergiadis_mail.etsu.edu#ext#@livetbr.onmicrosoft.com::ff509932-0923-4d9e-91dc-eb1510649571" providerId="AD" clId="Web-{2CEC67E8-8D38-1097-9D9A-ABA6C882A135}" dt="2020-09-06T22:06:12.671" v="2798" actId="14100"/>
          <ac:cxnSpMkLst>
            <pc:docMk/>
            <pc:sldMk cId="1045695185" sldId="435"/>
            <ac:cxnSpMk id="5" creationId="{FB73A0CB-E271-438C-B2C5-AB2BF1387026}"/>
          </ac:cxnSpMkLst>
        </pc:cxnChg>
      </pc:sldChg>
      <pc:sldChg chg="add del replId">
        <pc:chgData name="Sergiadis, Ashley" userId="S::sergiadis_mail.etsu.edu#ext#@livetbr.onmicrosoft.com::ff509932-0923-4d9e-91dc-eb1510649571" providerId="AD" clId="Web-{2CEC67E8-8D38-1097-9D9A-ABA6C882A135}" dt="2020-09-06T22:02:42.823" v="2780"/>
        <pc:sldMkLst>
          <pc:docMk/>
          <pc:sldMk cId="3722618574" sldId="435"/>
        </pc:sldMkLst>
      </pc:sldChg>
      <pc:sldChg chg="addSp modSp add replId">
        <pc:chgData name="Sergiadis, Ashley" userId="S::sergiadis_mail.etsu.edu#ext#@livetbr.onmicrosoft.com::ff509932-0923-4d9e-91dc-eb1510649571" providerId="AD" clId="Web-{2CEC67E8-8D38-1097-9D9A-ABA6C882A135}" dt="2020-09-06T22:07:04.657" v="2805"/>
        <pc:sldMkLst>
          <pc:docMk/>
          <pc:sldMk cId="3141171993" sldId="436"/>
        </pc:sldMkLst>
        <pc:picChg chg="add mod">
          <ac:chgData name="Sergiadis, Ashley" userId="S::sergiadis_mail.etsu.edu#ext#@livetbr.onmicrosoft.com::ff509932-0923-4d9e-91dc-eb1510649571" providerId="AD" clId="Web-{2CEC67E8-8D38-1097-9D9A-ABA6C882A135}" dt="2020-09-06T22:07:04.657" v="2805"/>
          <ac:picMkLst>
            <pc:docMk/>
            <pc:sldMk cId="3141171993" sldId="436"/>
            <ac:picMk id="4" creationId="{4CC413FE-C023-473A-B353-222B36AF3995}"/>
          </ac:picMkLst>
        </pc:picChg>
        <pc:cxnChg chg="add">
          <ac:chgData name="Sergiadis, Ashley" userId="S::sergiadis_mail.etsu.edu#ext#@livetbr.onmicrosoft.com::ff509932-0923-4d9e-91dc-eb1510649571" providerId="AD" clId="Web-{2CEC67E8-8D38-1097-9D9A-ABA6C882A135}" dt="2020-09-06T22:06:48.860" v="2802"/>
          <ac:cxnSpMkLst>
            <pc:docMk/>
            <pc:sldMk cId="3141171993" sldId="436"/>
            <ac:cxnSpMk id="6" creationId="{0B527838-EB41-4979-B814-FD2485695FF0}"/>
          </ac:cxnSpMkLst>
        </pc:cxnChg>
      </pc:sldChg>
      <pc:sldChg chg="addSp modSp add replId">
        <pc:chgData name="Sergiadis, Ashley" userId="S::sergiadis_mail.etsu.edu#ext#@livetbr.onmicrosoft.com::ff509932-0923-4d9e-91dc-eb1510649571" providerId="AD" clId="Web-{2CEC67E8-8D38-1097-9D9A-ABA6C882A135}" dt="2020-09-06T22:07:50.971" v="2815" actId="1076"/>
        <pc:sldMkLst>
          <pc:docMk/>
          <pc:sldMk cId="3071154125" sldId="437"/>
        </pc:sldMkLst>
        <pc:picChg chg="add mod">
          <ac:chgData name="Sergiadis, Ashley" userId="S::sergiadis_mail.etsu.edu#ext#@livetbr.onmicrosoft.com::ff509932-0923-4d9e-91dc-eb1510649571" providerId="AD" clId="Web-{2CEC67E8-8D38-1097-9D9A-ABA6C882A135}" dt="2020-09-06T22:07:50.971" v="2815" actId="1076"/>
          <ac:picMkLst>
            <pc:docMk/>
            <pc:sldMk cId="3071154125" sldId="437"/>
            <ac:picMk id="4" creationId="{32A19AD0-0CAB-4706-9AA7-015FF9901987}"/>
          </ac:picMkLst>
        </pc:picChg>
        <pc:cxnChg chg="add">
          <ac:chgData name="Sergiadis, Ashley" userId="S::sergiadis_mail.etsu.edu#ext#@livetbr.onmicrosoft.com::ff509932-0923-4d9e-91dc-eb1510649571" providerId="AD" clId="Web-{2CEC67E8-8D38-1097-9D9A-ABA6C882A135}" dt="2020-09-06T22:07:31.955" v="2810"/>
          <ac:cxnSpMkLst>
            <pc:docMk/>
            <pc:sldMk cId="3071154125" sldId="437"/>
            <ac:cxnSpMk id="6" creationId="{C9D2DB0A-A9C7-4331-88A6-033A22794A54}"/>
          </ac:cxnSpMkLst>
        </pc:cxnChg>
      </pc:sldChg>
      <pc:sldChg chg="addSp delSp modSp new del">
        <pc:chgData name="Sergiadis, Ashley" userId="S::sergiadis_mail.etsu.edu#ext#@livetbr.onmicrosoft.com::ff509932-0923-4d9e-91dc-eb1510649571" providerId="AD" clId="Web-{2CEC67E8-8D38-1097-9D9A-ABA6C882A135}" dt="2020-09-07T01:48:47.448" v="3978"/>
        <pc:sldMkLst>
          <pc:docMk/>
          <pc:sldMk cId="3358406588" sldId="438"/>
        </pc:sldMkLst>
        <pc:spChg chg="del">
          <ac:chgData name="Sergiadis, Ashley" userId="S::sergiadis_mail.etsu.edu#ext#@livetbr.onmicrosoft.com::ff509932-0923-4d9e-91dc-eb1510649571" providerId="AD" clId="Web-{2CEC67E8-8D38-1097-9D9A-ABA6C882A135}" dt="2020-09-06T22:14:41.903" v="2863"/>
          <ac:spMkLst>
            <pc:docMk/>
            <pc:sldMk cId="3358406588" sldId="438"/>
            <ac:spMk id="2" creationId="{4356C4DE-42F5-44BC-935F-509CD36B36A7}"/>
          </ac:spMkLst>
        </pc:spChg>
        <pc:spChg chg="del">
          <ac:chgData name="Sergiadis, Ashley" userId="S::sergiadis_mail.etsu.edu#ext#@livetbr.onmicrosoft.com::ff509932-0923-4d9e-91dc-eb1510649571" providerId="AD" clId="Web-{2CEC67E8-8D38-1097-9D9A-ABA6C882A135}" dt="2020-09-06T22:14:44.731" v="2864"/>
          <ac:spMkLst>
            <pc:docMk/>
            <pc:sldMk cId="3358406588" sldId="438"/>
            <ac:spMk id="3" creationId="{077EFAEE-64C1-4337-AA58-2CC3C2CC128F}"/>
          </ac:spMkLst>
        </pc:spChg>
        <pc:picChg chg="add mod modCrop">
          <ac:chgData name="Sergiadis, Ashley" userId="S::sergiadis_mail.etsu.edu#ext#@livetbr.onmicrosoft.com::ff509932-0923-4d9e-91dc-eb1510649571" providerId="AD" clId="Web-{2CEC67E8-8D38-1097-9D9A-ABA6C882A135}" dt="2020-09-06T22:15:22.232" v="2870"/>
          <ac:picMkLst>
            <pc:docMk/>
            <pc:sldMk cId="3358406588" sldId="438"/>
            <ac:picMk id="4" creationId="{18AB3DFE-8FCC-46A7-8B08-BBB553E91C9F}"/>
          </ac:picMkLst>
        </pc:picChg>
      </pc:sldChg>
      <pc:sldChg chg="addSp delSp modSp add mod ord replId setClrOvrMap modNotes">
        <pc:chgData name="Sergiadis, Ashley" userId="S::sergiadis_mail.etsu.edu#ext#@livetbr.onmicrosoft.com::ff509932-0923-4d9e-91dc-eb1510649571" providerId="AD" clId="Web-{2CEC67E8-8D38-1097-9D9A-ABA6C882A135}" dt="2020-09-07T00:47:58.884" v="3917"/>
        <pc:sldMkLst>
          <pc:docMk/>
          <pc:sldMk cId="1560690573" sldId="439"/>
        </pc:sldMkLst>
        <pc:spChg chg="mod ord">
          <ac:chgData name="Sergiadis, Ashley" userId="S::sergiadis_mail.etsu.edu#ext#@livetbr.onmicrosoft.com::ff509932-0923-4d9e-91dc-eb1510649571" providerId="AD" clId="Web-{2CEC67E8-8D38-1097-9D9A-ABA6C882A135}" dt="2020-09-06T22:21:54.507" v="3056" actId="20577"/>
          <ac:spMkLst>
            <pc:docMk/>
            <pc:sldMk cId="1560690573" sldId="439"/>
            <ac:spMk id="2" creationId="{1BCAD313-C954-4F1F-B711-F5EAF71FE8CD}"/>
          </ac:spMkLst>
        </pc:spChg>
        <pc:spChg chg="del">
          <ac:chgData name="Sergiadis, Ashley" userId="S::sergiadis_mail.etsu.edu#ext#@livetbr.onmicrosoft.com::ff509932-0923-4d9e-91dc-eb1510649571" providerId="AD" clId="Web-{2CEC67E8-8D38-1097-9D9A-ABA6C882A135}" dt="2020-09-06T22:20:51.568" v="3037"/>
          <ac:spMkLst>
            <pc:docMk/>
            <pc:sldMk cId="1560690573" sldId="439"/>
            <ac:spMk id="51" creationId="{E91DC736-0EF8-4F87-9146-EBF1D2EE4D3D}"/>
          </ac:spMkLst>
        </pc:spChg>
        <pc:spChg chg="del">
          <ac:chgData name="Sergiadis, Ashley" userId="S::sergiadis_mail.etsu.edu#ext#@livetbr.onmicrosoft.com::ff509932-0923-4d9e-91dc-eb1510649571" providerId="AD" clId="Web-{2CEC67E8-8D38-1097-9D9A-ABA6C882A135}" dt="2020-09-06T22:20:51.568" v="3037"/>
          <ac:spMkLst>
            <pc:docMk/>
            <pc:sldMk cId="1560690573" sldId="439"/>
            <ac:spMk id="52" creationId="{097CD68E-23E3-4007-8847-CD0944C4F7BE}"/>
          </ac:spMkLst>
        </pc:spChg>
        <pc:spChg chg="del">
          <ac:chgData name="Sergiadis, Ashley" userId="S::sergiadis_mail.etsu.edu#ext#@livetbr.onmicrosoft.com::ff509932-0923-4d9e-91dc-eb1510649571" providerId="AD" clId="Web-{2CEC67E8-8D38-1097-9D9A-ABA6C882A135}" dt="2020-09-06T22:20:51.568" v="3037"/>
          <ac:spMkLst>
            <pc:docMk/>
            <pc:sldMk cId="1560690573" sldId="439"/>
            <ac:spMk id="53" creationId="{AF2F604E-43BE-4DC3-B983-E071523364F8}"/>
          </ac:spMkLst>
        </pc:spChg>
        <pc:spChg chg="del">
          <ac:chgData name="Sergiadis, Ashley" userId="S::sergiadis_mail.etsu.edu#ext#@livetbr.onmicrosoft.com::ff509932-0923-4d9e-91dc-eb1510649571" providerId="AD" clId="Web-{2CEC67E8-8D38-1097-9D9A-ABA6C882A135}" dt="2020-09-06T22:20:51.568" v="3037"/>
          <ac:spMkLst>
            <pc:docMk/>
            <pc:sldMk cId="1560690573" sldId="439"/>
            <ac:spMk id="55" creationId="{08C9B587-E65E-4B52-B37C-ABEBB6E87928}"/>
          </ac:spMkLst>
        </pc:spChg>
        <pc:spChg chg="add del">
          <ac:chgData name="Sergiadis, Ashley" userId="S::sergiadis_mail.etsu.edu#ext#@livetbr.onmicrosoft.com::ff509932-0923-4d9e-91dc-eb1510649571" providerId="AD" clId="Web-{2CEC67E8-8D38-1097-9D9A-ABA6C882A135}" dt="2020-09-06T22:21:20.459" v="3042"/>
          <ac:spMkLst>
            <pc:docMk/>
            <pc:sldMk cId="1560690573" sldId="439"/>
            <ac:spMk id="60" creationId="{E91DC736-0EF8-4F87-9146-EBF1D2EE4D3D}"/>
          </ac:spMkLst>
        </pc:spChg>
        <pc:spChg chg="add del">
          <ac:chgData name="Sergiadis, Ashley" userId="S::sergiadis_mail.etsu.edu#ext#@livetbr.onmicrosoft.com::ff509932-0923-4d9e-91dc-eb1510649571" providerId="AD" clId="Web-{2CEC67E8-8D38-1097-9D9A-ABA6C882A135}" dt="2020-09-06T22:21:20.459" v="3042"/>
          <ac:spMkLst>
            <pc:docMk/>
            <pc:sldMk cId="1560690573" sldId="439"/>
            <ac:spMk id="62" creationId="{097CD68E-23E3-4007-8847-CD0944C4F7BE}"/>
          </ac:spMkLst>
        </pc:spChg>
        <pc:spChg chg="add del">
          <ac:chgData name="Sergiadis, Ashley" userId="S::sergiadis_mail.etsu.edu#ext#@livetbr.onmicrosoft.com::ff509932-0923-4d9e-91dc-eb1510649571" providerId="AD" clId="Web-{2CEC67E8-8D38-1097-9D9A-ABA6C882A135}" dt="2020-09-06T22:21:20.459" v="3042"/>
          <ac:spMkLst>
            <pc:docMk/>
            <pc:sldMk cId="1560690573" sldId="439"/>
            <ac:spMk id="64" creationId="{AF2F604E-43BE-4DC3-B983-E071523364F8}"/>
          </ac:spMkLst>
        </pc:spChg>
        <pc:spChg chg="add del">
          <ac:chgData name="Sergiadis, Ashley" userId="S::sergiadis_mail.etsu.edu#ext#@livetbr.onmicrosoft.com::ff509932-0923-4d9e-91dc-eb1510649571" providerId="AD" clId="Web-{2CEC67E8-8D38-1097-9D9A-ABA6C882A135}" dt="2020-09-06T22:21:20.459" v="3042"/>
          <ac:spMkLst>
            <pc:docMk/>
            <pc:sldMk cId="1560690573" sldId="439"/>
            <ac:spMk id="66" creationId="{08C9B587-E65E-4B52-B37C-ABEBB6E87928}"/>
          </ac:spMkLst>
        </pc:spChg>
        <pc:spChg chg="add del">
          <ac:chgData name="Sergiadis, Ashley" userId="S::sergiadis_mail.etsu.edu#ext#@livetbr.onmicrosoft.com::ff509932-0923-4d9e-91dc-eb1510649571" providerId="AD" clId="Web-{2CEC67E8-8D38-1097-9D9A-ABA6C882A135}" dt="2020-09-06T22:21:47.397" v="3052"/>
          <ac:spMkLst>
            <pc:docMk/>
            <pc:sldMk cId="1560690573" sldId="439"/>
            <ac:spMk id="71" creationId="{6CCA5F87-1D1E-45CB-8D83-FC7EEFAD9935}"/>
          </ac:spMkLst>
        </pc:spChg>
        <pc:spChg chg="add del">
          <ac:chgData name="Sergiadis, Ashley" userId="S::sergiadis_mail.etsu.edu#ext#@livetbr.onmicrosoft.com::ff509932-0923-4d9e-91dc-eb1510649571" providerId="AD" clId="Web-{2CEC67E8-8D38-1097-9D9A-ABA6C882A135}" dt="2020-09-06T22:21:47.397" v="3052"/>
          <ac:spMkLst>
            <pc:docMk/>
            <pc:sldMk cId="1560690573" sldId="439"/>
            <ac:spMk id="73" creationId="{7CCFC2C6-6238-4A2F-93DE-2ADF74AF635E}"/>
          </ac:spMkLst>
        </pc:spChg>
        <pc:spChg chg="add del">
          <ac:chgData name="Sergiadis, Ashley" userId="S::sergiadis_mail.etsu.edu#ext#@livetbr.onmicrosoft.com::ff509932-0923-4d9e-91dc-eb1510649571" providerId="AD" clId="Web-{2CEC67E8-8D38-1097-9D9A-ABA6C882A135}" dt="2020-09-06T22:21:47.397" v="3052"/>
          <ac:spMkLst>
            <pc:docMk/>
            <pc:sldMk cId="1560690573" sldId="439"/>
            <ac:spMk id="75" creationId="{AF2F604E-43BE-4DC3-B983-E071523364F8}"/>
          </ac:spMkLst>
        </pc:spChg>
        <pc:spChg chg="add del">
          <ac:chgData name="Sergiadis, Ashley" userId="S::sergiadis_mail.etsu.edu#ext#@livetbr.onmicrosoft.com::ff509932-0923-4d9e-91dc-eb1510649571" providerId="AD" clId="Web-{2CEC67E8-8D38-1097-9D9A-ABA6C882A135}" dt="2020-09-06T22:21:47.397" v="3052"/>
          <ac:spMkLst>
            <pc:docMk/>
            <pc:sldMk cId="1560690573" sldId="439"/>
            <ac:spMk id="77" creationId="{08C9B587-E65E-4B52-B37C-ABEBB6E87928}"/>
          </ac:spMkLst>
        </pc:spChg>
        <pc:spChg chg="add del">
          <ac:chgData name="Sergiadis, Ashley" userId="S::sergiadis_mail.etsu.edu#ext#@livetbr.onmicrosoft.com::ff509932-0923-4d9e-91dc-eb1510649571" providerId="AD" clId="Web-{2CEC67E8-8D38-1097-9D9A-ABA6C882A135}" dt="2020-09-06T22:21:47.382" v="3051"/>
          <ac:spMkLst>
            <pc:docMk/>
            <pc:sldMk cId="1560690573" sldId="439"/>
            <ac:spMk id="79" creationId="{6CCA5F87-1D1E-45CB-8D83-FC7EEFAD9935}"/>
          </ac:spMkLst>
        </pc:spChg>
        <pc:spChg chg="add del">
          <ac:chgData name="Sergiadis, Ashley" userId="S::sergiadis_mail.etsu.edu#ext#@livetbr.onmicrosoft.com::ff509932-0923-4d9e-91dc-eb1510649571" providerId="AD" clId="Web-{2CEC67E8-8D38-1097-9D9A-ABA6C882A135}" dt="2020-09-06T22:21:47.382" v="3051"/>
          <ac:spMkLst>
            <pc:docMk/>
            <pc:sldMk cId="1560690573" sldId="439"/>
            <ac:spMk id="80" creationId="{7CCFC2C6-6238-4A2F-93DE-2ADF74AF635E}"/>
          </ac:spMkLst>
        </pc:spChg>
        <pc:spChg chg="add del">
          <ac:chgData name="Sergiadis, Ashley" userId="S::sergiadis_mail.etsu.edu#ext#@livetbr.onmicrosoft.com::ff509932-0923-4d9e-91dc-eb1510649571" providerId="AD" clId="Web-{2CEC67E8-8D38-1097-9D9A-ABA6C882A135}" dt="2020-09-06T22:21:47.382" v="3051"/>
          <ac:spMkLst>
            <pc:docMk/>
            <pc:sldMk cId="1560690573" sldId="439"/>
            <ac:spMk id="81" creationId="{AF2F604E-43BE-4DC3-B983-E071523364F8}"/>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82" creationId="{07322A9E-F1EC-405E-8971-BA906EFFCCB8}"/>
          </ac:spMkLst>
        </pc:spChg>
        <pc:spChg chg="add del">
          <ac:chgData name="Sergiadis, Ashley" userId="S::sergiadis_mail.etsu.edu#ext#@livetbr.onmicrosoft.com::ff509932-0923-4d9e-91dc-eb1510649571" providerId="AD" clId="Web-{2CEC67E8-8D38-1097-9D9A-ABA6C882A135}" dt="2020-09-06T22:21:47.382" v="3051"/>
          <ac:spMkLst>
            <pc:docMk/>
            <pc:sldMk cId="1560690573" sldId="439"/>
            <ac:spMk id="83" creationId="{08C9B587-E65E-4B52-B37C-ABEBB6E87928}"/>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84" creationId="{A5704422-1118-4FD1-95AD-29A064EB80D9}"/>
          </ac:spMkLst>
        </pc:spChg>
        <pc:spChg chg="add">
          <ac:chgData name="Sergiadis, Ashley" userId="S::sergiadis_mail.etsu.edu#ext#@livetbr.onmicrosoft.com::ff509932-0923-4d9e-91dc-eb1510649571" providerId="AD" clId="Web-{2CEC67E8-8D38-1097-9D9A-ABA6C882A135}" dt="2020-09-06T22:21:47.397" v="3052"/>
          <ac:spMkLst>
            <pc:docMk/>
            <pc:sldMk cId="1560690573" sldId="439"/>
            <ac:spMk id="85" creationId="{E91DC736-0EF8-4F87-9146-EBF1D2EE4D3D}"/>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86" creationId="{A88B2AAA-B805-498E-A9E6-98B885855498}"/>
          </ac:spMkLst>
        </pc:spChg>
        <pc:spChg chg="add">
          <ac:chgData name="Sergiadis, Ashley" userId="S::sergiadis_mail.etsu.edu#ext#@livetbr.onmicrosoft.com::ff509932-0923-4d9e-91dc-eb1510649571" providerId="AD" clId="Web-{2CEC67E8-8D38-1097-9D9A-ABA6C882A135}" dt="2020-09-06T22:21:47.397" v="3052"/>
          <ac:spMkLst>
            <pc:docMk/>
            <pc:sldMk cId="1560690573" sldId="439"/>
            <ac:spMk id="87" creationId="{097CD68E-23E3-4007-8847-CD0944C4F7BE}"/>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88" creationId="{9B8051E0-19D7-43E1-BFD9-E6DBFEB3A3F1}"/>
          </ac:spMkLst>
        </pc:spChg>
        <pc:spChg chg="add">
          <ac:chgData name="Sergiadis, Ashley" userId="S::sergiadis_mail.etsu.edu#ext#@livetbr.onmicrosoft.com::ff509932-0923-4d9e-91dc-eb1510649571" providerId="AD" clId="Web-{2CEC67E8-8D38-1097-9D9A-ABA6C882A135}" dt="2020-09-06T22:21:47.397" v="3052"/>
          <ac:spMkLst>
            <pc:docMk/>
            <pc:sldMk cId="1560690573" sldId="439"/>
            <ac:spMk id="89" creationId="{AF2F604E-43BE-4DC3-B983-E071523364F8}"/>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90" creationId="{4EDB2B02-86A2-46F5-A4BE-B7D9B10411D6}"/>
          </ac:spMkLst>
        </pc:spChg>
        <pc:spChg chg="add">
          <ac:chgData name="Sergiadis, Ashley" userId="S::sergiadis_mail.etsu.edu#ext#@livetbr.onmicrosoft.com::ff509932-0923-4d9e-91dc-eb1510649571" providerId="AD" clId="Web-{2CEC67E8-8D38-1097-9D9A-ABA6C882A135}" dt="2020-09-06T22:21:47.397" v="3052"/>
          <ac:spMkLst>
            <pc:docMk/>
            <pc:sldMk cId="1560690573" sldId="439"/>
            <ac:spMk id="91" creationId="{08C9B587-E65E-4B52-B37C-ABEBB6E87928}"/>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92" creationId="{43954639-FB5D-41F4-9560-6F6DFE778425}"/>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94" creationId="{E898931C-0323-41FA-A036-20F818B1FF81}"/>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96" creationId="{89AFE9DD-0792-4B98-B4EB-97ACA17E6AA8}"/>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98" creationId="{3981F5C4-9AE1-404E-AF44-A4E6DB374F9D}"/>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100" creationId="{763C1781-8726-4FAC-8C45-FF40376BE409}"/>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102" creationId="{301491B5-56C7-43DC-A3D9-861EECCA056A}"/>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104" creationId="{237E2353-22DF-46E0-A200-FB30F8F394E2}"/>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106" creationId="{DD6138DB-057B-45F7-A5F4-E7BFDA20D02C}"/>
          </ac:spMkLst>
        </pc:spChg>
        <pc:spChg chg="add del">
          <ac:chgData name="Sergiadis, Ashley" userId="S::sergiadis_mail.etsu.edu#ext#@livetbr.onmicrosoft.com::ff509932-0923-4d9e-91dc-eb1510649571" providerId="AD" clId="Web-{2CEC67E8-8D38-1097-9D9A-ABA6C882A135}" dt="2020-09-06T22:21:44.116" v="3049"/>
          <ac:spMkLst>
            <pc:docMk/>
            <pc:sldMk cId="1560690573" sldId="439"/>
            <ac:spMk id="108" creationId="{79A54AB1-B64F-4843-BFAB-81CB74E66B65}"/>
          </ac:spMkLst>
        </pc:spChg>
        <pc:picChg chg="add mod ord">
          <ac:chgData name="Sergiadis, Ashley" userId="S::sergiadis_mail.etsu.edu#ext#@livetbr.onmicrosoft.com::ff509932-0923-4d9e-91dc-eb1510649571" providerId="AD" clId="Web-{2CEC67E8-8D38-1097-9D9A-ABA6C882A135}" dt="2020-09-06T22:21:47.397" v="3052"/>
          <ac:picMkLst>
            <pc:docMk/>
            <pc:sldMk cId="1560690573" sldId="439"/>
            <ac:picMk id="3" creationId="{2B52015C-1B63-4611-B1FF-8F144666CDA3}"/>
          </ac:picMkLst>
        </pc:picChg>
        <pc:picChg chg="del">
          <ac:chgData name="Sergiadis, Ashley" userId="S::sergiadis_mail.etsu.edu#ext#@livetbr.onmicrosoft.com::ff509932-0923-4d9e-91dc-eb1510649571" providerId="AD" clId="Web-{2CEC67E8-8D38-1097-9D9A-ABA6C882A135}" dt="2020-09-06T22:18:55.924" v="3018"/>
          <ac:picMkLst>
            <pc:docMk/>
            <pc:sldMk cId="1560690573" sldId="439"/>
            <ac:picMk id="5" creationId="{8F5107C0-73E3-4C26-8D68-7BD645DAB124}"/>
          </ac:picMkLst>
        </pc:picChg>
      </pc:sldChg>
      <pc:sldChg chg="addSp delSp modSp new mod setBg setClrOvrMap">
        <pc:chgData name="Sergiadis, Ashley" userId="S::sergiadis_mail.etsu.edu#ext#@livetbr.onmicrosoft.com::ff509932-0923-4d9e-91dc-eb1510649571" providerId="AD" clId="Web-{2CEC67E8-8D38-1097-9D9A-ABA6C882A135}" dt="2020-09-06T22:46:30.983" v="3507" actId="14100"/>
        <pc:sldMkLst>
          <pc:docMk/>
          <pc:sldMk cId="512780364" sldId="440"/>
        </pc:sldMkLst>
        <pc:spChg chg="del">
          <ac:chgData name="Sergiadis, Ashley" userId="S::sergiadis_mail.etsu.edu#ext#@livetbr.onmicrosoft.com::ff509932-0923-4d9e-91dc-eb1510649571" providerId="AD" clId="Web-{2CEC67E8-8D38-1097-9D9A-ABA6C882A135}" dt="2020-09-06T22:22:32.508" v="3061"/>
          <ac:spMkLst>
            <pc:docMk/>
            <pc:sldMk cId="512780364" sldId="440"/>
            <ac:spMk id="2" creationId="{14A6103D-3374-4519-AA92-D7BCBBFBEF6B}"/>
          </ac:spMkLst>
        </pc:spChg>
        <pc:spChg chg="del">
          <ac:chgData name="Sergiadis, Ashley" userId="S::sergiadis_mail.etsu.edu#ext#@livetbr.onmicrosoft.com::ff509932-0923-4d9e-91dc-eb1510649571" providerId="AD" clId="Web-{2CEC67E8-8D38-1097-9D9A-ABA6C882A135}" dt="2020-09-06T22:22:35.820" v="3062"/>
          <ac:spMkLst>
            <pc:docMk/>
            <pc:sldMk cId="512780364" sldId="440"/>
            <ac:spMk id="3" creationId="{B5F06A9A-121C-4262-9ECF-F64ACF71CB3F}"/>
          </ac:spMkLst>
        </pc:spChg>
        <pc:spChg chg="add mod">
          <ac:chgData name="Sergiadis, Ashley" userId="S::sergiadis_mail.etsu.edu#ext#@livetbr.onmicrosoft.com::ff509932-0923-4d9e-91dc-eb1510649571" providerId="AD" clId="Web-{2CEC67E8-8D38-1097-9D9A-ABA6C882A135}" dt="2020-09-06T22:46:30.983" v="3507" actId="14100"/>
          <ac:spMkLst>
            <pc:docMk/>
            <pc:sldMk cId="512780364" sldId="440"/>
            <ac:spMk id="4" creationId="{A41A4359-E213-4080-8B99-9D7BC9B5A9B7}"/>
          </ac:spMkLst>
        </pc:spChg>
        <pc:spChg chg="add del">
          <ac:chgData name="Sergiadis, Ashley" userId="S::sergiadis_mail.etsu.edu#ext#@livetbr.onmicrosoft.com::ff509932-0923-4d9e-91dc-eb1510649571" providerId="AD" clId="Web-{2CEC67E8-8D38-1097-9D9A-ABA6C882A135}" dt="2020-09-06T22:27:43.408" v="3192"/>
          <ac:spMkLst>
            <pc:docMk/>
            <pc:sldMk cId="512780364" sldId="440"/>
            <ac:spMk id="19" creationId="{9B789048-32EE-491B-8CBF-558344FDB2E8}"/>
          </ac:spMkLst>
        </pc:spChg>
        <pc:spChg chg="add del">
          <ac:chgData name="Sergiadis, Ashley" userId="S::sergiadis_mail.etsu.edu#ext#@livetbr.onmicrosoft.com::ff509932-0923-4d9e-91dc-eb1510649571" providerId="AD" clId="Web-{2CEC67E8-8D38-1097-9D9A-ABA6C882A135}" dt="2020-09-06T22:27:43.408" v="3192"/>
          <ac:spMkLst>
            <pc:docMk/>
            <pc:sldMk cId="512780364" sldId="440"/>
            <ac:spMk id="21" creationId="{07500BEA-8A07-45E9-9219-40FBEECD558C}"/>
          </ac:spMkLst>
        </pc:spChg>
        <pc:spChg chg="add del">
          <ac:chgData name="Sergiadis, Ashley" userId="S::sergiadis_mail.etsu.edu#ext#@livetbr.onmicrosoft.com::ff509932-0923-4d9e-91dc-eb1510649571" providerId="AD" clId="Web-{2CEC67E8-8D38-1097-9D9A-ABA6C882A135}" dt="2020-09-06T22:27:37.236" v="3190"/>
          <ac:spMkLst>
            <pc:docMk/>
            <pc:sldMk cId="512780364" sldId="440"/>
            <ac:spMk id="22" creationId="{0C45045A-6083-4B3E-956A-67582337527D}"/>
          </ac:spMkLst>
        </pc:spChg>
        <pc:spChg chg="add del">
          <ac:chgData name="Sergiadis, Ashley" userId="S::sergiadis_mail.etsu.edu#ext#@livetbr.onmicrosoft.com::ff509932-0923-4d9e-91dc-eb1510649571" providerId="AD" clId="Web-{2CEC67E8-8D38-1097-9D9A-ABA6C882A135}" dt="2020-09-06T22:27:47.111" v="3194"/>
          <ac:spMkLst>
            <pc:docMk/>
            <pc:sldMk cId="512780364" sldId="440"/>
            <ac:spMk id="23" creationId="{AC8EEB0F-BA72-49AC-956F-331B60FDE79E}"/>
          </ac:spMkLst>
        </pc:spChg>
        <pc:spChg chg="add del">
          <ac:chgData name="Sergiadis, Ashley" userId="S::sergiadis_mail.etsu.edu#ext#@livetbr.onmicrosoft.com::ff509932-0923-4d9e-91dc-eb1510649571" providerId="AD" clId="Web-{2CEC67E8-8D38-1097-9D9A-ABA6C882A135}" dt="2020-09-06T22:27:37.236" v="3190"/>
          <ac:spMkLst>
            <pc:docMk/>
            <pc:sldMk cId="512780364" sldId="440"/>
            <ac:spMk id="24" creationId="{42875DDC-0225-45F8-B745-78688F2D1ADC}"/>
          </ac:spMkLst>
        </pc:spChg>
        <pc:spChg chg="add del">
          <ac:chgData name="Sergiadis, Ashley" userId="S::sergiadis_mail.etsu.edu#ext#@livetbr.onmicrosoft.com::ff509932-0923-4d9e-91dc-eb1510649571" providerId="AD" clId="Web-{2CEC67E8-8D38-1097-9D9A-ABA6C882A135}" dt="2020-09-06T22:27:37.236" v="3190"/>
          <ac:spMkLst>
            <pc:docMk/>
            <pc:sldMk cId="512780364" sldId="440"/>
            <ac:spMk id="26" creationId="{12617755-D451-4BAF-9B55-518297BFF42D}"/>
          </ac:spMkLst>
        </pc:spChg>
        <pc:spChg chg="add del">
          <ac:chgData name="Sergiadis, Ashley" userId="S::sergiadis_mail.etsu.edu#ext#@livetbr.onmicrosoft.com::ff509932-0923-4d9e-91dc-eb1510649571" providerId="AD" clId="Web-{2CEC67E8-8D38-1097-9D9A-ABA6C882A135}" dt="2020-09-06T22:27:52.361" v="3196"/>
          <ac:spMkLst>
            <pc:docMk/>
            <pc:sldMk cId="512780364" sldId="440"/>
            <ac:spMk id="27" creationId="{247AB924-1B87-43FC-B7C7-B112D5C51A0E}"/>
          </ac:spMkLst>
        </pc:spChg>
        <pc:spChg chg="add del">
          <ac:chgData name="Sergiadis, Ashley" userId="S::sergiadis_mail.etsu.edu#ext#@livetbr.onmicrosoft.com::ff509932-0923-4d9e-91dc-eb1510649571" providerId="AD" clId="Web-{2CEC67E8-8D38-1097-9D9A-ABA6C882A135}" dt="2020-09-06T22:27:43.408" v="3192"/>
          <ac:spMkLst>
            <pc:docMk/>
            <pc:sldMk cId="512780364" sldId="440"/>
            <ac:spMk id="28" creationId="{F006ACBB-A8A7-4C1B-9832-A4BFEDD2E9EF}"/>
          </ac:spMkLst>
        </pc:spChg>
        <pc:spChg chg="add del">
          <ac:chgData name="Sergiadis, Ashley" userId="S::sergiadis_mail.etsu.edu#ext#@livetbr.onmicrosoft.com::ff509932-0923-4d9e-91dc-eb1510649571" providerId="AD" clId="Web-{2CEC67E8-8D38-1097-9D9A-ABA6C882A135}" dt="2020-09-06T22:27:43.408" v="3192"/>
          <ac:spMkLst>
            <pc:docMk/>
            <pc:sldMk cId="512780364" sldId="440"/>
            <ac:spMk id="30" creationId="{46664683-CA82-4BDA-BCF2-581458074112}"/>
          </ac:spMkLst>
        </pc:spChg>
        <pc:spChg chg="add del">
          <ac:chgData name="Sergiadis, Ashley" userId="S::sergiadis_mail.etsu.edu#ext#@livetbr.onmicrosoft.com::ff509932-0923-4d9e-91dc-eb1510649571" providerId="AD" clId="Web-{2CEC67E8-8D38-1097-9D9A-ABA6C882A135}" dt="2020-09-06T22:30:57.678" v="3267"/>
          <ac:spMkLst>
            <pc:docMk/>
            <pc:sldMk cId="512780364" sldId="440"/>
            <ac:spMk id="33" creationId="{82B0BD37-87F5-4DDB-B767-20FA06048900}"/>
          </ac:spMkLst>
        </pc:spChg>
        <pc:spChg chg="add del">
          <ac:chgData name="Sergiadis, Ashley" userId="S::sergiadis_mail.etsu.edu#ext#@livetbr.onmicrosoft.com::ff509932-0923-4d9e-91dc-eb1510649571" providerId="AD" clId="Web-{2CEC67E8-8D38-1097-9D9A-ABA6C882A135}" dt="2020-09-06T22:30:57.678" v="3267"/>
          <ac:spMkLst>
            <pc:docMk/>
            <pc:sldMk cId="512780364" sldId="440"/>
            <ac:spMk id="34" creationId="{ADFE5C4E-0B5D-4AB5-9877-3993F84A3D4D}"/>
          </ac:spMkLst>
        </pc:spChg>
        <pc:spChg chg="add del">
          <ac:chgData name="Sergiadis, Ashley" userId="S::sergiadis_mail.etsu.edu#ext#@livetbr.onmicrosoft.com::ff509932-0923-4d9e-91dc-eb1510649571" providerId="AD" clId="Web-{2CEC67E8-8D38-1097-9D9A-ABA6C882A135}" dt="2020-09-06T22:30:57.678" v="3267"/>
          <ac:spMkLst>
            <pc:docMk/>
            <pc:sldMk cId="512780364" sldId="440"/>
            <ac:spMk id="35" creationId="{06048CCE-094B-4948-B61B-DE627F176712}"/>
          </ac:spMkLst>
        </pc:spChg>
        <pc:spChg chg="add">
          <ac:chgData name="Sergiadis, Ashley" userId="S::sergiadis_mail.etsu.edu#ext#@livetbr.onmicrosoft.com::ff509932-0923-4d9e-91dc-eb1510649571" providerId="AD" clId="Web-{2CEC67E8-8D38-1097-9D9A-ABA6C882A135}" dt="2020-09-06T22:30:57.678" v="3267"/>
          <ac:spMkLst>
            <pc:docMk/>
            <pc:sldMk cId="512780364" sldId="440"/>
            <ac:spMk id="39" creationId="{82B0BD37-87F5-4DDB-B767-20FA06048900}"/>
          </ac:spMkLst>
        </pc:spChg>
        <pc:spChg chg="add">
          <ac:chgData name="Sergiadis, Ashley" userId="S::sergiadis_mail.etsu.edu#ext#@livetbr.onmicrosoft.com::ff509932-0923-4d9e-91dc-eb1510649571" providerId="AD" clId="Web-{2CEC67E8-8D38-1097-9D9A-ABA6C882A135}" dt="2020-09-06T22:30:57.678" v="3267"/>
          <ac:spMkLst>
            <pc:docMk/>
            <pc:sldMk cId="512780364" sldId="440"/>
            <ac:spMk id="44" creationId="{ADFE5C4E-0B5D-4AB5-9877-3993F84A3D4D}"/>
          </ac:spMkLst>
        </pc:spChg>
        <pc:spChg chg="add ord">
          <ac:chgData name="Sergiadis, Ashley" userId="S::sergiadis_mail.etsu.edu#ext#@livetbr.onmicrosoft.com::ff509932-0923-4d9e-91dc-eb1510649571" providerId="AD" clId="Web-{2CEC67E8-8D38-1097-9D9A-ABA6C882A135}" dt="2020-09-06T22:42:28.430" v="3417"/>
          <ac:spMkLst>
            <pc:docMk/>
            <pc:sldMk cId="512780364" sldId="440"/>
            <ac:spMk id="46" creationId="{06048CCE-094B-4948-B61B-DE627F176712}"/>
          </ac:spMkLst>
        </pc:spChg>
        <pc:grpChg chg="add del">
          <ac:chgData name="Sergiadis, Ashley" userId="S::sergiadis_mail.etsu.edu#ext#@livetbr.onmicrosoft.com::ff509932-0923-4d9e-91dc-eb1510649571" providerId="AD" clId="Web-{2CEC67E8-8D38-1097-9D9A-ABA6C882A135}" dt="2020-09-06T22:27:47.111" v="3194"/>
          <ac:grpSpMkLst>
            <pc:docMk/>
            <pc:sldMk cId="512780364" sldId="440"/>
            <ac:grpSpMk id="29" creationId="{54C5F191-28EB-4204-8F9D-2EA49651480F}"/>
          </ac:grpSpMkLst>
        </pc:grpChg>
        <pc:grpChg chg="add del">
          <ac:chgData name="Sergiadis, Ashley" userId="S::sergiadis_mail.etsu.edu#ext#@livetbr.onmicrosoft.com::ff509932-0923-4d9e-91dc-eb1510649571" providerId="AD" clId="Web-{2CEC67E8-8D38-1097-9D9A-ABA6C882A135}" dt="2020-09-06T22:27:47.111" v="3194"/>
          <ac:grpSpMkLst>
            <pc:docMk/>
            <pc:sldMk cId="512780364" sldId="440"/>
            <ac:grpSpMk id="36" creationId="{1F5AD99D-D9DE-4538-B93F-D082821D361E}"/>
          </ac:grpSpMkLst>
        </pc:grpChg>
        <pc:grpChg chg="add del">
          <ac:chgData name="Sergiadis, Ashley" userId="S::sergiadis_mail.etsu.edu#ext#@livetbr.onmicrosoft.com::ff509932-0923-4d9e-91dc-eb1510649571" providerId="AD" clId="Web-{2CEC67E8-8D38-1097-9D9A-ABA6C882A135}" dt="2020-09-06T22:27:47.111" v="3194"/>
          <ac:grpSpMkLst>
            <pc:docMk/>
            <pc:sldMk cId="512780364" sldId="440"/>
            <ac:grpSpMk id="42" creationId="{19A5CE6D-B0CD-44A3-A50A-64467EB0712C}"/>
          </ac:grpSpMkLst>
        </pc:grpChg>
        <pc:picChg chg="add del mod modCrop">
          <ac:chgData name="Sergiadis, Ashley" userId="S::sergiadis_mail.etsu.edu#ext#@livetbr.onmicrosoft.com::ff509932-0923-4d9e-91dc-eb1510649571" providerId="AD" clId="Web-{2CEC67E8-8D38-1097-9D9A-ABA6C882A135}" dt="2020-09-06T22:25:11.683" v="3144"/>
          <ac:picMkLst>
            <pc:docMk/>
            <pc:sldMk cId="512780364" sldId="440"/>
            <ac:picMk id="6" creationId="{55386981-8B7F-470F-AE49-4BFE440B517A}"/>
          </ac:picMkLst>
        </pc:picChg>
        <pc:picChg chg="add mod ord modCrop">
          <ac:chgData name="Sergiadis, Ashley" userId="S::sergiadis_mail.etsu.edu#ext#@livetbr.onmicrosoft.com::ff509932-0923-4d9e-91dc-eb1510649571" providerId="AD" clId="Web-{2CEC67E8-8D38-1097-9D9A-ABA6C882A135}" dt="2020-09-06T22:42:39.305" v="3420" actId="1076"/>
          <ac:picMkLst>
            <pc:docMk/>
            <pc:sldMk cId="512780364" sldId="440"/>
            <ac:picMk id="8" creationId="{0F7BF55D-2041-44D2-857C-C599332286D4}"/>
          </ac:picMkLst>
        </pc:picChg>
        <pc:picChg chg="add mod ord modCrop">
          <ac:chgData name="Sergiadis, Ashley" userId="S::sergiadis_mail.etsu.edu#ext#@livetbr.onmicrosoft.com::ff509932-0923-4d9e-91dc-eb1510649571" providerId="AD" clId="Web-{2CEC67E8-8D38-1097-9D9A-ABA6C882A135}" dt="2020-09-06T22:36:57.203" v="3299"/>
          <ac:picMkLst>
            <pc:docMk/>
            <pc:sldMk cId="512780364" sldId="440"/>
            <ac:picMk id="10" creationId="{210BFB80-48C5-40CA-BA99-D9CB00BB9187}"/>
          </ac:picMkLst>
        </pc:picChg>
        <pc:picChg chg="add mod ord modCrop">
          <ac:chgData name="Sergiadis, Ashley" userId="S::sergiadis_mail.etsu.edu#ext#@livetbr.onmicrosoft.com::ff509932-0923-4d9e-91dc-eb1510649571" providerId="AD" clId="Web-{2CEC67E8-8D38-1097-9D9A-ABA6C882A135}" dt="2020-09-06T22:42:49.602" v="3422" actId="1076"/>
          <ac:picMkLst>
            <pc:docMk/>
            <pc:sldMk cId="512780364" sldId="440"/>
            <ac:picMk id="12" creationId="{F0D8FDF4-871F-4787-82F3-15D097B12157}"/>
          </ac:picMkLst>
        </pc:picChg>
        <pc:picChg chg="add del">
          <ac:chgData name="Sergiadis, Ashley" userId="S::sergiadis_mail.etsu.edu#ext#@livetbr.onmicrosoft.com::ff509932-0923-4d9e-91dc-eb1510649571" providerId="AD" clId="Web-{2CEC67E8-8D38-1097-9D9A-ABA6C882A135}" dt="2020-09-06T22:27:43.408" v="3192"/>
          <ac:picMkLst>
            <pc:docMk/>
            <pc:sldMk cId="512780364" sldId="440"/>
            <ac:picMk id="20" creationId="{EDD2F41E-8948-4BFB-A2A3-CA8BA8ED97B8}"/>
          </ac:picMkLst>
        </pc:picChg>
        <pc:cxnChg chg="add del">
          <ac:chgData name="Sergiadis, Ashley" userId="S::sergiadis_mail.etsu.edu#ext#@livetbr.onmicrosoft.com::ff509932-0923-4d9e-91dc-eb1510649571" providerId="AD" clId="Web-{2CEC67E8-8D38-1097-9D9A-ABA6C882A135}" dt="2020-09-06T22:27:52.361" v="3197"/>
          <ac:cxnSpMkLst>
            <pc:docMk/>
            <pc:sldMk cId="512780364" sldId="440"/>
            <ac:cxnSpMk id="17" creationId="{60188E89-AF78-40F6-B787-E9BD9C625686}"/>
          </ac:cxnSpMkLst>
        </pc:cxnChg>
        <pc:cxnChg chg="add del">
          <ac:chgData name="Sergiadis, Ashley" userId="S::sergiadis_mail.etsu.edu#ext#@livetbr.onmicrosoft.com::ff509932-0923-4d9e-91dc-eb1510649571" providerId="AD" clId="Web-{2CEC67E8-8D38-1097-9D9A-ABA6C882A135}" dt="2020-09-06T22:27:52.361" v="3196"/>
          <ac:cxnSpMkLst>
            <pc:docMk/>
            <pc:sldMk cId="512780364" sldId="440"/>
            <ac:cxnSpMk id="25" creationId="{99AE2756-0FC4-4155-83E7-58AAAB63E757}"/>
          </ac:cxnSpMkLst>
        </pc:cxnChg>
        <pc:cxnChg chg="add del">
          <ac:chgData name="Sergiadis, Ashley" userId="S::sergiadis_mail.etsu.edu#ext#@livetbr.onmicrosoft.com::ff509932-0923-4d9e-91dc-eb1510649571" providerId="AD" clId="Web-{2CEC67E8-8D38-1097-9D9A-ABA6C882A135}" dt="2020-09-06T22:27:52.361" v="3196"/>
          <ac:cxnSpMkLst>
            <pc:docMk/>
            <pc:sldMk cId="512780364" sldId="440"/>
            <ac:cxnSpMk id="31" creationId="{818DC98F-4057-4645-B948-F604F39A9CFE}"/>
          </ac:cxnSpMkLst>
        </pc:cxnChg>
        <pc:cxnChg chg="add del">
          <ac:chgData name="Sergiadis, Ashley" userId="S::sergiadis_mail.etsu.edu#ext#@livetbr.onmicrosoft.com::ff509932-0923-4d9e-91dc-eb1510649571" providerId="AD" clId="Web-{2CEC67E8-8D38-1097-9D9A-ABA6C882A135}" dt="2020-09-06T22:27:52.361" v="3196"/>
          <ac:cxnSpMkLst>
            <pc:docMk/>
            <pc:sldMk cId="512780364" sldId="440"/>
            <ac:cxnSpMk id="32" creationId="{DAD2B705-4A9B-408D-AA80-4F41045E09DE}"/>
          </ac:cxnSpMkLst>
        </pc:cxnChg>
        <pc:cxnChg chg="add del">
          <ac:chgData name="Sergiadis, Ashley" userId="S::sergiadis_mail.etsu.edu#ext#@livetbr.onmicrosoft.com::ff509932-0923-4d9e-91dc-eb1510649571" providerId="AD" clId="Web-{2CEC67E8-8D38-1097-9D9A-ABA6C882A135}" dt="2020-09-06T22:30:57.678" v="3267"/>
          <ac:cxnSpMkLst>
            <pc:docMk/>
            <pc:sldMk cId="512780364" sldId="440"/>
            <ac:cxnSpMk id="37" creationId="{5BB48934-4796-4249-B64C-EE2375977B5E}"/>
          </ac:cxnSpMkLst>
        </pc:cxnChg>
        <pc:cxnChg chg="add">
          <ac:chgData name="Sergiadis, Ashley" userId="S::sergiadis_mail.etsu.edu#ext#@livetbr.onmicrosoft.com::ff509932-0923-4d9e-91dc-eb1510649571" providerId="AD" clId="Web-{2CEC67E8-8D38-1097-9D9A-ABA6C882A135}" dt="2020-09-06T22:30:57.678" v="3267"/>
          <ac:cxnSpMkLst>
            <pc:docMk/>
            <pc:sldMk cId="512780364" sldId="440"/>
            <ac:cxnSpMk id="48" creationId="{5BB48934-4796-4249-B64C-EE2375977B5E}"/>
          </ac:cxnSpMkLst>
        </pc:cxnChg>
      </pc:sldChg>
      <pc:sldChg chg="new del">
        <pc:chgData name="Sergiadis, Ashley" userId="S::sergiadis_mail.etsu.edu#ext#@livetbr.onmicrosoft.com::ff509932-0923-4d9e-91dc-eb1510649571" providerId="AD" clId="Web-{2CEC67E8-8D38-1097-9D9A-ABA6C882A135}" dt="2020-09-06T22:25:13.777" v="3145"/>
        <pc:sldMkLst>
          <pc:docMk/>
          <pc:sldMk cId="1963921392" sldId="441"/>
        </pc:sldMkLst>
      </pc:sldChg>
      <pc:sldChg chg="addSp delSp modSp add replId">
        <pc:chgData name="Sergiadis, Ashley" userId="S::sergiadis_mail.etsu.edu#ext#@livetbr.onmicrosoft.com::ff509932-0923-4d9e-91dc-eb1510649571" providerId="AD" clId="Web-{2CEC67E8-8D38-1097-9D9A-ABA6C882A135}" dt="2020-09-06T22:46:50.608" v="3511" actId="20577"/>
        <pc:sldMkLst>
          <pc:docMk/>
          <pc:sldMk cId="2142947161" sldId="441"/>
        </pc:sldMkLst>
        <pc:spChg chg="mod">
          <ac:chgData name="Sergiadis, Ashley" userId="S::sergiadis_mail.etsu.edu#ext#@livetbr.onmicrosoft.com::ff509932-0923-4d9e-91dc-eb1510649571" providerId="AD" clId="Web-{2CEC67E8-8D38-1097-9D9A-ABA6C882A135}" dt="2020-09-06T22:46:50.608" v="3511" actId="20577"/>
          <ac:spMkLst>
            <pc:docMk/>
            <pc:sldMk cId="2142947161" sldId="441"/>
            <ac:spMk id="4" creationId="{A41A4359-E213-4080-8B99-9D7BC9B5A9B7}"/>
          </ac:spMkLst>
        </pc:spChg>
        <pc:picChg chg="add mod">
          <ac:chgData name="Sergiadis, Ashley" userId="S::sergiadis_mail.etsu.edu#ext#@livetbr.onmicrosoft.com::ff509932-0923-4d9e-91dc-eb1510649571" providerId="AD" clId="Web-{2CEC67E8-8D38-1097-9D9A-ABA6C882A135}" dt="2020-09-06T22:39:55.348" v="3387" actId="1076"/>
          <ac:picMkLst>
            <pc:docMk/>
            <pc:sldMk cId="2142947161" sldId="441"/>
            <ac:picMk id="2" creationId="{CFC0F846-C31F-4189-BED2-B1D119C7375B}"/>
          </ac:picMkLst>
        </pc:picChg>
        <pc:picChg chg="add mod">
          <ac:chgData name="Sergiadis, Ashley" userId="S::sergiadis_mail.etsu.edu#ext#@livetbr.onmicrosoft.com::ff509932-0923-4d9e-91dc-eb1510649571" providerId="AD" clId="Web-{2CEC67E8-8D38-1097-9D9A-ABA6C882A135}" dt="2020-09-06T22:41:10.037" v="3404" actId="1076"/>
          <ac:picMkLst>
            <pc:docMk/>
            <pc:sldMk cId="2142947161" sldId="441"/>
            <ac:picMk id="3" creationId="{38A3C824-5C49-4F5F-AA3A-51D518C2CF17}"/>
          </ac:picMkLst>
        </pc:picChg>
        <pc:picChg chg="add mod">
          <ac:chgData name="Sergiadis, Ashley" userId="S::sergiadis_mail.etsu.edu#ext#@livetbr.onmicrosoft.com::ff509932-0923-4d9e-91dc-eb1510649571" providerId="AD" clId="Web-{2CEC67E8-8D38-1097-9D9A-ABA6C882A135}" dt="2020-09-06T22:40:45.474" v="3399" actId="1076"/>
          <ac:picMkLst>
            <pc:docMk/>
            <pc:sldMk cId="2142947161" sldId="441"/>
            <ac:picMk id="5" creationId="{C4C33C25-7117-4DE7-AD3D-E66498D8FAFF}"/>
          </ac:picMkLst>
        </pc:picChg>
        <pc:picChg chg="del">
          <ac:chgData name="Sergiadis, Ashley" userId="S::sergiadis_mail.etsu.edu#ext#@livetbr.onmicrosoft.com::ff509932-0923-4d9e-91dc-eb1510649571" providerId="AD" clId="Web-{2CEC67E8-8D38-1097-9D9A-ABA6C882A135}" dt="2020-09-06T22:39:41.800" v="3383"/>
          <ac:picMkLst>
            <pc:docMk/>
            <pc:sldMk cId="2142947161" sldId="441"/>
            <ac:picMk id="8" creationId="{0F7BF55D-2041-44D2-857C-C599332286D4}"/>
          </ac:picMkLst>
        </pc:picChg>
        <pc:picChg chg="del">
          <ac:chgData name="Sergiadis, Ashley" userId="S::sergiadis_mail.etsu.edu#ext#@livetbr.onmicrosoft.com::ff509932-0923-4d9e-91dc-eb1510649571" providerId="AD" clId="Web-{2CEC67E8-8D38-1097-9D9A-ABA6C882A135}" dt="2020-09-06T22:39:39.800" v="3381"/>
          <ac:picMkLst>
            <pc:docMk/>
            <pc:sldMk cId="2142947161" sldId="441"/>
            <ac:picMk id="10" creationId="{210BFB80-48C5-40CA-BA99-D9CB00BB9187}"/>
          </ac:picMkLst>
        </pc:picChg>
        <pc:picChg chg="del">
          <ac:chgData name="Sergiadis, Ashley" userId="S::sergiadis_mail.etsu.edu#ext#@livetbr.onmicrosoft.com::ff509932-0923-4d9e-91dc-eb1510649571" providerId="AD" clId="Web-{2CEC67E8-8D38-1097-9D9A-ABA6C882A135}" dt="2020-09-06T22:39:41.207" v="3382"/>
          <ac:picMkLst>
            <pc:docMk/>
            <pc:sldMk cId="2142947161" sldId="441"/>
            <ac:picMk id="12" creationId="{F0D8FDF4-871F-4787-82F3-15D097B12157}"/>
          </ac:picMkLst>
        </pc:picChg>
      </pc:sldChg>
      <pc:sldChg chg="addSp delSp new del">
        <pc:chgData name="Sergiadis, Ashley" userId="S::sergiadis_mail.etsu.edu#ext#@livetbr.onmicrosoft.com::ff509932-0923-4d9e-91dc-eb1510649571" providerId="AD" clId="Web-{2CEC67E8-8D38-1097-9D9A-ABA6C882A135}" dt="2020-09-06T22:36:41.015" v="3296"/>
        <pc:sldMkLst>
          <pc:docMk/>
          <pc:sldMk cId="3639283240" sldId="441"/>
        </pc:sldMkLst>
        <pc:spChg chg="add del">
          <ac:chgData name="Sergiadis, Ashley" userId="S::sergiadis_mail.etsu.edu#ext#@livetbr.onmicrosoft.com::ff509932-0923-4d9e-91dc-eb1510649571" providerId="AD" clId="Web-{2CEC67E8-8D38-1097-9D9A-ABA6C882A135}" dt="2020-09-06T22:36:38.093" v="3295"/>
          <ac:spMkLst>
            <pc:docMk/>
            <pc:sldMk cId="3639283240" sldId="441"/>
            <ac:spMk id="2" creationId="{41DE277B-D1C6-455B-B4D4-0E514F5D74B2}"/>
          </ac:spMkLst>
        </pc:spChg>
        <pc:spChg chg="del">
          <ac:chgData name="Sergiadis, Ashley" userId="S::sergiadis_mail.etsu.edu#ext#@livetbr.onmicrosoft.com::ff509932-0923-4d9e-91dc-eb1510649571" providerId="AD" clId="Web-{2CEC67E8-8D38-1097-9D9A-ABA6C882A135}" dt="2020-09-06T22:36:26.561" v="3290"/>
          <ac:spMkLst>
            <pc:docMk/>
            <pc:sldMk cId="3639283240" sldId="441"/>
            <ac:spMk id="3" creationId="{A5B24589-74D9-41A7-BB51-AD640FEDBDD8}"/>
          </ac:spMkLst>
        </pc:spChg>
        <pc:picChg chg="add">
          <ac:chgData name="Sergiadis, Ashley" userId="S::sergiadis_mail.etsu.edu#ext#@livetbr.onmicrosoft.com::ff509932-0923-4d9e-91dc-eb1510649571" providerId="AD" clId="Web-{2CEC67E8-8D38-1097-9D9A-ABA6C882A135}" dt="2020-09-06T22:36:32.452" v="3291"/>
          <ac:picMkLst>
            <pc:docMk/>
            <pc:sldMk cId="3639283240" sldId="441"/>
            <ac:picMk id="5" creationId="{1F539B6D-C90C-4479-B8DA-C7F4B291E1C4}"/>
          </ac:picMkLst>
        </pc:picChg>
        <pc:picChg chg="add">
          <ac:chgData name="Sergiadis, Ashley" userId="S::sergiadis_mail.etsu.edu#ext#@livetbr.onmicrosoft.com::ff509932-0923-4d9e-91dc-eb1510649571" providerId="AD" clId="Web-{2CEC67E8-8D38-1097-9D9A-ABA6C882A135}" dt="2020-09-06T22:36:32.514" v="3292"/>
          <ac:picMkLst>
            <pc:docMk/>
            <pc:sldMk cId="3639283240" sldId="441"/>
            <ac:picMk id="7" creationId="{73013438-BAD3-4CD0-8A6C-067AEC15FC6B}"/>
          </ac:picMkLst>
        </pc:picChg>
        <pc:picChg chg="add">
          <ac:chgData name="Sergiadis, Ashley" userId="S::sergiadis_mail.etsu.edu#ext#@livetbr.onmicrosoft.com::ff509932-0923-4d9e-91dc-eb1510649571" providerId="AD" clId="Web-{2CEC67E8-8D38-1097-9D9A-ABA6C882A135}" dt="2020-09-06T22:36:32.546" v="3293"/>
          <ac:picMkLst>
            <pc:docMk/>
            <pc:sldMk cId="3639283240" sldId="441"/>
            <ac:picMk id="9" creationId="{29E25DE1-B304-4B18-8642-3F2B0A5AD4F7}"/>
          </ac:picMkLst>
        </pc:picChg>
      </pc:sldChg>
      <pc:sldChg chg="addSp delSp modSp add del ord replId">
        <pc:chgData name="Sergiadis, Ashley" userId="S::sergiadis_mail.etsu.edu#ext#@livetbr.onmicrosoft.com::ff509932-0923-4d9e-91dc-eb1510649571" providerId="AD" clId="Web-{2CEC67E8-8D38-1097-9D9A-ABA6C882A135}" dt="2020-09-07T02:52:12.956" v="3999"/>
        <pc:sldMkLst>
          <pc:docMk/>
          <pc:sldMk cId="4269519366" sldId="442"/>
        </pc:sldMkLst>
        <pc:spChg chg="del">
          <ac:chgData name="Sergiadis, Ashley" userId="S::sergiadis_mail.etsu.edu#ext#@livetbr.onmicrosoft.com::ff509932-0923-4d9e-91dc-eb1510649571" providerId="AD" clId="Web-{2CEC67E8-8D38-1097-9D9A-ABA6C882A135}" dt="2020-09-06T22:46:56.608" v="3514"/>
          <ac:spMkLst>
            <pc:docMk/>
            <pc:sldMk cId="4269519366" sldId="442"/>
            <ac:spMk id="4" creationId="{A41A4359-E213-4080-8B99-9D7BC9B5A9B7}"/>
          </ac:spMkLst>
        </pc:spChg>
        <pc:spChg chg="add">
          <ac:chgData name="Sergiadis, Ashley" userId="S::sergiadis_mail.etsu.edu#ext#@livetbr.onmicrosoft.com::ff509932-0923-4d9e-91dc-eb1510649571" providerId="AD" clId="Web-{2CEC67E8-8D38-1097-9D9A-ABA6C882A135}" dt="2020-09-06T22:46:57.233" v="3515"/>
          <ac:spMkLst>
            <pc:docMk/>
            <pc:sldMk cId="4269519366" sldId="442"/>
            <ac:spMk id="13" creationId="{B0039598-3365-4A70-A0E3-1EC7A0CE7525}"/>
          </ac:spMkLst>
        </pc:spChg>
        <pc:picChg chg="del">
          <ac:chgData name="Sergiadis, Ashley" userId="S::sergiadis_mail.etsu.edu#ext#@livetbr.onmicrosoft.com::ff509932-0923-4d9e-91dc-eb1510649571" providerId="AD" clId="Web-{2CEC67E8-8D38-1097-9D9A-ABA6C882A135}" dt="2020-09-06T22:43:12.790" v="3426"/>
          <ac:picMkLst>
            <pc:docMk/>
            <pc:sldMk cId="4269519366" sldId="442"/>
            <ac:picMk id="2" creationId="{CFC0F846-C31F-4189-BED2-B1D119C7375B}"/>
          </ac:picMkLst>
        </pc:picChg>
        <pc:picChg chg="del">
          <ac:chgData name="Sergiadis, Ashley" userId="S::sergiadis_mail.etsu.edu#ext#@livetbr.onmicrosoft.com::ff509932-0923-4d9e-91dc-eb1510649571" providerId="AD" clId="Web-{2CEC67E8-8D38-1097-9D9A-ABA6C882A135}" dt="2020-09-06T22:43:12.212" v="3425"/>
          <ac:picMkLst>
            <pc:docMk/>
            <pc:sldMk cId="4269519366" sldId="442"/>
            <ac:picMk id="3" creationId="{38A3C824-5C49-4F5F-AA3A-51D518C2CF17}"/>
          </ac:picMkLst>
        </pc:picChg>
        <pc:picChg chg="del">
          <ac:chgData name="Sergiadis, Ashley" userId="S::sergiadis_mail.etsu.edu#ext#@livetbr.onmicrosoft.com::ff509932-0923-4d9e-91dc-eb1510649571" providerId="AD" clId="Web-{2CEC67E8-8D38-1097-9D9A-ABA6C882A135}" dt="2020-09-06T22:43:13.290" v="3427"/>
          <ac:picMkLst>
            <pc:docMk/>
            <pc:sldMk cId="4269519366" sldId="442"/>
            <ac:picMk id="5" creationId="{C4C33C25-7117-4DE7-AD3D-E66498D8FAFF}"/>
          </ac:picMkLst>
        </pc:picChg>
        <pc:picChg chg="add del mod">
          <ac:chgData name="Sergiadis, Ashley" userId="S::sergiadis_mail.etsu.edu#ext#@livetbr.onmicrosoft.com::ff509932-0923-4d9e-91dc-eb1510649571" providerId="AD" clId="Web-{2CEC67E8-8D38-1097-9D9A-ABA6C882A135}" dt="2020-09-07T02:52:09.081" v="3995"/>
          <ac:picMkLst>
            <pc:docMk/>
            <pc:sldMk cId="4269519366" sldId="442"/>
            <ac:picMk id="6" creationId="{3CF7D3AD-D725-4946-B0A2-CE1A55C4EBAC}"/>
          </ac:picMkLst>
        </pc:picChg>
        <pc:picChg chg="add del mod">
          <ac:chgData name="Sergiadis, Ashley" userId="S::sergiadis_mail.etsu.edu#ext#@livetbr.onmicrosoft.com::ff509932-0923-4d9e-91dc-eb1510649571" providerId="AD" clId="Web-{2CEC67E8-8D38-1097-9D9A-ABA6C882A135}" dt="2020-09-07T02:52:10.488" v="3997"/>
          <ac:picMkLst>
            <pc:docMk/>
            <pc:sldMk cId="4269519366" sldId="442"/>
            <ac:picMk id="7" creationId="{7DCB2ECF-4D8A-470B-A706-D7CE01FA0DCB}"/>
          </ac:picMkLst>
        </pc:picChg>
        <pc:picChg chg="add del mod">
          <ac:chgData name="Sergiadis, Ashley" userId="S::sergiadis_mail.etsu.edu#ext#@livetbr.onmicrosoft.com::ff509932-0923-4d9e-91dc-eb1510649571" providerId="AD" clId="Web-{2CEC67E8-8D38-1097-9D9A-ABA6C882A135}" dt="2020-09-07T02:52:08.300" v="3994"/>
          <ac:picMkLst>
            <pc:docMk/>
            <pc:sldMk cId="4269519366" sldId="442"/>
            <ac:picMk id="8" creationId="{2497D6A3-9A49-42AB-ADCE-744600CC0DEA}"/>
          </ac:picMkLst>
        </pc:picChg>
        <pc:picChg chg="add del mod">
          <ac:chgData name="Sergiadis, Ashley" userId="S::sergiadis_mail.etsu.edu#ext#@livetbr.onmicrosoft.com::ff509932-0923-4d9e-91dc-eb1510649571" providerId="AD" clId="Web-{2CEC67E8-8D38-1097-9D9A-ABA6C882A135}" dt="2020-09-07T02:52:09.784" v="3996"/>
          <ac:picMkLst>
            <pc:docMk/>
            <pc:sldMk cId="4269519366" sldId="442"/>
            <ac:picMk id="9" creationId="{51DB5B9A-45A3-4D78-A239-D5DCC5A2ACB2}"/>
          </ac:picMkLst>
        </pc:picChg>
        <pc:picChg chg="add del mod modCrop">
          <ac:chgData name="Sergiadis, Ashley" userId="S::sergiadis_mail.etsu.edu#ext#@livetbr.onmicrosoft.com::ff509932-0923-4d9e-91dc-eb1510649571" providerId="AD" clId="Web-{2CEC67E8-8D38-1097-9D9A-ABA6C882A135}" dt="2020-09-07T02:52:11.253" v="3998"/>
          <ac:picMkLst>
            <pc:docMk/>
            <pc:sldMk cId="4269519366" sldId="442"/>
            <ac:picMk id="11" creationId="{C66C9B59-8613-43EB-B189-433F3DF5576D}"/>
          </ac:picMkLst>
        </pc:picChg>
        <pc:picChg chg="add mod modCrop">
          <ac:chgData name="Sergiadis, Ashley" userId="S::sergiadis_mail.etsu.edu#ext#@livetbr.onmicrosoft.com::ff509932-0923-4d9e-91dc-eb1510649571" providerId="AD" clId="Web-{2CEC67E8-8D38-1097-9D9A-ABA6C882A135}" dt="2020-09-06T22:44:24.089" v="3459"/>
          <ac:picMkLst>
            <pc:docMk/>
            <pc:sldMk cId="4269519366" sldId="442"/>
            <ac:picMk id="20" creationId="{FB7BADED-86E3-4FF3-B70E-74B78BDE7CA5}"/>
          </ac:picMkLst>
        </pc:picChg>
      </pc:sldChg>
      <pc:sldChg chg="addSp delSp modSp add mod replId setBg setClrOvrMap modNotes">
        <pc:chgData name="Sergiadis, Ashley" userId="S::sergiadis_mail.etsu.edu#ext#@livetbr.onmicrosoft.com::ff509932-0923-4d9e-91dc-eb1510649571" providerId="AD" clId="Web-{2CEC67E8-8D38-1097-9D9A-ABA6C882A135}" dt="2020-09-07T00:49:27.043" v="3941"/>
        <pc:sldMkLst>
          <pc:docMk/>
          <pc:sldMk cId="3037036523" sldId="443"/>
        </pc:sldMkLst>
        <pc:spChg chg="mod">
          <ac:chgData name="Sergiadis, Ashley" userId="S::sergiadis_mail.etsu.edu#ext#@livetbr.onmicrosoft.com::ff509932-0923-4d9e-91dc-eb1510649571" providerId="AD" clId="Web-{2CEC67E8-8D38-1097-9D9A-ABA6C882A135}" dt="2020-09-07T00:40:31.919" v="3879"/>
          <ac:spMkLst>
            <pc:docMk/>
            <pc:sldMk cId="3037036523" sldId="443"/>
            <ac:spMk id="4" creationId="{A41A4359-E213-4080-8B99-9D7BC9B5A9B7}"/>
          </ac:spMkLst>
        </pc:spChg>
        <pc:spChg chg="add del">
          <ac:chgData name="Sergiadis, Ashley" userId="S::sergiadis_mail.etsu.edu#ext#@livetbr.onmicrosoft.com::ff509932-0923-4d9e-91dc-eb1510649571" providerId="AD" clId="Web-{2CEC67E8-8D38-1097-9D9A-ABA6C882A135}" dt="2020-09-07T00:40:31.919" v="3879"/>
          <ac:spMkLst>
            <pc:docMk/>
            <pc:sldMk cId="3037036523" sldId="443"/>
            <ac:spMk id="39" creationId="{82B0BD37-87F5-4DDB-B767-20FA06048900}"/>
          </ac:spMkLst>
        </pc:spChg>
        <pc:spChg chg="add del">
          <ac:chgData name="Sergiadis, Ashley" userId="S::sergiadis_mail.etsu.edu#ext#@livetbr.onmicrosoft.com::ff509932-0923-4d9e-91dc-eb1510649571" providerId="AD" clId="Web-{2CEC67E8-8D38-1097-9D9A-ABA6C882A135}" dt="2020-09-07T00:40:31.919" v="3879"/>
          <ac:spMkLst>
            <pc:docMk/>
            <pc:sldMk cId="3037036523" sldId="443"/>
            <ac:spMk id="44" creationId="{ADFE5C4E-0B5D-4AB5-9877-3993F84A3D4D}"/>
          </ac:spMkLst>
        </pc:spChg>
        <pc:spChg chg="add del">
          <ac:chgData name="Sergiadis, Ashley" userId="S::sergiadis_mail.etsu.edu#ext#@livetbr.onmicrosoft.com::ff509932-0923-4d9e-91dc-eb1510649571" providerId="AD" clId="Web-{2CEC67E8-8D38-1097-9D9A-ABA6C882A135}" dt="2020-09-07T00:40:31.919" v="3879"/>
          <ac:spMkLst>
            <pc:docMk/>
            <pc:sldMk cId="3037036523" sldId="443"/>
            <ac:spMk id="46" creationId="{06048CCE-094B-4948-B61B-DE627F176712}"/>
          </ac:spMkLst>
        </pc:spChg>
        <pc:spChg chg="add del">
          <ac:chgData name="Sergiadis, Ashley" userId="S::sergiadis_mail.etsu.edu#ext#@livetbr.onmicrosoft.com::ff509932-0923-4d9e-91dc-eb1510649571" providerId="AD" clId="Web-{2CEC67E8-8D38-1097-9D9A-ABA6C882A135}" dt="2020-09-07T00:40:31.919" v="3879"/>
          <ac:spMkLst>
            <pc:docMk/>
            <pc:sldMk cId="3037036523" sldId="443"/>
            <ac:spMk id="53" creationId="{823AC064-BC96-4F32-8AE1-B2FD38754823}"/>
          </ac:spMkLst>
        </pc:spChg>
        <pc:picChg chg="add del mod">
          <ac:chgData name="Sergiadis, Ashley" userId="S::sergiadis_mail.etsu.edu#ext#@livetbr.onmicrosoft.com::ff509932-0923-4d9e-91dc-eb1510649571" providerId="AD" clId="Web-{2CEC67E8-8D38-1097-9D9A-ABA6C882A135}" dt="2020-09-07T00:35:24.724" v="3836"/>
          <ac:picMkLst>
            <pc:docMk/>
            <pc:sldMk cId="3037036523" sldId="443"/>
            <ac:picMk id="2" creationId="{0C089C72-420C-4A46-8327-2F029253DDB3}"/>
          </ac:picMkLst>
        </pc:picChg>
        <pc:picChg chg="add del mod">
          <ac:chgData name="Sergiadis, Ashley" userId="S::sergiadis_mail.etsu.edu#ext#@livetbr.onmicrosoft.com::ff509932-0923-4d9e-91dc-eb1510649571" providerId="AD" clId="Web-{2CEC67E8-8D38-1097-9D9A-ABA6C882A135}" dt="2020-09-07T00:35:34.928" v="3839"/>
          <ac:picMkLst>
            <pc:docMk/>
            <pc:sldMk cId="3037036523" sldId="443"/>
            <ac:picMk id="3" creationId="{DFD93995-B564-4226-9460-07F0F5FCD3F0}"/>
          </ac:picMkLst>
        </pc:picChg>
        <pc:picChg chg="add del mod">
          <ac:chgData name="Sergiadis, Ashley" userId="S::sergiadis_mail.etsu.edu#ext#@livetbr.onmicrosoft.com::ff509932-0923-4d9e-91dc-eb1510649571" providerId="AD" clId="Web-{2CEC67E8-8D38-1097-9D9A-ABA6C882A135}" dt="2020-09-07T00:40:31.919" v="3879"/>
          <ac:picMkLst>
            <pc:docMk/>
            <pc:sldMk cId="3037036523" sldId="443"/>
            <ac:picMk id="5" creationId="{F6100166-E8D0-4A3D-A4CE-7D574F928861}"/>
          </ac:picMkLst>
        </pc:picChg>
        <pc:picChg chg="del">
          <ac:chgData name="Sergiadis, Ashley" userId="S::sergiadis_mail.etsu.edu#ext#@livetbr.onmicrosoft.com::ff509932-0923-4d9e-91dc-eb1510649571" providerId="AD" clId="Web-{2CEC67E8-8D38-1097-9D9A-ABA6C882A135}" dt="2020-09-07T00:21:35.883" v="3701"/>
          <ac:picMkLst>
            <pc:docMk/>
            <pc:sldMk cId="3037036523" sldId="443"/>
            <ac:picMk id="6" creationId="{3CF7D3AD-D725-4946-B0A2-CE1A55C4EBAC}"/>
          </ac:picMkLst>
        </pc:picChg>
        <pc:picChg chg="del">
          <ac:chgData name="Sergiadis, Ashley" userId="S::sergiadis_mail.etsu.edu#ext#@livetbr.onmicrosoft.com::ff509932-0923-4d9e-91dc-eb1510649571" providerId="AD" clId="Web-{2CEC67E8-8D38-1097-9D9A-ABA6C882A135}" dt="2020-09-07T00:21:36.758" v="3702"/>
          <ac:picMkLst>
            <pc:docMk/>
            <pc:sldMk cId="3037036523" sldId="443"/>
            <ac:picMk id="7" creationId="{7DCB2ECF-4D8A-470B-A706-D7CE01FA0DCB}"/>
          </ac:picMkLst>
        </pc:picChg>
        <pc:picChg chg="del">
          <ac:chgData name="Sergiadis, Ashley" userId="S::sergiadis_mail.etsu.edu#ext#@livetbr.onmicrosoft.com::ff509932-0923-4d9e-91dc-eb1510649571" providerId="AD" clId="Web-{2CEC67E8-8D38-1097-9D9A-ABA6C882A135}" dt="2020-09-07T00:21:35.008" v="3700"/>
          <ac:picMkLst>
            <pc:docMk/>
            <pc:sldMk cId="3037036523" sldId="443"/>
            <ac:picMk id="8" creationId="{2497D6A3-9A49-42AB-ADCE-744600CC0DEA}"/>
          </ac:picMkLst>
        </pc:picChg>
        <pc:picChg chg="del">
          <ac:chgData name="Sergiadis, Ashley" userId="S::sergiadis_mail.etsu.edu#ext#@livetbr.onmicrosoft.com::ff509932-0923-4d9e-91dc-eb1510649571" providerId="AD" clId="Web-{2CEC67E8-8D38-1097-9D9A-ABA6C882A135}" dt="2020-09-07T00:21:34.289" v="3699"/>
          <ac:picMkLst>
            <pc:docMk/>
            <pc:sldMk cId="3037036523" sldId="443"/>
            <ac:picMk id="9" creationId="{51DB5B9A-45A3-4D78-A239-D5DCC5A2ACB2}"/>
          </ac:picMkLst>
        </pc:picChg>
        <pc:picChg chg="add del mod">
          <ac:chgData name="Sergiadis, Ashley" userId="S::sergiadis_mail.etsu.edu#ext#@livetbr.onmicrosoft.com::ff509932-0923-4d9e-91dc-eb1510649571" providerId="AD" clId="Web-{2CEC67E8-8D38-1097-9D9A-ABA6C882A135}" dt="2020-09-07T00:37:47.056" v="3851"/>
          <ac:picMkLst>
            <pc:docMk/>
            <pc:sldMk cId="3037036523" sldId="443"/>
            <ac:picMk id="10" creationId="{D9FA5060-E4DE-49EE-90C5-BC72D0D1BA21}"/>
          </ac:picMkLst>
        </pc:picChg>
        <pc:picChg chg="del">
          <ac:chgData name="Sergiadis, Ashley" userId="S::sergiadis_mail.etsu.edu#ext#@livetbr.onmicrosoft.com::ff509932-0923-4d9e-91dc-eb1510649571" providerId="AD" clId="Web-{2CEC67E8-8D38-1097-9D9A-ABA6C882A135}" dt="2020-09-07T00:21:37.774" v="3704"/>
          <ac:picMkLst>
            <pc:docMk/>
            <pc:sldMk cId="3037036523" sldId="443"/>
            <ac:picMk id="11" creationId="{C66C9B59-8613-43EB-B189-433F3DF5576D}"/>
          </ac:picMkLst>
        </pc:picChg>
        <pc:picChg chg="add del mod modCrop">
          <ac:chgData name="Sergiadis, Ashley" userId="S::sergiadis_mail.etsu.edu#ext#@livetbr.onmicrosoft.com::ff509932-0923-4d9e-91dc-eb1510649571" providerId="AD" clId="Web-{2CEC67E8-8D38-1097-9D9A-ABA6C882A135}" dt="2020-09-07T00:38:58.870" v="3862"/>
          <ac:picMkLst>
            <pc:docMk/>
            <pc:sldMk cId="3037036523" sldId="443"/>
            <ac:picMk id="12" creationId="{36A55794-1D05-4E4B-A64C-F97E6DB077F8}"/>
          </ac:picMkLst>
        </pc:picChg>
        <pc:picChg chg="add del mod">
          <ac:chgData name="Sergiadis, Ashley" userId="S::sergiadis_mail.etsu.edu#ext#@livetbr.onmicrosoft.com::ff509932-0923-4d9e-91dc-eb1510649571" providerId="AD" clId="Web-{2CEC67E8-8D38-1097-9D9A-ABA6C882A135}" dt="2020-09-07T00:40:35.373" v="3881"/>
          <ac:picMkLst>
            <pc:docMk/>
            <pc:sldMk cId="3037036523" sldId="443"/>
            <ac:picMk id="13" creationId="{78B62ED0-2E7B-4329-ACE0-B1B024C883ED}"/>
          </ac:picMkLst>
        </pc:picChg>
        <pc:picChg chg="add del mod modCrop">
          <ac:chgData name="Sergiadis, Ashley" userId="S::sergiadis_mail.etsu.edu#ext#@livetbr.onmicrosoft.com::ff509932-0923-4d9e-91dc-eb1510649571" providerId="AD" clId="Web-{2CEC67E8-8D38-1097-9D9A-ABA6C882A135}" dt="2020-09-07T00:41:59.328" v="3891"/>
          <ac:picMkLst>
            <pc:docMk/>
            <pc:sldMk cId="3037036523" sldId="443"/>
            <ac:picMk id="14" creationId="{571E1CC4-9005-4494-8320-4A7E336DF3E1}"/>
          </ac:picMkLst>
        </pc:picChg>
        <pc:picChg chg="add mod modCrop">
          <ac:chgData name="Sergiadis, Ashley" userId="S::sergiadis_mail.etsu.edu#ext#@livetbr.onmicrosoft.com::ff509932-0923-4d9e-91dc-eb1510649571" providerId="AD" clId="Web-{2CEC67E8-8D38-1097-9D9A-ABA6C882A135}" dt="2020-09-07T00:43:23.220" v="3905" actId="1076"/>
          <ac:picMkLst>
            <pc:docMk/>
            <pc:sldMk cId="3037036523" sldId="443"/>
            <ac:picMk id="15" creationId="{6F75494C-C47C-4199-B611-5ADE735C74D4}"/>
          </ac:picMkLst>
        </pc:picChg>
        <pc:picChg chg="add mod">
          <ac:chgData name="Sergiadis, Ashley" userId="S::sergiadis_mail.etsu.edu#ext#@livetbr.onmicrosoft.com::ff509932-0923-4d9e-91dc-eb1510649571" providerId="AD" clId="Web-{2CEC67E8-8D38-1097-9D9A-ABA6C882A135}" dt="2020-09-07T00:43:29.408" v="3908" actId="1076"/>
          <ac:picMkLst>
            <pc:docMk/>
            <pc:sldMk cId="3037036523" sldId="443"/>
            <ac:picMk id="16" creationId="{8B283B3D-9320-4A68-85B3-06B7B7E72F50}"/>
          </ac:picMkLst>
        </pc:picChg>
        <pc:picChg chg="del">
          <ac:chgData name="Sergiadis, Ashley" userId="S::sergiadis_mail.etsu.edu#ext#@livetbr.onmicrosoft.com::ff509932-0923-4d9e-91dc-eb1510649571" providerId="AD" clId="Web-{2CEC67E8-8D38-1097-9D9A-ABA6C882A135}" dt="2020-09-07T00:21:37.336" v="3703"/>
          <ac:picMkLst>
            <pc:docMk/>
            <pc:sldMk cId="3037036523" sldId="443"/>
            <ac:picMk id="20" creationId="{FB7BADED-86E3-4FF3-B70E-74B78BDE7CA5}"/>
          </ac:picMkLst>
        </pc:picChg>
        <pc:cxnChg chg="add del">
          <ac:chgData name="Sergiadis, Ashley" userId="S::sergiadis_mail.etsu.edu#ext#@livetbr.onmicrosoft.com::ff509932-0923-4d9e-91dc-eb1510649571" providerId="AD" clId="Web-{2CEC67E8-8D38-1097-9D9A-ABA6C882A135}" dt="2020-09-07T00:40:31.919" v="3879"/>
          <ac:cxnSpMkLst>
            <pc:docMk/>
            <pc:sldMk cId="3037036523" sldId="443"/>
            <ac:cxnSpMk id="48" creationId="{5BB48934-4796-4249-B64C-EE2375977B5E}"/>
          </ac:cxnSpMkLst>
        </pc:cxnChg>
        <pc:cxnChg chg="add del">
          <ac:chgData name="Sergiadis, Ashley" userId="S::sergiadis_mail.etsu.edu#ext#@livetbr.onmicrosoft.com::ff509932-0923-4d9e-91dc-eb1510649571" providerId="AD" clId="Web-{2CEC67E8-8D38-1097-9D9A-ABA6C882A135}" dt="2020-09-07T00:40:31.919" v="3879"/>
          <ac:cxnSpMkLst>
            <pc:docMk/>
            <pc:sldMk cId="3037036523" sldId="443"/>
            <ac:cxnSpMk id="55" creationId="{7E7C77BC-7138-40B1-A15B-20F57A494629}"/>
          </ac:cxnSpMkLst>
        </pc:cxnChg>
        <pc:cxnChg chg="add del">
          <ac:chgData name="Sergiadis, Ashley" userId="S::sergiadis_mail.etsu.edu#ext#@livetbr.onmicrosoft.com::ff509932-0923-4d9e-91dc-eb1510649571" providerId="AD" clId="Web-{2CEC67E8-8D38-1097-9D9A-ABA6C882A135}" dt="2020-09-07T00:40:31.919" v="3879"/>
          <ac:cxnSpMkLst>
            <pc:docMk/>
            <pc:sldMk cId="3037036523" sldId="443"/>
            <ac:cxnSpMk id="57" creationId="{DB146403-F3D6-484B-B2ED-97F9565D0370}"/>
          </ac:cxnSpMkLst>
        </pc:cxnChg>
      </pc:sldChg>
      <pc:sldChg chg="addSp delSp modSp new modNotes">
        <pc:chgData name="Sergiadis, Ashley" userId="S::sergiadis_mail.etsu.edu#ext#@livetbr.onmicrosoft.com::ff509932-0923-4d9e-91dc-eb1510649571" providerId="AD" clId="Web-{2CEC67E8-8D38-1097-9D9A-ABA6C882A135}" dt="2020-09-07T00:34:18.816" v="3832"/>
        <pc:sldMkLst>
          <pc:docMk/>
          <pc:sldMk cId="2662252691" sldId="444"/>
        </pc:sldMkLst>
        <pc:spChg chg="mod">
          <ac:chgData name="Sergiadis, Ashley" userId="S::sergiadis_mail.etsu.edu#ext#@livetbr.onmicrosoft.com::ff509932-0923-4d9e-91dc-eb1510649571" providerId="AD" clId="Web-{2CEC67E8-8D38-1097-9D9A-ABA6C882A135}" dt="2020-09-07T00:21:24.742" v="3698" actId="1076"/>
          <ac:spMkLst>
            <pc:docMk/>
            <pc:sldMk cId="2662252691" sldId="444"/>
            <ac:spMk id="2" creationId="{58742A25-0D30-4E4D-8CAE-B697F57426A4}"/>
          </ac:spMkLst>
        </pc:spChg>
        <pc:spChg chg="del">
          <ac:chgData name="Sergiadis, Ashley" userId="S::sergiadis_mail.etsu.edu#ext#@livetbr.onmicrosoft.com::ff509932-0923-4d9e-91dc-eb1510649571" providerId="AD" clId="Web-{2CEC67E8-8D38-1097-9D9A-ABA6C882A135}" dt="2020-09-06T22:49:31.690" v="3648"/>
          <ac:spMkLst>
            <pc:docMk/>
            <pc:sldMk cId="2662252691" sldId="444"/>
            <ac:spMk id="3" creationId="{4CE3198D-452E-4BA3-BC85-A8332DD78AC2}"/>
          </ac:spMkLst>
        </pc:spChg>
        <pc:picChg chg="add mod ord">
          <ac:chgData name="Sergiadis, Ashley" userId="S::sergiadis_mail.etsu.edu#ext#@livetbr.onmicrosoft.com::ff509932-0923-4d9e-91dc-eb1510649571" providerId="AD" clId="Web-{2CEC67E8-8D38-1097-9D9A-ABA6C882A135}" dt="2020-09-07T00:20:29.504" v="3675" actId="1076"/>
          <ac:picMkLst>
            <pc:docMk/>
            <pc:sldMk cId="2662252691" sldId="444"/>
            <ac:picMk id="3" creationId="{1C2F6B01-E864-4AD2-A9E2-2AA423966839}"/>
          </ac:picMkLst>
        </pc:picChg>
        <pc:picChg chg="add del mod">
          <ac:chgData name="Sergiadis, Ashley" userId="S::sergiadis_mail.etsu.edu#ext#@livetbr.onmicrosoft.com::ff509932-0923-4d9e-91dc-eb1510649571" providerId="AD" clId="Web-{2CEC67E8-8D38-1097-9D9A-ABA6C882A135}" dt="2020-09-07T00:19:23.424" v="3657"/>
          <ac:picMkLst>
            <pc:docMk/>
            <pc:sldMk cId="2662252691" sldId="444"/>
            <ac:picMk id="4" creationId="{B2C4DDB5-A812-4BCE-9D60-7D24A083B750}"/>
          </ac:picMkLst>
        </pc:picChg>
      </pc:sldChg>
      <pc:sldChg chg="delSp new del">
        <pc:chgData name="Sergiadis, Ashley" userId="S::sergiadis_mail.etsu.edu#ext#@livetbr.onmicrosoft.com::ff509932-0923-4d9e-91dc-eb1510649571" providerId="AD" clId="Web-{2CEC67E8-8D38-1097-9D9A-ABA6C882A135}" dt="2020-09-07T00:22:28.400" v="3709"/>
        <pc:sldMkLst>
          <pc:docMk/>
          <pc:sldMk cId="3311363132" sldId="445"/>
        </pc:sldMkLst>
        <pc:spChg chg="del">
          <ac:chgData name="Sergiadis, Ashley" userId="S::sergiadis_mail.etsu.edu#ext#@livetbr.onmicrosoft.com::ff509932-0923-4d9e-91dc-eb1510649571" providerId="AD" clId="Web-{2CEC67E8-8D38-1097-9D9A-ABA6C882A135}" dt="2020-09-07T00:22:16.087" v="3706"/>
          <ac:spMkLst>
            <pc:docMk/>
            <pc:sldMk cId="3311363132" sldId="445"/>
            <ac:spMk id="2" creationId="{3F050241-7AE3-4DCF-8EAA-20B570B0904F}"/>
          </ac:spMkLst>
        </pc:spChg>
        <pc:spChg chg="del">
          <ac:chgData name="Sergiadis, Ashley" userId="S::sergiadis_mail.etsu.edu#ext#@livetbr.onmicrosoft.com::ff509932-0923-4d9e-91dc-eb1510649571" providerId="AD" clId="Web-{2CEC67E8-8D38-1097-9D9A-ABA6C882A135}" dt="2020-09-07T00:22:17.103" v="3707"/>
          <ac:spMkLst>
            <pc:docMk/>
            <pc:sldMk cId="3311363132" sldId="445"/>
            <ac:spMk id="3" creationId="{EBC1C033-E2E7-4A7B-B8CB-DD25BDEC3263}"/>
          </ac:spMkLst>
        </pc:spChg>
      </pc:sldChg>
      <pc:sldChg chg="addSp delSp modSp add replId modNotes">
        <pc:chgData name="Sergiadis, Ashley" userId="S::sergiadis_mail.etsu.edu#ext#@livetbr.onmicrosoft.com::ff509932-0923-4d9e-91dc-eb1510649571" providerId="AD" clId="Web-{2CEC67E8-8D38-1097-9D9A-ABA6C882A135}" dt="2020-09-07T00:47:38.415" v="3914"/>
        <pc:sldMkLst>
          <pc:docMk/>
          <pc:sldMk cId="3155345406" sldId="446"/>
        </pc:sldMkLst>
        <pc:spChg chg="mod">
          <ac:chgData name="Sergiadis, Ashley" userId="S::sergiadis_mail.etsu.edu#ext#@livetbr.onmicrosoft.com::ff509932-0923-4d9e-91dc-eb1510649571" providerId="AD" clId="Web-{2CEC67E8-8D38-1097-9D9A-ABA6C882A135}" dt="2020-09-07T00:22:54.072" v="3716" actId="20577"/>
          <ac:spMkLst>
            <pc:docMk/>
            <pc:sldMk cId="3155345406" sldId="446"/>
            <ac:spMk id="4" creationId="{F7050A6C-B224-4DF9-818A-DA1B9FB3FC1C}"/>
          </ac:spMkLst>
        </pc:spChg>
        <pc:spChg chg="del">
          <ac:chgData name="Sergiadis, Ashley" userId="S::sergiadis_mail.etsu.edu#ext#@livetbr.onmicrosoft.com::ff509932-0923-4d9e-91dc-eb1510649571" providerId="AD" clId="Web-{2CEC67E8-8D38-1097-9D9A-ABA6C882A135}" dt="2020-09-07T00:23:25.495" v="3756"/>
          <ac:spMkLst>
            <pc:docMk/>
            <pc:sldMk cId="3155345406" sldId="446"/>
            <ac:spMk id="7" creationId="{80E869B5-0C88-47D1-8DAC-EA2CFDFC3DA6}"/>
          </ac:spMkLst>
        </pc:spChg>
        <pc:spChg chg="del">
          <ac:chgData name="Sergiadis, Ashley" userId="S::sergiadis_mail.etsu.edu#ext#@livetbr.onmicrosoft.com::ff509932-0923-4d9e-91dc-eb1510649571" providerId="AD" clId="Web-{2CEC67E8-8D38-1097-9D9A-ABA6C882A135}" dt="2020-09-07T00:23:22.995" v="3755"/>
          <ac:spMkLst>
            <pc:docMk/>
            <pc:sldMk cId="3155345406" sldId="446"/>
            <ac:spMk id="9" creationId="{0B412116-F25E-48CF-BC43-15F912BD88B0}"/>
          </ac:spMkLst>
        </pc:spChg>
        <pc:spChg chg="add mod">
          <ac:chgData name="Sergiadis, Ashley" userId="S::sergiadis_mail.etsu.edu#ext#@livetbr.onmicrosoft.com::ff509932-0923-4d9e-91dc-eb1510649571" providerId="AD" clId="Web-{2CEC67E8-8D38-1097-9D9A-ABA6C882A135}" dt="2020-09-07T00:30:19.842" v="3803" actId="20577"/>
          <ac:spMkLst>
            <pc:docMk/>
            <pc:sldMk cId="3155345406" sldId="446"/>
            <ac:spMk id="10" creationId="{7446A27D-F9BD-423C-9C89-06E114A14788}"/>
          </ac:spMkLst>
        </pc:spChg>
        <pc:spChg chg="del">
          <ac:chgData name="Sergiadis, Ashley" userId="S::sergiadis_mail.etsu.edu#ext#@livetbr.onmicrosoft.com::ff509932-0923-4d9e-91dc-eb1510649571" providerId="AD" clId="Web-{2CEC67E8-8D38-1097-9D9A-ABA6C882A135}" dt="2020-09-07T00:23:21.807" v="3754"/>
          <ac:spMkLst>
            <pc:docMk/>
            <pc:sldMk cId="3155345406" sldId="446"/>
            <ac:spMk id="11" creationId="{EBB8452A-9190-4BD2-8798-29D5D3EC72E8}"/>
          </ac:spMkLst>
        </pc:spChg>
        <pc:spChg chg="add mod">
          <ac:chgData name="Sergiadis, Ashley" userId="S::sergiadis_mail.etsu.edu#ext#@livetbr.onmicrosoft.com::ff509932-0923-4d9e-91dc-eb1510649571" providerId="AD" clId="Web-{2CEC67E8-8D38-1097-9D9A-ABA6C882A135}" dt="2020-09-07T00:26:16.468" v="3773"/>
          <ac:spMkLst>
            <pc:docMk/>
            <pc:sldMk cId="3155345406" sldId="446"/>
            <ac:spMk id="12" creationId="{BF92A955-FCD2-451D-AF67-A579447CCA37}"/>
          </ac:spMkLst>
        </pc:spChg>
        <pc:picChg chg="add mod">
          <ac:chgData name="Sergiadis, Ashley" userId="S::sergiadis_mail.etsu.edu#ext#@livetbr.onmicrosoft.com::ff509932-0923-4d9e-91dc-eb1510649571" providerId="AD" clId="Web-{2CEC67E8-8D38-1097-9D9A-ABA6C882A135}" dt="2020-09-07T00:28:39.224" v="3790" actId="1076"/>
          <ac:picMkLst>
            <pc:docMk/>
            <pc:sldMk cId="3155345406" sldId="446"/>
            <ac:picMk id="2" creationId="{FB18B99A-DF2A-4AF6-8FB5-2520BB88D35A}"/>
          </ac:picMkLst>
        </pc:picChg>
        <pc:picChg chg="add mod">
          <ac:chgData name="Sergiadis, Ashley" userId="S::sergiadis_mail.etsu.edu#ext#@livetbr.onmicrosoft.com::ff509932-0923-4d9e-91dc-eb1510649571" providerId="AD" clId="Web-{2CEC67E8-8D38-1097-9D9A-ABA6C882A135}" dt="2020-09-07T00:28:37.286" v="3789" actId="1076"/>
          <ac:picMkLst>
            <pc:docMk/>
            <pc:sldMk cId="3155345406" sldId="446"/>
            <ac:picMk id="3" creationId="{5B8E1389-4BB8-45ED-889E-C96B2C3BBE30}"/>
          </ac:picMkLst>
        </pc:picChg>
        <pc:picChg chg="add mod">
          <ac:chgData name="Sergiadis, Ashley" userId="S::sergiadis_mail.etsu.edu#ext#@livetbr.onmicrosoft.com::ff509932-0923-4d9e-91dc-eb1510649571" providerId="AD" clId="Web-{2CEC67E8-8D38-1097-9D9A-ABA6C882A135}" dt="2020-09-07T00:28:40.958" v="3791" actId="1076"/>
          <ac:picMkLst>
            <pc:docMk/>
            <pc:sldMk cId="3155345406" sldId="446"/>
            <ac:picMk id="5" creationId="{C1F17D35-2626-45E6-A00A-8832D99C011D}"/>
          </ac:picMkLst>
        </pc:picChg>
        <pc:picChg chg="add mod">
          <ac:chgData name="Sergiadis, Ashley" userId="S::sergiadis_mail.etsu.edu#ext#@livetbr.onmicrosoft.com::ff509932-0923-4d9e-91dc-eb1510649571" providerId="AD" clId="Web-{2CEC67E8-8D38-1097-9D9A-ABA6C882A135}" dt="2020-09-07T00:29:09.209" v="3795" actId="1076"/>
          <ac:picMkLst>
            <pc:docMk/>
            <pc:sldMk cId="3155345406" sldId="446"/>
            <ac:picMk id="6" creationId="{A7A16B34-9EB5-43AA-BE8F-187F5AA54C41}"/>
          </ac:picMkLst>
        </pc:picChg>
        <pc:picChg chg="add mod">
          <ac:chgData name="Sergiadis, Ashley" userId="S::sergiadis_mail.etsu.edu#ext#@livetbr.onmicrosoft.com::ff509932-0923-4d9e-91dc-eb1510649571" providerId="AD" clId="Web-{2CEC67E8-8D38-1097-9D9A-ABA6C882A135}" dt="2020-09-07T00:30:05.185" v="3800" actId="1076"/>
          <ac:picMkLst>
            <pc:docMk/>
            <pc:sldMk cId="3155345406" sldId="446"/>
            <ac:picMk id="8" creationId="{AA447808-B2DF-4B87-8AA9-140B1CC295C5}"/>
          </ac:picMkLst>
        </pc:picChg>
      </pc:sldChg>
      <pc:sldChg chg="addSp delSp modSp new">
        <pc:chgData name="Sergiadis, Ashley" userId="S::sergiadis_mail.etsu.edu#ext#@livetbr.onmicrosoft.com::ff509932-0923-4d9e-91dc-eb1510649571" providerId="AD" clId="Web-{2CEC67E8-8D38-1097-9D9A-ABA6C882A135}" dt="2020-09-07T01:00:50.190" v="3957" actId="1076"/>
        <pc:sldMkLst>
          <pc:docMk/>
          <pc:sldMk cId="2402972140" sldId="447"/>
        </pc:sldMkLst>
        <pc:spChg chg="del">
          <ac:chgData name="Sergiadis, Ashley" userId="S::sergiadis_mail.etsu.edu#ext#@livetbr.onmicrosoft.com::ff509932-0923-4d9e-91dc-eb1510649571" providerId="AD" clId="Web-{2CEC67E8-8D38-1097-9D9A-ABA6C882A135}" dt="2020-09-07T00:52:50.100" v="3945"/>
          <ac:spMkLst>
            <pc:docMk/>
            <pc:sldMk cId="2402972140" sldId="447"/>
            <ac:spMk id="2" creationId="{41917511-4B8F-4ED8-A340-5F15CD75E3E1}"/>
          </ac:spMkLst>
        </pc:spChg>
        <pc:spChg chg="del">
          <ac:chgData name="Sergiadis, Ashley" userId="S::sergiadis_mail.etsu.edu#ext#@livetbr.onmicrosoft.com::ff509932-0923-4d9e-91dc-eb1510649571" providerId="AD" clId="Web-{2CEC67E8-8D38-1097-9D9A-ABA6C882A135}" dt="2020-09-07T00:52:51.834" v="3946"/>
          <ac:spMkLst>
            <pc:docMk/>
            <pc:sldMk cId="2402972140" sldId="447"/>
            <ac:spMk id="3" creationId="{AA71639E-AEF1-4D70-9F05-F70F54DF242E}"/>
          </ac:spMkLst>
        </pc:spChg>
        <pc:picChg chg="add mod modCrop">
          <ac:chgData name="Sergiadis, Ashley" userId="S::sergiadis_mail.etsu.edu#ext#@livetbr.onmicrosoft.com::ff509932-0923-4d9e-91dc-eb1510649571" providerId="AD" clId="Web-{2CEC67E8-8D38-1097-9D9A-ABA6C882A135}" dt="2020-09-07T01:00:50.190" v="3957" actId="1076"/>
          <ac:picMkLst>
            <pc:docMk/>
            <pc:sldMk cId="2402972140" sldId="447"/>
            <ac:picMk id="4" creationId="{D0A71393-89DE-476E-92B8-A0867895B333}"/>
          </ac:picMkLst>
        </pc:picChg>
      </pc:sldChg>
      <pc:sldChg chg="addSp delSp modSp new">
        <pc:chgData name="Sergiadis, Ashley" userId="S::sergiadis_mail.etsu.edu#ext#@livetbr.onmicrosoft.com::ff509932-0923-4d9e-91dc-eb1510649571" providerId="AD" clId="Web-{2CEC67E8-8D38-1097-9D9A-ABA6C882A135}" dt="2020-09-07T01:08:12.285" v="3963" actId="14100"/>
        <pc:sldMkLst>
          <pc:docMk/>
          <pc:sldMk cId="3839485668" sldId="448"/>
        </pc:sldMkLst>
        <pc:spChg chg="del">
          <ac:chgData name="Sergiadis, Ashley" userId="S::sergiadis_mail.etsu.edu#ext#@livetbr.onmicrosoft.com::ff509932-0923-4d9e-91dc-eb1510649571" providerId="AD" clId="Web-{2CEC67E8-8D38-1097-9D9A-ABA6C882A135}" dt="2020-09-07T01:08:03.723" v="3959"/>
          <ac:spMkLst>
            <pc:docMk/>
            <pc:sldMk cId="3839485668" sldId="448"/>
            <ac:spMk id="2" creationId="{BC1CD3EB-C733-4997-BCF8-E798C9A2076C}"/>
          </ac:spMkLst>
        </pc:spChg>
        <pc:spChg chg="del">
          <ac:chgData name="Sergiadis, Ashley" userId="S::sergiadis_mail.etsu.edu#ext#@livetbr.onmicrosoft.com::ff509932-0923-4d9e-91dc-eb1510649571" providerId="AD" clId="Web-{2CEC67E8-8D38-1097-9D9A-ABA6C882A135}" dt="2020-09-07T01:08:04.926" v="3960"/>
          <ac:spMkLst>
            <pc:docMk/>
            <pc:sldMk cId="3839485668" sldId="448"/>
            <ac:spMk id="3" creationId="{465B0E5E-3470-4786-A935-430FE1960FF1}"/>
          </ac:spMkLst>
        </pc:spChg>
        <pc:picChg chg="add mod">
          <ac:chgData name="Sergiadis, Ashley" userId="S::sergiadis_mail.etsu.edu#ext#@livetbr.onmicrosoft.com::ff509932-0923-4d9e-91dc-eb1510649571" providerId="AD" clId="Web-{2CEC67E8-8D38-1097-9D9A-ABA6C882A135}" dt="2020-09-07T01:08:12.285" v="3963" actId="14100"/>
          <ac:picMkLst>
            <pc:docMk/>
            <pc:sldMk cId="3839485668" sldId="448"/>
            <ac:picMk id="4" creationId="{8E435F51-D4A4-48C6-8F05-1C2E6C940CA8}"/>
          </ac:picMkLst>
        </pc:picChg>
      </pc:sldChg>
      <pc:sldChg chg="addSp delSp modSp new">
        <pc:chgData name="Sergiadis, Ashley" userId="S::sergiadis_mail.etsu.edu#ext#@livetbr.onmicrosoft.com::ff509932-0923-4d9e-91dc-eb1510649571" providerId="AD" clId="Web-{2CEC67E8-8D38-1097-9D9A-ABA6C882A135}" dt="2020-09-07T01:08:47.286" v="3969" actId="14100"/>
        <pc:sldMkLst>
          <pc:docMk/>
          <pc:sldMk cId="3325686707" sldId="449"/>
        </pc:sldMkLst>
        <pc:spChg chg="del">
          <ac:chgData name="Sergiadis, Ashley" userId="S::sergiadis_mail.etsu.edu#ext#@livetbr.onmicrosoft.com::ff509932-0923-4d9e-91dc-eb1510649571" providerId="AD" clId="Web-{2CEC67E8-8D38-1097-9D9A-ABA6C882A135}" dt="2020-09-07T01:08:23.567" v="3965"/>
          <ac:spMkLst>
            <pc:docMk/>
            <pc:sldMk cId="3325686707" sldId="449"/>
            <ac:spMk id="2" creationId="{06AEACCF-A033-4CC4-9A0D-4118BEE83BF9}"/>
          </ac:spMkLst>
        </pc:spChg>
        <pc:spChg chg="del">
          <ac:chgData name="Sergiadis, Ashley" userId="S::sergiadis_mail.etsu.edu#ext#@livetbr.onmicrosoft.com::ff509932-0923-4d9e-91dc-eb1510649571" providerId="AD" clId="Web-{2CEC67E8-8D38-1097-9D9A-ABA6C882A135}" dt="2020-09-07T01:08:24.504" v="3966"/>
          <ac:spMkLst>
            <pc:docMk/>
            <pc:sldMk cId="3325686707" sldId="449"/>
            <ac:spMk id="3" creationId="{24B0CC0F-57D6-40A2-8217-2D099F5779A8}"/>
          </ac:spMkLst>
        </pc:spChg>
        <pc:picChg chg="add mod">
          <ac:chgData name="Sergiadis, Ashley" userId="S::sergiadis_mail.etsu.edu#ext#@livetbr.onmicrosoft.com::ff509932-0923-4d9e-91dc-eb1510649571" providerId="AD" clId="Web-{2CEC67E8-8D38-1097-9D9A-ABA6C882A135}" dt="2020-09-07T01:08:47.286" v="3969" actId="14100"/>
          <ac:picMkLst>
            <pc:docMk/>
            <pc:sldMk cId="3325686707" sldId="449"/>
            <ac:picMk id="4" creationId="{352D6B48-5107-4BB8-B555-40C41D9F3CBA}"/>
          </ac:picMkLst>
        </pc:picChg>
      </pc:sldChg>
      <pc:sldChg chg="addSp delSp modSp new">
        <pc:chgData name="Sergiadis, Ashley" userId="S::sergiadis_mail.etsu.edu#ext#@livetbr.onmicrosoft.com::ff509932-0923-4d9e-91dc-eb1510649571" providerId="AD" clId="Web-{2CEC67E8-8D38-1097-9D9A-ABA6C882A135}" dt="2020-09-07T02:29:17.011" v="3993" actId="14100"/>
        <pc:sldMkLst>
          <pc:docMk/>
          <pc:sldMk cId="149856556" sldId="450"/>
        </pc:sldMkLst>
        <pc:spChg chg="del">
          <ac:chgData name="Sergiadis, Ashley" userId="S::sergiadis_mail.etsu.edu#ext#@livetbr.onmicrosoft.com::ff509932-0923-4d9e-91dc-eb1510649571" providerId="AD" clId="Web-{2CEC67E8-8D38-1097-9D9A-ABA6C882A135}" dt="2020-09-07T02:29:04.527" v="3989"/>
          <ac:spMkLst>
            <pc:docMk/>
            <pc:sldMk cId="149856556" sldId="450"/>
            <ac:spMk id="2" creationId="{7F846FD0-E3B2-42A7-8EFA-58C45A9BB44A}"/>
          </ac:spMkLst>
        </pc:spChg>
        <pc:spChg chg="del">
          <ac:chgData name="Sergiadis, Ashley" userId="S::sergiadis_mail.etsu.edu#ext#@livetbr.onmicrosoft.com::ff509932-0923-4d9e-91dc-eb1510649571" providerId="AD" clId="Web-{2CEC67E8-8D38-1097-9D9A-ABA6C882A135}" dt="2020-09-07T02:29:08.199" v="3990"/>
          <ac:spMkLst>
            <pc:docMk/>
            <pc:sldMk cId="149856556" sldId="450"/>
            <ac:spMk id="3" creationId="{6AB4FC3D-01AD-4299-988A-C40374F92C2C}"/>
          </ac:spMkLst>
        </pc:spChg>
        <pc:picChg chg="add mod">
          <ac:chgData name="Sergiadis, Ashley" userId="S::sergiadis_mail.etsu.edu#ext#@livetbr.onmicrosoft.com::ff509932-0923-4d9e-91dc-eb1510649571" providerId="AD" clId="Web-{2CEC67E8-8D38-1097-9D9A-ABA6C882A135}" dt="2020-09-07T02:29:17.011" v="3993" actId="14100"/>
          <ac:picMkLst>
            <pc:docMk/>
            <pc:sldMk cId="149856556" sldId="450"/>
            <ac:picMk id="4" creationId="{8113B4D2-BADD-440A-9ABE-0EBD35359E42}"/>
          </ac:picMkLst>
        </pc:picChg>
      </pc:sldChg>
      <pc:sldChg chg="delSp new del">
        <pc:chgData name="Sergiadis, Ashley" userId="S::sergiadis_mail.etsu.edu#ext#@livetbr.onmicrosoft.com::ff509932-0923-4d9e-91dc-eb1510649571" providerId="AD" clId="Web-{2CEC67E8-8D38-1097-9D9A-ABA6C882A135}" dt="2020-09-07T01:23:52.156" v="3973"/>
        <pc:sldMkLst>
          <pc:docMk/>
          <pc:sldMk cId="2590673354" sldId="450"/>
        </pc:sldMkLst>
        <pc:spChg chg="del">
          <ac:chgData name="Sergiadis, Ashley" userId="S::sergiadis_mail.etsu.edu#ext#@livetbr.onmicrosoft.com::ff509932-0923-4d9e-91dc-eb1510649571" providerId="AD" clId="Web-{2CEC67E8-8D38-1097-9D9A-ABA6C882A135}" dt="2020-09-07T01:08:58.193" v="3971"/>
          <ac:spMkLst>
            <pc:docMk/>
            <pc:sldMk cId="2590673354" sldId="450"/>
            <ac:spMk id="2" creationId="{E6C0E7D3-5AB7-47D5-982D-F13BB9A1700C}"/>
          </ac:spMkLst>
        </pc:spChg>
        <pc:spChg chg="del">
          <ac:chgData name="Sergiadis, Ashley" userId="S::sergiadis_mail.etsu.edu#ext#@livetbr.onmicrosoft.com::ff509932-0923-4d9e-91dc-eb1510649571" providerId="AD" clId="Web-{2CEC67E8-8D38-1097-9D9A-ABA6C882A135}" dt="2020-09-07T01:09:04.568" v="3972"/>
          <ac:spMkLst>
            <pc:docMk/>
            <pc:sldMk cId="2590673354" sldId="450"/>
            <ac:spMk id="3" creationId="{24287D77-EC10-446A-861D-16749AA76491}"/>
          </ac:spMkLst>
        </pc:spChg>
      </pc:sldChg>
      <pc:sldMasterChg chg="add addSldLayout">
        <pc:chgData name="Sergiadis, Ashley" userId="S::sergiadis_mail.etsu.edu#ext#@livetbr.onmicrosoft.com::ff509932-0923-4d9e-91dc-eb1510649571" providerId="AD" clId="Web-{2CEC67E8-8D38-1097-9D9A-ABA6C882A135}" dt="2020-09-06T19:08:36.356" v="2007"/>
        <pc:sldMasterMkLst>
          <pc:docMk/>
          <pc:sldMasterMk cId="0" sldId="2147483648"/>
        </pc:sldMasterMkLst>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4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5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6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8"/>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7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8"/>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8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8"/>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69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8"/>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0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8"/>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19"/>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0"/>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1"/>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2"/>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3"/>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4"/>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5"/>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6"/>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7"/>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8"/>
          </pc:sldLayoutMkLst>
        </pc:sldLayoutChg>
        <pc:sldLayoutChg chg="add">
          <pc:chgData name="Sergiadis, Ashley" userId="S::sergiadis_mail.etsu.edu#ext#@livetbr.onmicrosoft.com::ff509932-0923-4d9e-91dc-eb1510649571" providerId="AD" clId="Web-{2CEC67E8-8D38-1097-9D9A-ABA6C882A135}" dt="2020-09-06T19:08:36.356" v="2007"/>
          <pc:sldLayoutMkLst>
            <pc:docMk/>
            <pc:sldMasterMk cId="0" sldId="2147483648"/>
            <pc:sldLayoutMk cId="0" sldId="2147483729"/>
          </pc:sldLayoutMkLst>
        </pc:sldLayoutChg>
      </pc:sldMasterChg>
      <pc:sldMasterChg chg="replId modSldLayout">
        <pc:chgData name="Sergiadis, Ashley" userId="S::sergiadis_mail.etsu.edu#ext#@livetbr.onmicrosoft.com::ff509932-0923-4d9e-91dc-eb1510649571" providerId="AD" clId="Web-{2CEC67E8-8D38-1097-9D9A-ABA6C882A135}" dt="2020-09-06T19:08:36.356" v="2007"/>
        <pc:sldMasterMkLst>
          <pc:docMk/>
          <pc:sldMasterMk cId="2942745261" sldId="2147483732"/>
        </pc:sldMasterMkLst>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1360004466" sldId="2147483733"/>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3275689967" sldId="2147483734"/>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2479204002" sldId="2147483735"/>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3759029528" sldId="2147483736"/>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3270001225" sldId="2147483737"/>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2602814485" sldId="2147483738"/>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2665548503" sldId="2147483739"/>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3436805221" sldId="2147483740"/>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2075559134" sldId="2147483741"/>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2816945152" sldId="2147483742"/>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42745261" sldId="2147483732"/>
            <pc:sldLayoutMk cId="2441048604" sldId="2147483743"/>
          </pc:sldLayoutMkLst>
        </pc:sldLayoutChg>
      </pc:sldMasterChg>
      <pc:sldMasterChg chg="replId modSldLayout">
        <pc:chgData name="Sergiadis, Ashley" userId="S::sergiadis_mail.etsu.edu#ext#@livetbr.onmicrosoft.com::ff509932-0923-4d9e-91dc-eb1510649571" providerId="AD" clId="Web-{2CEC67E8-8D38-1097-9D9A-ABA6C882A135}" dt="2020-09-06T19:08:36.356" v="2007"/>
        <pc:sldMasterMkLst>
          <pc:docMk/>
          <pc:sldMasterMk cId="3526872194" sldId="2147483744"/>
        </pc:sldMasterMkLst>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1775670891" sldId="2147483745"/>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2635893984" sldId="2147483746"/>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1513178754" sldId="2147483747"/>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1132655936" sldId="2147483748"/>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705008246" sldId="2147483749"/>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934457063" sldId="2147483750"/>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3792112324" sldId="2147483751"/>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1103978661" sldId="2147483752"/>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162773928" sldId="2147483753"/>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1205367940" sldId="2147483754"/>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3526872194" sldId="2147483744"/>
            <pc:sldLayoutMk cId="3933027952" sldId="2147483755"/>
          </pc:sldLayoutMkLst>
        </pc:sldLayoutChg>
      </pc:sldMasterChg>
      <pc:sldMasterChg chg="replId modSldLayout">
        <pc:chgData name="Sergiadis, Ashley" userId="S::sergiadis_mail.etsu.edu#ext#@livetbr.onmicrosoft.com::ff509932-0923-4d9e-91dc-eb1510649571" providerId="AD" clId="Web-{2CEC67E8-8D38-1097-9D9A-ABA6C882A135}" dt="2020-09-06T19:08:36.356" v="2007"/>
        <pc:sldMasterMkLst>
          <pc:docMk/>
          <pc:sldMasterMk cId="2973215354" sldId="2147483756"/>
        </pc:sldMasterMkLst>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2935601995" sldId="2147483757"/>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2268151523" sldId="2147483758"/>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2536844400" sldId="2147483759"/>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3844088409" sldId="2147483760"/>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170366629" sldId="2147483761"/>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3808222669" sldId="2147483762"/>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3176020948" sldId="2147483763"/>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3519794379" sldId="2147483764"/>
          </pc:sldLayoutMkLst>
        </pc:sldLayoutChg>
        <pc:sldLayoutChg chg="replId">
          <pc:chgData name="Sergiadis, Ashley" userId="S::sergiadis_mail.etsu.edu#ext#@livetbr.onmicrosoft.com::ff509932-0923-4d9e-91dc-eb1510649571" providerId="AD" clId="Web-{2CEC67E8-8D38-1097-9D9A-ABA6C882A135}" dt="2020-09-06T19:08:36.356" v="2007"/>
          <pc:sldLayoutMkLst>
            <pc:docMk/>
            <pc:sldMasterMk cId="2973215354" sldId="2147483756"/>
            <pc:sldLayoutMk cId="3153761369" sldId="2147483765"/>
          </pc:sldLayoutMkLst>
        </pc:sldLayoutChg>
      </pc:sldMasterChg>
    </pc:docChg>
  </pc:docChgLst>
  <pc:docChgLst>
    <pc:chgData name="Ryan L. Korstange" userId="S::ryan.korstange_mtsu.edu#ext#@livetbr.onmicrosoft.com::14e3b5fc-5ea6-4b22-89e4-5ad131d546a4" providerId="AD" clId="Web-{51A77A3A-4F63-4B2E-A2F0-1474F96C4B51}"/>
    <pc:docChg chg="addSld delSld modSld">
      <pc:chgData name="Ryan L. Korstange" userId="S::ryan.korstange_mtsu.edu#ext#@livetbr.onmicrosoft.com::14e3b5fc-5ea6-4b22-89e4-5ad131d546a4" providerId="AD" clId="Web-{51A77A3A-4F63-4B2E-A2F0-1474F96C4B51}" dt="2020-09-25T01:48:50.237" v="89" actId="20577"/>
      <pc:docMkLst>
        <pc:docMk/>
      </pc:docMkLst>
      <pc:sldChg chg="modSp">
        <pc:chgData name="Ryan L. Korstange" userId="S::ryan.korstange_mtsu.edu#ext#@livetbr.onmicrosoft.com::14e3b5fc-5ea6-4b22-89e4-5ad131d546a4" providerId="AD" clId="Web-{51A77A3A-4F63-4B2E-A2F0-1474F96C4B51}" dt="2020-09-25T01:48:50.237" v="89" actId="20577"/>
        <pc:sldMkLst>
          <pc:docMk/>
          <pc:sldMk cId="3981966250" sldId="407"/>
        </pc:sldMkLst>
        <pc:graphicFrameChg chg="modGraphic">
          <ac:chgData name="Ryan L. Korstange" userId="S::ryan.korstange_mtsu.edu#ext#@livetbr.onmicrosoft.com::14e3b5fc-5ea6-4b22-89e4-5ad131d546a4" providerId="AD" clId="Web-{51A77A3A-4F63-4B2E-A2F0-1474F96C4B51}" dt="2020-09-25T01:48:50.237" v="89" actId="20577"/>
          <ac:graphicFrameMkLst>
            <pc:docMk/>
            <pc:sldMk cId="3981966250" sldId="407"/>
            <ac:graphicFrameMk id="5" creationId="{AC818FFF-67DF-4E62-8DF7-84590CDE314F}"/>
          </ac:graphicFrameMkLst>
        </pc:graphicFrameChg>
      </pc:sldChg>
      <pc:sldChg chg="modSp">
        <pc:chgData name="Ryan L. Korstange" userId="S::ryan.korstange_mtsu.edu#ext#@livetbr.onmicrosoft.com::14e3b5fc-5ea6-4b22-89e4-5ad131d546a4" providerId="AD" clId="Web-{51A77A3A-4F63-4B2E-A2F0-1474F96C4B51}" dt="2020-09-24T19:57:20.100" v="81" actId="1076"/>
        <pc:sldMkLst>
          <pc:docMk/>
          <pc:sldMk cId="3194493470" sldId="454"/>
        </pc:sldMkLst>
        <pc:picChg chg="mod">
          <ac:chgData name="Ryan L. Korstange" userId="S::ryan.korstange_mtsu.edu#ext#@livetbr.onmicrosoft.com::14e3b5fc-5ea6-4b22-89e4-5ad131d546a4" providerId="AD" clId="Web-{51A77A3A-4F63-4B2E-A2F0-1474F96C4B51}" dt="2020-09-24T19:57:20.100" v="81" actId="1076"/>
          <ac:picMkLst>
            <pc:docMk/>
            <pc:sldMk cId="3194493470" sldId="454"/>
            <ac:picMk id="3" creationId="{0B8F6923-0D16-43EF-A161-762466D0A32A}"/>
          </ac:picMkLst>
        </pc:picChg>
      </pc:sldChg>
      <pc:sldChg chg="addSp delSp modSp del mod setBg addAnim delAnim modAnim">
        <pc:chgData name="Ryan L. Korstange" userId="S::ryan.korstange_mtsu.edu#ext#@livetbr.onmicrosoft.com::14e3b5fc-5ea6-4b22-89e4-5ad131d546a4" providerId="AD" clId="Web-{51A77A3A-4F63-4B2E-A2F0-1474F96C4B51}" dt="2020-09-24T19:56:14.350" v="58"/>
        <pc:sldMkLst>
          <pc:docMk/>
          <pc:sldMk cId="2578644515" sldId="463"/>
        </pc:sldMkLst>
        <pc:spChg chg="add mod">
          <ac:chgData name="Ryan L. Korstange" userId="S::ryan.korstange_mtsu.edu#ext#@livetbr.onmicrosoft.com::14e3b5fc-5ea6-4b22-89e4-5ad131d546a4" providerId="AD" clId="Web-{51A77A3A-4F63-4B2E-A2F0-1474F96C4B51}" dt="2020-09-24T19:55:15.366" v="32"/>
          <ac:spMkLst>
            <pc:docMk/>
            <pc:sldMk cId="2578644515" sldId="463"/>
            <ac:spMk id="6" creationId="{C4FB78B7-375C-46EC-A473-738B25FF6B31}"/>
          </ac:spMkLst>
        </pc:spChg>
        <pc:picChg chg="add del mod">
          <ac:chgData name="Ryan L. Korstange" userId="S::ryan.korstange_mtsu.edu#ext#@livetbr.onmicrosoft.com::14e3b5fc-5ea6-4b22-89e4-5ad131d546a4" providerId="AD" clId="Web-{51A77A3A-4F63-4B2E-A2F0-1474F96C4B51}" dt="2020-09-24T19:55:35.163" v="48"/>
          <ac:picMkLst>
            <pc:docMk/>
            <pc:sldMk cId="2578644515" sldId="463"/>
            <ac:picMk id="3" creationId="{DDD057F5-4240-454D-A1FC-8F02385D643D}"/>
          </ac:picMkLst>
        </pc:picChg>
        <pc:picChg chg="del mod">
          <ac:chgData name="Ryan L. Korstange" userId="S::ryan.korstange_mtsu.edu#ext#@livetbr.onmicrosoft.com::14e3b5fc-5ea6-4b22-89e4-5ad131d546a4" providerId="AD" clId="Web-{51A77A3A-4F63-4B2E-A2F0-1474F96C4B51}" dt="2020-09-24T19:55:15.366" v="32"/>
          <ac:picMkLst>
            <pc:docMk/>
            <pc:sldMk cId="2578644515" sldId="463"/>
            <ac:picMk id="4" creationId="{DC23FCDA-BB00-4D9A-9F4A-EBF2D54185EA}"/>
          </ac:picMkLst>
        </pc:picChg>
      </pc:sldChg>
      <pc:sldChg chg="addSp delSp modSp del mod setBg">
        <pc:chgData name="Ryan L. Korstange" userId="S::ryan.korstange_mtsu.edu#ext#@livetbr.onmicrosoft.com::14e3b5fc-5ea6-4b22-89e4-5ad131d546a4" providerId="AD" clId="Web-{51A77A3A-4F63-4B2E-A2F0-1474F96C4B51}" dt="2020-09-24T19:56:44.164" v="70"/>
        <pc:sldMkLst>
          <pc:docMk/>
          <pc:sldMk cId="3983558504" sldId="464"/>
        </pc:sldMkLst>
        <pc:spChg chg="add del mod">
          <ac:chgData name="Ryan L. Korstange" userId="S::ryan.korstange_mtsu.edu#ext#@livetbr.onmicrosoft.com::14e3b5fc-5ea6-4b22-89e4-5ad131d546a4" providerId="AD" clId="Web-{51A77A3A-4F63-4B2E-A2F0-1474F96C4B51}" dt="2020-09-24T19:53:27.569" v="21"/>
          <ac:spMkLst>
            <pc:docMk/>
            <pc:sldMk cId="3983558504" sldId="464"/>
            <ac:spMk id="5" creationId="{5C8D316E-BDB7-4FFA-9308-6B672CC33AD5}"/>
          </ac:spMkLst>
        </pc:spChg>
        <pc:spChg chg="add mod">
          <ac:chgData name="Ryan L. Korstange" userId="S::ryan.korstange_mtsu.edu#ext#@livetbr.onmicrosoft.com::14e3b5fc-5ea6-4b22-89e4-5ad131d546a4" providerId="AD" clId="Web-{51A77A3A-4F63-4B2E-A2F0-1474F96C4B51}" dt="2020-09-24T19:56:29.460" v="62"/>
          <ac:spMkLst>
            <pc:docMk/>
            <pc:sldMk cId="3983558504" sldId="464"/>
            <ac:spMk id="8" creationId="{15A34B84-8D61-41B3-8481-360A2A9D9972}"/>
          </ac:spMkLst>
        </pc:spChg>
        <pc:picChg chg="del">
          <ac:chgData name="Ryan L. Korstange" userId="S::ryan.korstange_mtsu.edu#ext#@livetbr.onmicrosoft.com::14e3b5fc-5ea6-4b22-89e4-5ad131d546a4" providerId="AD" clId="Web-{51A77A3A-4F63-4B2E-A2F0-1474F96C4B51}" dt="2020-09-24T19:50:55.303" v="1"/>
          <ac:picMkLst>
            <pc:docMk/>
            <pc:sldMk cId="3983558504" sldId="464"/>
            <ac:picMk id="4" creationId="{D5B620B9-1802-4199-BCB1-AC0FA6748313}"/>
          </ac:picMkLst>
        </pc:picChg>
        <pc:picChg chg="add del mod ord">
          <ac:chgData name="Ryan L. Korstange" userId="S::ryan.korstange_mtsu.edu#ext#@livetbr.onmicrosoft.com::14e3b5fc-5ea6-4b22-89e4-5ad131d546a4" providerId="AD" clId="Web-{51A77A3A-4F63-4B2E-A2F0-1474F96C4B51}" dt="2020-09-24T19:56:29.460" v="62"/>
          <ac:picMkLst>
            <pc:docMk/>
            <pc:sldMk cId="3983558504" sldId="464"/>
            <ac:picMk id="6" creationId="{1ED632F4-2DF8-4D8F-8911-C4D65356F44E}"/>
          </ac:picMkLst>
        </pc:picChg>
      </pc:sldChg>
      <pc:sldChg chg="del">
        <pc:chgData name="Ryan L. Korstange" userId="S::ryan.korstange_mtsu.edu#ext#@livetbr.onmicrosoft.com::14e3b5fc-5ea6-4b22-89e4-5ad131d546a4" providerId="AD" clId="Web-{51A77A3A-4F63-4B2E-A2F0-1474F96C4B51}" dt="2020-09-24T19:50:46.631" v="0"/>
        <pc:sldMkLst>
          <pc:docMk/>
          <pc:sldMk cId="877496584" sldId="465"/>
        </pc:sldMkLst>
      </pc:sldChg>
      <pc:sldChg chg="addSp delSp modSp new del mod setBg">
        <pc:chgData name="Ryan L. Korstange" userId="S::ryan.korstange_mtsu.edu#ext#@livetbr.onmicrosoft.com::14e3b5fc-5ea6-4b22-89e4-5ad131d546a4" providerId="AD" clId="Web-{51A77A3A-4F63-4B2E-A2F0-1474F96C4B51}" dt="2020-09-24T19:57:04.444" v="77"/>
        <pc:sldMkLst>
          <pc:docMk/>
          <pc:sldMk cId="3345366313" sldId="465"/>
        </pc:sldMkLst>
        <pc:spChg chg="del">
          <ac:chgData name="Ryan L. Korstange" userId="S::ryan.korstange_mtsu.edu#ext#@livetbr.onmicrosoft.com::14e3b5fc-5ea6-4b22-89e4-5ad131d546a4" providerId="AD" clId="Web-{51A77A3A-4F63-4B2E-A2F0-1474F96C4B51}" dt="2020-09-24T19:54:26.569" v="26"/>
          <ac:spMkLst>
            <pc:docMk/>
            <pc:sldMk cId="3345366313" sldId="465"/>
            <ac:spMk id="3" creationId="{817D4E82-80B9-4BF8-81FA-08CFCC55F2D7}"/>
          </ac:spMkLst>
        </pc:spChg>
        <pc:spChg chg="add mod">
          <ac:chgData name="Ryan L. Korstange" userId="S::ryan.korstange_mtsu.edu#ext#@livetbr.onmicrosoft.com::14e3b5fc-5ea6-4b22-89e4-5ad131d546a4" providerId="AD" clId="Web-{51A77A3A-4F63-4B2E-A2F0-1474F96C4B51}" dt="2020-09-24T19:56:56.225" v="73"/>
          <ac:spMkLst>
            <pc:docMk/>
            <pc:sldMk cId="3345366313" sldId="465"/>
            <ac:spMk id="6" creationId="{C6F68708-BD22-4ED6-A0B2-6F22C74E9F7E}"/>
          </ac:spMkLst>
        </pc:spChg>
        <pc:picChg chg="add del mod ord">
          <ac:chgData name="Ryan L. Korstange" userId="S::ryan.korstange_mtsu.edu#ext#@livetbr.onmicrosoft.com::14e3b5fc-5ea6-4b22-89e4-5ad131d546a4" providerId="AD" clId="Web-{51A77A3A-4F63-4B2E-A2F0-1474F96C4B51}" dt="2020-09-24T19:56:56.225" v="73"/>
          <ac:picMkLst>
            <pc:docMk/>
            <pc:sldMk cId="3345366313" sldId="465"/>
            <ac:picMk id="4" creationId="{8FDFD1F0-B9F6-449B-9BFD-35A27EC2BDB5}"/>
          </ac:picMkLst>
        </pc:picChg>
      </pc:sldChg>
      <pc:sldChg chg="addSp delSp modSp add replId addAnim modAnim">
        <pc:chgData name="Ryan L. Korstange" userId="S::ryan.korstange_mtsu.edu#ext#@livetbr.onmicrosoft.com::14e3b5fc-5ea6-4b22-89e4-5ad131d546a4" providerId="AD" clId="Web-{51A77A3A-4F63-4B2E-A2F0-1474F96C4B51}" dt="2020-09-24T19:55:59.413" v="57"/>
        <pc:sldMkLst>
          <pc:docMk/>
          <pc:sldMk cId="65220261" sldId="466"/>
        </pc:sldMkLst>
        <pc:spChg chg="mod">
          <ac:chgData name="Ryan L. Korstange" userId="S::ryan.korstange_mtsu.edu#ext#@livetbr.onmicrosoft.com::14e3b5fc-5ea6-4b22-89e4-5ad131d546a4" providerId="AD" clId="Web-{51A77A3A-4F63-4B2E-A2F0-1474F96C4B51}" dt="2020-09-24T19:55:30.788" v="45" actId="20577"/>
          <ac:spMkLst>
            <pc:docMk/>
            <pc:sldMk cId="65220261" sldId="466"/>
            <ac:spMk id="2" creationId="{E88A4A69-52BA-4381-8347-A82B7C73D67B}"/>
          </ac:spMkLst>
        </pc:spChg>
        <pc:picChg chg="add mod">
          <ac:chgData name="Ryan L. Korstange" userId="S::ryan.korstange_mtsu.edu#ext#@livetbr.onmicrosoft.com::14e3b5fc-5ea6-4b22-89e4-5ad131d546a4" providerId="AD" clId="Web-{51A77A3A-4F63-4B2E-A2F0-1474F96C4B51}" dt="2020-09-24T19:55:49.272" v="53" actId="14100"/>
          <ac:picMkLst>
            <pc:docMk/>
            <pc:sldMk cId="65220261" sldId="466"/>
            <ac:picMk id="3" creationId="{EA423456-7C47-4A7F-875F-157DA3D6BEA8}"/>
          </ac:picMkLst>
        </pc:picChg>
        <pc:picChg chg="add mod">
          <ac:chgData name="Ryan L. Korstange" userId="S::ryan.korstange_mtsu.edu#ext#@livetbr.onmicrosoft.com::14e3b5fc-5ea6-4b22-89e4-5ad131d546a4" providerId="AD" clId="Web-{51A77A3A-4F63-4B2E-A2F0-1474F96C4B51}" dt="2020-09-24T19:55:56.210" v="55" actId="1076"/>
          <ac:picMkLst>
            <pc:docMk/>
            <pc:sldMk cId="65220261" sldId="466"/>
            <ac:picMk id="4" creationId="{8ED9EF28-A6DC-4CDC-A747-C1A51BC611D0}"/>
          </ac:picMkLst>
        </pc:picChg>
        <pc:picChg chg="del">
          <ac:chgData name="Ryan L. Korstange" userId="S::ryan.korstange_mtsu.edu#ext#@livetbr.onmicrosoft.com::14e3b5fc-5ea6-4b22-89e4-5ad131d546a4" providerId="AD" clId="Web-{51A77A3A-4F63-4B2E-A2F0-1474F96C4B51}" dt="2020-09-24T19:55:17.772" v="33"/>
          <ac:picMkLst>
            <pc:docMk/>
            <pc:sldMk cId="65220261" sldId="466"/>
            <ac:picMk id="5" creationId="{C7F1AB06-F4A3-419C-8CA6-5D0A6CA18FBB}"/>
          </ac:picMkLst>
        </pc:picChg>
      </pc:sldChg>
      <pc:sldChg chg="addSp delSp modSp add replId delAnim">
        <pc:chgData name="Ryan L. Korstange" userId="S::ryan.korstange_mtsu.edu#ext#@livetbr.onmicrosoft.com::14e3b5fc-5ea6-4b22-89e4-5ad131d546a4" providerId="AD" clId="Web-{51A77A3A-4F63-4B2E-A2F0-1474F96C4B51}" dt="2020-09-24T19:56:41.460" v="69" actId="1076"/>
        <pc:sldMkLst>
          <pc:docMk/>
          <pc:sldMk cId="957583789" sldId="467"/>
        </pc:sldMkLst>
        <pc:picChg chg="del">
          <ac:chgData name="Ryan L. Korstange" userId="S::ryan.korstange_mtsu.edu#ext#@livetbr.onmicrosoft.com::14e3b5fc-5ea6-4b22-89e4-5ad131d546a4" providerId="AD" clId="Web-{51A77A3A-4F63-4B2E-A2F0-1474F96C4B51}" dt="2020-09-24T19:56:24.631" v="60"/>
          <ac:picMkLst>
            <pc:docMk/>
            <pc:sldMk cId="957583789" sldId="467"/>
            <ac:picMk id="3" creationId="{EA423456-7C47-4A7F-875F-157DA3D6BEA8}"/>
          </ac:picMkLst>
        </pc:picChg>
        <pc:picChg chg="del">
          <ac:chgData name="Ryan L. Korstange" userId="S::ryan.korstange_mtsu.edu#ext#@livetbr.onmicrosoft.com::14e3b5fc-5ea6-4b22-89e4-5ad131d546a4" providerId="AD" clId="Web-{51A77A3A-4F63-4B2E-A2F0-1474F96C4B51}" dt="2020-09-24T19:56:26.616" v="61"/>
          <ac:picMkLst>
            <pc:docMk/>
            <pc:sldMk cId="957583789" sldId="467"/>
            <ac:picMk id="4" creationId="{8ED9EF28-A6DC-4CDC-A747-C1A51BC611D0}"/>
          </ac:picMkLst>
        </pc:picChg>
        <pc:picChg chg="add mod">
          <ac:chgData name="Ryan L. Korstange" userId="S::ryan.korstange_mtsu.edu#ext#@livetbr.onmicrosoft.com::14e3b5fc-5ea6-4b22-89e4-5ad131d546a4" providerId="AD" clId="Web-{51A77A3A-4F63-4B2E-A2F0-1474F96C4B51}" dt="2020-09-24T19:56:41.460" v="69" actId="1076"/>
          <ac:picMkLst>
            <pc:docMk/>
            <pc:sldMk cId="957583789" sldId="467"/>
            <ac:picMk id="5" creationId="{8497D192-9670-4D5E-A933-0E96DE63C47E}"/>
          </ac:picMkLst>
        </pc:picChg>
      </pc:sldChg>
      <pc:sldChg chg="addSp delSp modSp add replId">
        <pc:chgData name="Ryan L. Korstange" userId="S::ryan.korstange_mtsu.edu#ext#@livetbr.onmicrosoft.com::14e3b5fc-5ea6-4b22-89e4-5ad131d546a4" providerId="AD" clId="Web-{51A77A3A-4F63-4B2E-A2F0-1474F96C4B51}" dt="2020-09-24T19:57:01.975" v="76" actId="1076"/>
        <pc:sldMkLst>
          <pc:docMk/>
          <pc:sldMk cId="1297471715" sldId="468"/>
        </pc:sldMkLst>
        <pc:picChg chg="add mod">
          <ac:chgData name="Ryan L. Korstange" userId="S::ryan.korstange_mtsu.edu#ext#@livetbr.onmicrosoft.com::14e3b5fc-5ea6-4b22-89e4-5ad131d546a4" providerId="AD" clId="Web-{51A77A3A-4F63-4B2E-A2F0-1474F96C4B51}" dt="2020-09-24T19:57:01.975" v="76" actId="1076"/>
          <ac:picMkLst>
            <pc:docMk/>
            <pc:sldMk cId="1297471715" sldId="468"/>
            <ac:picMk id="3" creationId="{F64229AA-F329-44FB-A953-927F8D23FF57}"/>
          </ac:picMkLst>
        </pc:picChg>
        <pc:picChg chg="del">
          <ac:chgData name="Ryan L. Korstange" userId="S::ryan.korstange_mtsu.edu#ext#@livetbr.onmicrosoft.com::14e3b5fc-5ea6-4b22-89e4-5ad131d546a4" providerId="AD" clId="Web-{51A77A3A-4F63-4B2E-A2F0-1474F96C4B51}" dt="2020-09-24T19:56:51.928" v="72"/>
          <ac:picMkLst>
            <pc:docMk/>
            <pc:sldMk cId="1297471715" sldId="468"/>
            <ac:picMk id="5" creationId="{8497D192-9670-4D5E-A933-0E96DE63C47E}"/>
          </ac:picMkLst>
        </pc:picChg>
      </pc:sldChg>
    </pc:docChg>
  </pc:docChgLst>
  <pc:docChgLst>
    <pc:chgData name="Ryan L. Korstange" userId="S::ryan.korstange_mtsu.edu#ext#@livetbr.onmicrosoft.com::14e3b5fc-5ea6-4b22-89e4-5ad131d546a4" providerId="AD" clId="Web-{170CB7B2-A4C0-61B6-D56D-E8BBD1D34489}"/>
    <pc:docChg chg="modSld">
      <pc:chgData name="Ryan L. Korstange" userId="S::ryan.korstange_mtsu.edu#ext#@livetbr.onmicrosoft.com::14e3b5fc-5ea6-4b22-89e4-5ad131d546a4" providerId="AD" clId="Web-{170CB7B2-A4C0-61B6-D56D-E8BBD1D34489}" dt="2020-09-11T18:49:06.603" v="631" actId="20577"/>
      <pc:docMkLst>
        <pc:docMk/>
      </pc:docMkLst>
      <pc:sldChg chg="addSp modSp mod modClrScheme chgLayout">
        <pc:chgData name="Ryan L. Korstange" userId="S::ryan.korstange_mtsu.edu#ext#@livetbr.onmicrosoft.com::14e3b5fc-5ea6-4b22-89e4-5ad131d546a4" providerId="AD" clId="Web-{170CB7B2-A4C0-61B6-D56D-E8BBD1D34489}" dt="2020-09-11T18:49:06.603" v="630" actId="20577"/>
        <pc:sldMkLst>
          <pc:docMk/>
          <pc:sldMk cId="474710409" sldId="452"/>
        </pc:sldMkLst>
        <pc:spChg chg="add mod">
          <ac:chgData name="Ryan L. Korstange" userId="S::ryan.korstange_mtsu.edu#ext#@livetbr.onmicrosoft.com::14e3b5fc-5ea6-4b22-89e4-5ad131d546a4" providerId="AD" clId="Web-{170CB7B2-A4C0-61B6-D56D-E8BBD1D34489}" dt="2020-09-11T18:44:48.723" v="26" actId="20577"/>
          <ac:spMkLst>
            <pc:docMk/>
            <pc:sldMk cId="474710409" sldId="452"/>
            <ac:spMk id="2" creationId="{327D7409-4928-41CC-AEA8-0100E96D70AE}"/>
          </ac:spMkLst>
        </pc:spChg>
        <pc:spChg chg="add mod">
          <ac:chgData name="Ryan L. Korstange" userId="S::ryan.korstange_mtsu.edu#ext#@livetbr.onmicrosoft.com::14e3b5fc-5ea6-4b22-89e4-5ad131d546a4" providerId="AD" clId="Web-{170CB7B2-A4C0-61B6-D56D-E8BBD1D34489}" dt="2020-09-11T18:49:06.603" v="630" actId="20577"/>
          <ac:spMkLst>
            <pc:docMk/>
            <pc:sldMk cId="474710409" sldId="452"/>
            <ac:spMk id="3" creationId="{FE090B8F-207C-40B2-AE87-3764A4F66451}"/>
          </ac:spMkLst>
        </pc:spChg>
      </pc:sldChg>
    </pc:docChg>
  </pc:docChgLst>
  <pc:docChgLst>
    <pc:chgData name="KingSanders, Nancy  K." userId="S::kingsandersn_apsu.edu#ext#@livetbr.onmicrosoft.com::f49c9074-0e2e-4a93-a0ca-d49dafb9be2c" providerId="AD" clId="Web-{448C9C29-DEE3-9DE6-C069-C912DA3F5428}"/>
    <pc:docChg chg="modSld">
      <pc:chgData name="KingSanders, Nancy  K." userId="S::kingsandersn_apsu.edu#ext#@livetbr.onmicrosoft.com::f49c9074-0e2e-4a93-a0ca-d49dafb9be2c" providerId="AD" clId="Web-{448C9C29-DEE3-9DE6-C069-C912DA3F5428}" dt="2020-09-15T20:48:58.289" v="54"/>
      <pc:docMkLst>
        <pc:docMk/>
      </pc:docMkLst>
      <pc:sldChg chg="modSp modNotes">
        <pc:chgData name="KingSanders, Nancy  K." userId="S::kingsandersn_apsu.edu#ext#@livetbr.onmicrosoft.com::f49c9074-0e2e-4a93-a0ca-d49dafb9be2c" providerId="AD" clId="Web-{448C9C29-DEE3-9DE6-C069-C912DA3F5428}" dt="2020-09-15T19:24:51.183" v="36" actId="20577"/>
        <pc:sldMkLst>
          <pc:docMk/>
          <pc:sldMk cId="1638809334" sldId="265"/>
        </pc:sldMkLst>
        <pc:spChg chg="mod">
          <ac:chgData name="KingSanders, Nancy  K." userId="S::kingsandersn_apsu.edu#ext#@livetbr.onmicrosoft.com::f49c9074-0e2e-4a93-a0ca-d49dafb9be2c" providerId="AD" clId="Web-{448C9C29-DEE3-9DE6-C069-C912DA3F5428}" dt="2020-09-15T19:24:51.183" v="36" actId="20577"/>
          <ac:spMkLst>
            <pc:docMk/>
            <pc:sldMk cId="1638809334" sldId="265"/>
            <ac:spMk id="9" creationId="{87E38F5A-B313-46FD-906C-B8570EE92EF5}"/>
          </ac:spMkLst>
        </pc:spChg>
      </pc:sldChg>
      <pc:sldChg chg="modSp">
        <pc:chgData name="KingSanders, Nancy  K." userId="S::kingsandersn_apsu.edu#ext#@livetbr.onmicrosoft.com::f49c9074-0e2e-4a93-a0ca-d49dafb9be2c" providerId="AD" clId="Web-{448C9C29-DEE3-9DE6-C069-C912DA3F5428}" dt="2020-09-15T20:00:25.903" v="51" actId="20577"/>
        <pc:sldMkLst>
          <pc:docMk/>
          <pc:sldMk cId="2211037852" sldId="268"/>
        </pc:sldMkLst>
        <pc:spChg chg="mod">
          <ac:chgData name="KingSanders, Nancy  K." userId="S::kingsandersn_apsu.edu#ext#@livetbr.onmicrosoft.com::f49c9074-0e2e-4a93-a0ca-d49dafb9be2c" providerId="AD" clId="Web-{448C9C29-DEE3-9DE6-C069-C912DA3F5428}" dt="2020-09-15T20:00:25.903" v="51" actId="20577"/>
          <ac:spMkLst>
            <pc:docMk/>
            <pc:sldMk cId="2211037852" sldId="268"/>
            <ac:spMk id="3" creationId="{01476CAB-827F-4DE7-A0AF-25BE01C6D213}"/>
          </ac:spMkLst>
        </pc:spChg>
      </pc:sldChg>
      <pc:sldChg chg="modNotes">
        <pc:chgData name="KingSanders, Nancy  K." userId="S::kingsandersn_apsu.edu#ext#@livetbr.onmicrosoft.com::f49c9074-0e2e-4a93-a0ca-d49dafb9be2c" providerId="AD" clId="Web-{448C9C29-DEE3-9DE6-C069-C912DA3F5428}" dt="2020-09-15T20:48:58.289" v="54"/>
        <pc:sldMkLst>
          <pc:docMk/>
          <pc:sldMk cId="3979584998" sldId="289"/>
        </pc:sldMkLst>
      </pc:sldChg>
    </pc:docChg>
  </pc:docChgLst>
  <pc:docChgLst>
    <pc:chgData name="spica" userId="S::spica_vols.utk.edu#ext#@livetbr.onmicrosoft.com::57b5dcb8-4f4b-4431-b305-9f935c3519e3" providerId="AD" clId="Web-{02F2C38D-38B7-4138-820A-73016E6C8C19}"/>
    <pc:docChg chg="delSld modSld sldOrd">
      <pc:chgData name="spica" userId="S::spica_vols.utk.edu#ext#@livetbr.onmicrosoft.com::57b5dcb8-4f4b-4431-b305-9f935c3519e3" providerId="AD" clId="Web-{02F2C38D-38B7-4138-820A-73016E6C8C19}" dt="2020-08-21T20:26:34.082" v="36" actId="20577"/>
      <pc:docMkLst>
        <pc:docMk/>
      </pc:docMkLst>
      <pc:sldChg chg="del ord">
        <pc:chgData name="spica" userId="S::spica_vols.utk.edu#ext#@livetbr.onmicrosoft.com::57b5dcb8-4f4b-4431-b305-9f935c3519e3" providerId="AD" clId="Web-{02F2C38D-38B7-4138-820A-73016E6C8C19}" dt="2020-08-21T20:26:25.113" v="33"/>
        <pc:sldMkLst>
          <pc:docMk/>
          <pc:sldMk cId="928665939" sldId="260"/>
        </pc:sldMkLst>
      </pc:sldChg>
      <pc:sldChg chg="ord">
        <pc:chgData name="spica" userId="S::spica_vols.utk.edu#ext#@livetbr.onmicrosoft.com::57b5dcb8-4f4b-4431-b305-9f935c3519e3" providerId="AD" clId="Web-{02F2C38D-38B7-4138-820A-73016E6C8C19}" dt="2020-08-21T20:26:12.487" v="31"/>
        <pc:sldMkLst>
          <pc:docMk/>
          <pc:sldMk cId="3963354434" sldId="262"/>
        </pc:sldMkLst>
      </pc:sldChg>
      <pc:sldChg chg="modSp">
        <pc:chgData name="spica" userId="S::spica_vols.utk.edu#ext#@livetbr.onmicrosoft.com::57b5dcb8-4f4b-4431-b305-9f935c3519e3" providerId="AD" clId="Web-{02F2C38D-38B7-4138-820A-73016E6C8C19}" dt="2020-08-21T20:26:32.207" v="34" actId="20577"/>
        <pc:sldMkLst>
          <pc:docMk/>
          <pc:sldMk cId="1422669447" sldId="263"/>
        </pc:sldMkLst>
        <pc:spChg chg="mod">
          <ac:chgData name="spica" userId="S::spica_vols.utk.edu#ext#@livetbr.onmicrosoft.com::57b5dcb8-4f4b-4431-b305-9f935c3519e3" providerId="AD" clId="Web-{02F2C38D-38B7-4138-820A-73016E6C8C19}" dt="2020-08-21T20:26:32.207" v="34" actId="20577"/>
          <ac:spMkLst>
            <pc:docMk/>
            <pc:sldMk cId="1422669447" sldId="263"/>
            <ac:spMk id="9" creationId="{CACF69BA-DB83-4491-BF06-F17F6205E4FA}"/>
          </ac:spMkLst>
        </pc:spChg>
      </pc:sldChg>
      <pc:sldChg chg="modSp">
        <pc:chgData name="spica" userId="S::spica_vols.utk.edu#ext#@livetbr.onmicrosoft.com::57b5dcb8-4f4b-4431-b305-9f935c3519e3" providerId="AD" clId="Web-{02F2C38D-38B7-4138-820A-73016E6C8C19}" dt="2020-08-21T20:25:31.031" v="20" actId="20577"/>
        <pc:sldMkLst>
          <pc:docMk/>
          <pc:sldMk cId="1638809334" sldId="265"/>
        </pc:sldMkLst>
        <pc:spChg chg="mod">
          <ac:chgData name="spica" userId="S::spica_vols.utk.edu#ext#@livetbr.onmicrosoft.com::57b5dcb8-4f4b-4431-b305-9f935c3519e3" providerId="AD" clId="Web-{02F2C38D-38B7-4138-820A-73016E6C8C19}" dt="2020-08-21T20:25:16.858" v="1" actId="14100"/>
          <ac:spMkLst>
            <pc:docMk/>
            <pc:sldMk cId="1638809334" sldId="265"/>
            <ac:spMk id="8" creationId="{CBFEDBB6-E93F-4670-9A05-55B2FD3042B6}"/>
          </ac:spMkLst>
        </pc:spChg>
        <pc:spChg chg="mod">
          <ac:chgData name="spica" userId="S::spica_vols.utk.edu#ext#@livetbr.onmicrosoft.com::57b5dcb8-4f4b-4431-b305-9f935c3519e3" providerId="AD" clId="Web-{02F2C38D-38B7-4138-820A-73016E6C8C19}" dt="2020-08-21T20:25:31.031" v="20" actId="20577"/>
          <ac:spMkLst>
            <pc:docMk/>
            <pc:sldMk cId="1638809334" sldId="265"/>
            <ac:spMk id="9" creationId="{87E38F5A-B313-46FD-906C-B8570EE92EF5}"/>
          </ac:spMkLst>
        </pc:spChg>
      </pc:sldChg>
      <pc:sldChg chg="modSp">
        <pc:chgData name="spica" userId="S::spica_vols.utk.edu#ext#@livetbr.onmicrosoft.com::57b5dcb8-4f4b-4431-b305-9f935c3519e3" providerId="AD" clId="Web-{02F2C38D-38B7-4138-820A-73016E6C8C19}" dt="2020-08-21T20:25:45.673" v="25" actId="20577"/>
        <pc:sldMkLst>
          <pc:docMk/>
          <pc:sldMk cId="2211037852" sldId="268"/>
        </pc:sldMkLst>
        <pc:spChg chg="mod">
          <ac:chgData name="spica" userId="S::spica_vols.utk.edu#ext#@livetbr.onmicrosoft.com::57b5dcb8-4f4b-4431-b305-9f935c3519e3" providerId="AD" clId="Web-{02F2C38D-38B7-4138-820A-73016E6C8C19}" dt="2020-08-21T20:25:45.673" v="25" actId="20577"/>
          <ac:spMkLst>
            <pc:docMk/>
            <pc:sldMk cId="2211037852" sldId="268"/>
            <ac:spMk id="3" creationId="{01476CAB-827F-4DE7-A0AF-25BE01C6D213}"/>
          </ac:spMkLst>
        </pc:spChg>
      </pc:sldChg>
    </pc:docChg>
  </pc:docChgLst>
  <pc:docChgLst>
    <pc:chgData name="spica" userId="S::spica_vols.utk.edu#ext#@livetbr.onmicrosoft.com::57b5dcb8-4f4b-4431-b305-9f935c3519e3" providerId="AD" clId="Web-{885A7BF3-D916-4156-4F85-2DD4A62D9E51}"/>
    <pc:docChg chg="addSld delSld modSld">
      <pc:chgData name="spica" userId="S::spica_vols.utk.edu#ext#@livetbr.onmicrosoft.com::57b5dcb8-4f4b-4431-b305-9f935c3519e3" providerId="AD" clId="Web-{885A7BF3-D916-4156-4F85-2DD4A62D9E51}" dt="2020-09-11T19:18:12.465" v="159"/>
      <pc:docMkLst>
        <pc:docMk/>
      </pc:docMkLst>
      <pc:sldChg chg="del">
        <pc:chgData name="spica" userId="S::spica_vols.utk.edu#ext#@livetbr.onmicrosoft.com::57b5dcb8-4f4b-4431-b305-9f935c3519e3" providerId="AD" clId="Web-{885A7BF3-D916-4156-4F85-2DD4A62D9E51}" dt="2020-09-11T19:17:31.152" v="141"/>
        <pc:sldMkLst>
          <pc:docMk/>
          <pc:sldMk cId="474710409" sldId="452"/>
        </pc:sldMkLst>
      </pc:sldChg>
      <pc:sldChg chg="modSp add replId modNotes">
        <pc:chgData name="spica" userId="S::spica_vols.utk.edu#ext#@livetbr.onmicrosoft.com::57b5dcb8-4f4b-4431-b305-9f935c3519e3" providerId="AD" clId="Web-{885A7BF3-D916-4156-4F85-2DD4A62D9E51}" dt="2020-09-11T19:18:12.465" v="159"/>
        <pc:sldMkLst>
          <pc:docMk/>
          <pc:sldMk cId="3882469764" sldId="455"/>
        </pc:sldMkLst>
        <pc:spChg chg="mod">
          <ac:chgData name="spica" userId="S::spica_vols.utk.edu#ext#@livetbr.onmicrosoft.com::57b5dcb8-4f4b-4431-b305-9f935c3519e3" providerId="AD" clId="Web-{885A7BF3-D916-4156-4F85-2DD4A62D9E51}" dt="2020-09-11T19:17:13.948" v="137" actId="14100"/>
          <ac:spMkLst>
            <pc:docMk/>
            <pc:sldMk cId="3882469764" sldId="455"/>
            <ac:spMk id="2" creationId="{CC76F3F5-EF41-4C72-8FF4-D688B7670EFD}"/>
          </ac:spMkLst>
        </pc:spChg>
        <pc:spChg chg="mod">
          <ac:chgData name="spica" userId="S::spica_vols.utk.edu#ext#@livetbr.onmicrosoft.com::57b5dcb8-4f4b-4431-b305-9f935c3519e3" providerId="AD" clId="Web-{885A7BF3-D916-4156-4F85-2DD4A62D9E51}" dt="2020-09-11T19:17:51.215" v="150" actId="20577"/>
          <ac:spMkLst>
            <pc:docMk/>
            <pc:sldMk cId="3882469764" sldId="455"/>
            <ac:spMk id="3" creationId="{01476CAB-827F-4DE7-A0AF-25BE01C6D213}"/>
          </ac:spMkLst>
        </pc:spChg>
      </pc:sldChg>
    </pc:docChg>
  </pc:docChgLst>
  <pc:docChgLst>
    <pc:chgData name="Ryan L. Korstange" userId="S::ryan.korstange_mtsu.edu#ext#@livetbr.onmicrosoft.com::14e3b5fc-5ea6-4b22-89e4-5ad131d546a4" providerId="AD" clId="Web-{84E4B851-E5C7-8F23-FA73-B5B2454CD8D0}"/>
    <pc:docChg chg="addSld modSld sldOrd">
      <pc:chgData name="Ryan L. Korstange" userId="S::ryan.korstange_mtsu.edu#ext#@livetbr.onmicrosoft.com::14e3b5fc-5ea6-4b22-89e4-5ad131d546a4" providerId="AD" clId="Web-{84E4B851-E5C7-8F23-FA73-B5B2454CD8D0}" dt="2020-08-21T19:09:56.901" v="815" actId="20577"/>
      <pc:docMkLst>
        <pc:docMk/>
      </pc:docMkLst>
      <pc:sldChg chg="modSp">
        <pc:chgData name="Ryan L. Korstange" userId="S::ryan.korstange_mtsu.edu#ext#@livetbr.onmicrosoft.com::14e3b5fc-5ea6-4b22-89e4-5ad131d546a4" providerId="AD" clId="Web-{84E4B851-E5C7-8F23-FA73-B5B2454CD8D0}" dt="2020-08-21T19:07:47.679" v="813" actId="20577"/>
        <pc:sldMkLst>
          <pc:docMk/>
          <pc:sldMk cId="4111615194" sldId="400"/>
        </pc:sldMkLst>
        <pc:spChg chg="mod">
          <ac:chgData name="Ryan L. Korstange" userId="S::ryan.korstange_mtsu.edu#ext#@livetbr.onmicrosoft.com::14e3b5fc-5ea6-4b22-89e4-5ad131d546a4" providerId="AD" clId="Web-{84E4B851-E5C7-8F23-FA73-B5B2454CD8D0}" dt="2020-08-21T19:07:47.679" v="813" actId="20577"/>
          <ac:spMkLst>
            <pc:docMk/>
            <pc:sldMk cId="4111615194" sldId="400"/>
            <ac:spMk id="2" creationId="{CC76F3F5-EF41-4C72-8FF4-D688B7670EFD}"/>
          </ac:spMkLst>
        </pc:spChg>
      </pc:sldChg>
      <pc:sldChg chg="addSp delSp modSp new mod setBg modNotes">
        <pc:chgData name="Ryan L. Korstange" userId="S::ryan.korstange_mtsu.edu#ext#@livetbr.onmicrosoft.com::14e3b5fc-5ea6-4b22-89e4-5ad131d546a4" providerId="AD" clId="Web-{84E4B851-E5C7-8F23-FA73-B5B2454CD8D0}" dt="2020-08-21T17:57:09.936" v="65"/>
        <pc:sldMkLst>
          <pc:docMk/>
          <pc:sldMk cId="2583748904" sldId="401"/>
        </pc:sldMkLst>
        <pc:spChg chg="mod">
          <ac:chgData name="Ryan L. Korstange" userId="S::ryan.korstange_mtsu.edu#ext#@livetbr.onmicrosoft.com::14e3b5fc-5ea6-4b22-89e4-5ad131d546a4" providerId="AD" clId="Web-{84E4B851-E5C7-8F23-FA73-B5B2454CD8D0}" dt="2020-08-21T17:56:22.606" v="23" actId="20577"/>
          <ac:spMkLst>
            <pc:docMk/>
            <pc:sldMk cId="2583748904" sldId="401"/>
            <ac:spMk id="2" creationId="{D9C66E8A-BD5B-4519-9CAE-31D06BA1B72B}"/>
          </ac:spMkLst>
        </pc:spChg>
        <pc:spChg chg="del">
          <ac:chgData name="Ryan L. Korstange" userId="S::ryan.korstange_mtsu.edu#ext#@livetbr.onmicrosoft.com::14e3b5fc-5ea6-4b22-89e4-5ad131d546a4" providerId="AD" clId="Web-{84E4B851-E5C7-8F23-FA73-B5B2454CD8D0}" dt="2020-08-21T17:55:56.043" v="1"/>
          <ac:spMkLst>
            <pc:docMk/>
            <pc:sldMk cId="2583748904" sldId="401"/>
            <ac:spMk id="3" creationId="{1FFD2906-2876-4D95-B6FE-68CC35B4B052}"/>
          </ac:spMkLst>
        </pc:spChg>
        <pc:spChg chg="add">
          <ac:chgData name="Ryan L. Korstange" userId="S::ryan.korstange_mtsu.edu#ext#@livetbr.onmicrosoft.com::14e3b5fc-5ea6-4b22-89e4-5ad131d546a4" providerId="AD" clId="Web-{84E4B851-E5C7-8F23-FA73-B5B2454CD8D0}" dt="2020-08-21T17:56:00.544" v="2"/>
          <ac:spMkLst>
            <pc:docMk/>
            <pc:sldMk cId="2583748904" sldId="401"/>
            <ac:spMk id="9" creationId="{7CA0DAA6-33B8-4A25-810D-2F4D816FB40E}"/>
          </ac:spMkLst>
        </pc:spChg>
        <pc:picChg chg="add mod ord">
          <ac:chgData name="Ryan L. Korstange" userId="S::ryan.korstange_mtsu.edu#ext#@livetbr.onmicrosoft.com::14e3b5fc-5ea6-4b22-89e4-5ad131d546a4" providerId="AD" clId="Web-{84E4B851-E5C7-8F23-FA73-B5B2454CD8D0}" dt="2020-08-21T17:56:00.544" v="2"/>
          <ac:picMkLst>
            <pc:docMk/>
            <pc:sldMk cId="2583748904" sldId="401"/>
            <ac:picMk id="4" creationId="{91A1C188-39E6-40FB-98BF-301E5A484C90}"/>
          </ac:picMkLst>
        </pc:picChg>
      </pc:sldChg>
      <pc:sldChg chg="addSp delSp modSp new mod setBg modNotes">
        <pc:chgData name="Ryan L. Korstange" userId="S::ryan.korstange_mtsu.edu#ext#@livetbr.onmicrosoft.com::14e3b5fc-5ea6-4b22-89e4-5ad131d546a4" providerId="AD" clId="Web-{84E4B851-E5C7-8F23-FA73-B5B2454CD8D0}" dt="2020-08-21T17:57:05.967" v="63"/>
        <pc:sldMkLst>
          <pc:docMk/>
          <pc:sldMk cId="3539569409" sldId="402"/>
        </pc:sldMkLst>
        <pc:spChg chg="mod">
          <ac:chgData name="Ryan L. Korstange" userId="S::ryan.korstange_mtsu.edu#ext#@livetbr.onmicrosoft.com::14e3b5fc-5ea6-4b22-89e4-5ad131d546a4" providerId="AD" clId="Web-{84E4B851-E5C7-8F23-FA73-B5B2454CD8D0}" dt="2020-08-21T17:56:56.326" v="60" actId="20577"/>
          <ac:spMkLst>
            <pc:docMk/>
            <pc:sldMk cId="3539569409" sldId="402"/>
            <ac:spMk id="2" creationId="{D3CCDEC5-D6C6-4E72-9592-EB1BA06F4F2A}"/>
          </ac:spMkLst>
        </pc:spChg>
        <pc:spChg chg="del">
          <ac:chgData name="Ryan L. Korstange" userId="S::ryan.korstange_mtsu.edu#ext#@livetbr.onmicrosoft.com::14e3b5fc-5ea6-4b22-89e4-5ad131d546a4" providerId="AD" clId="Web-{84E4B851-E5C7-8F23-FA73-B5B2454CD8D0}" dt="2020-08-21T17:56:25.153" v="26"/>
          <ac:spMkLst>
            <pc:docMk/>
            <pc:sldMk cId="3539569409" sldId="402"/>
            <ac:spMk id="3" creationId="{81CF3F35-12F6-42F5-9216-CC45EF90D0EA}"/>
          </ac:spMkLst>
        </pc:spChg>
        <pc:spChg chg="add">
          <ac:chgData name="Ryan L. Korstange" userId="S::ryan.korstange_mtsu.edu#ext#@livetbr.onmicrosoft.com::14e3b5fc-5ea6-4b22-89e4-5ad131d546a4" providerId="AD" clId="Web-{84E4B851-E5C7-8F23-FA73-B5B2454CD8D0}" dt="2020-08-21T17:56:36.763" v="29"/>
          <ac:spMkLst>
            <pc:docMk/>
            <pc:sldMk cId="3539569409" sldId="402"/>
            <ac:spMk id="6" creationId="{7CA0DAA6-33B8-4A25-810D-2F4D816FB40E}"/>
          </ac:spMkLst>
        </pc:spChg>
        <pc:spChg chg="add del">
          <ac:chgData name="Ryan L. Korstange" userId="S::ryan.korstange_mtsu.edu#ext#@livetbr.onmicrosoft.com::14e3b5fc-5ea6-4b22-89e4-5ad131d546a4" providerId="AD" clId="Web-{84E4B851-E5C7-8F23-FA73-B5B2454CD8D0}" dt="2020-08-21T17:56:36.763" v="28"/>
          <ac:spMkLst>
            <pc:docMk/>
            <pc:sldMk cId="3539569409" sldId="402"/>
            <ac:spMk id="9" creationId="{CDA1A2E9-63FE-408D-A803-8E306ECAB4B3}"/>
          </ac:spMkLst>
        </pc:spChg>
        <pc:spChg chg="add del">
          <ac:chgData name="Ryan L. Korstange" userId="S::ryan.korstange_mtsu.edu#ext#@livetbr.onmicrosoft.com::14e3b5fc-5ea6-4b22-89e4-5ad131d546a4" providerId="AD" clId="Web-{84E4B851-E5C7-8F23-FA73-B5B2454CD8D0}" dt="2020-08-21T17:56:36.763" v="28"/>
          <ac:spMkLst>
            <pc:docMk/>
            <pc:sldMk cId="3539569409" sldId="402"/>
            <ac:spMk id="11" creationId="{FBE9F90C-C163-435B-9A68-D15C92D1CF2B}"/>
          </ac:spMkLst>
        </pc:spChg>
        <pc:spChg chg="add del">
          <ac:chgData name="Ryan L. Korstange" userId="S::ryan.korstange_mtsu.edu#ext#@livetbr.onmicrosoft.com::14e3b5fc-5ea6-4b22-89e4-5ad131d546a4" providerId="AD" clId="Web-{84E4B851-E5C7-8F23-FA73-B5B2454CD8D0}" dt="2020-08-21T17:56:36.763" v="28"/>
          <ac:spMkLst>
            <pc:docMk/>
            <pc:sldMk cId="3539569409" sldId="402"/>
            <ac:spMk id="13" creationId="{1A882A9F-F4E9-4E23-8F0B-20B5DF42EAA9}"/>
          </ac:spMkLst>
        </pc:spChg>
        <pc:picChg chg="add mod ord">
          <ac:chgData name="Ryan L. Korstange" userId="S::ryan.korstange_mtsu.edu#ext#@livetbr.onmicrosoft.com::14e3b5fc-5ea6-4b22-89e4-5ad131d546a4" providerId="AD" clId="Web-{84E4B851-E5C7-8F23-FA73-B5B2454CD8D0}" dt="2020-08-21T17:56:36.763" v="29"/>
          <ac:picMkLst>
            <pc:docMk/>
            <pc:sldMk cId="3539569409" sldId="402"/>
            <ac:picMk id="4" creationId="{36685511-CD13-4461-AA68-AECC0CC8A7B1}"/>
          </ac:picMkLst>
        </pc:picChg>
      </pc:sldChg>
      <pc:sldChg chg="addSp delSp modSp new">
        <pc:chgData name="Ryan L. Korstange" userId="S::ryan.korstange_mtsu.edu#ext#@livetbr.onmicrosoft.com::14e3b5fc-5ea6-4b22-89e4-5ad131d546a4" providerId="AD" clId="Web-{84E4B851-E5C7-8F23-FA73-B5B2454CD8D0}" dt="2020-08-21T18:02:44.021" v="357"/>
        <pc:sldMkLst>
          <pc:docMk/>
          <pc:sldMk cId="4074279650" sldId="403"/>
        </pc:sldMkLst>
        <pc:spChg chg="mod">
          <ac:chgData name="Ryan L. Korstange" userId="S::ryan.korstange_mtsu.edu#ext#@livetbr.onmicrosoft.com::14e3b5fc-5ea6-4b22-89e4-5ad131d546a4" providerId="AD" clId="Web-{84E4B851-E5C7-8F23-FA73-B5B2454CD8D0}" dt="2020-08-21T17:57:31.749" v="97" actId="20577"/>
          <ac:spMkLst>
            <pc:docMk/>
            <pc:sldMk cId="4074279650" sldId="403"/>
            <ac:spMk id="2" creationId="{562D7ABB-A256-4F9E-912E-528D3ED3FCDD}"/>
          </ac:spMkLst>
        </pc:spChg>
        <pc:spChg chg="del">
          <ac:chgData name="Ryan L. Korstange" userId="S::ryan.korstange_mtsu.edu#ext#@livetbr.onmicrosoft.com::14e3b5fc-5ea6-4b22-89e4-5ad131d546a4" providerId="AD" clId="Web-{84E4B851-E5C7-8F23-FA73-B5B2454CD8D0}" dt="2020-08-21T17:57:33.467" v="100"/>
          <ac:spMkLst>
            <pc:docMk/>
            <pc:sldMk cId="4074279650" sldId="403"/>
            <ac:spMk id="3" creationId="{73C52B13-5966-4117-9679-B2154AD97924}"/>
          </ac:spMkLst>
        </pc:spChg>
        <pc:spChg chg="add mod">
          <ac:chgData name="Ryan L. Korstange" userId="S::ryan.korstange_mtsu.edu#ext#@livetbr.onmicrosoft.com::14e3b5fc-5ea6-4b22-89e4-5ad131d546a4" providerId="AD" clId="Web-{84E4B851-E5C7-8F23-FA73-B5B2454CD8D0}" dt="2020-08-21T17:57:33.483" v="102"/>
          <ac:spMkLst>
            <pc:docMk/>
            <pc:sldMk cId="4074279650" sldId="403"/>
            <ac:spMk id="6" creationId="{686762EF-0D98-4D0E-99CD-13ACB7093460}"/>
          </ac:spMkLst>
        </pc:spChg>
        <pc:graphicFrameChg chg="add mod ord modGraphic">
          <ac:chgData name="Ryan L. Korstange" userId="S::ryan.korstange_mtsu.edu#ext#@livetbr.onmicrosoft.com::14e3b5fc-5ea6-4b22-89e4-5ad131d546a4" providerId="AD" clId="Web-{84E4B851-E5C7-8F23-FA73-B5B2454CD8D0}" dt="2020-08-21T18:02:44.021" v="357"/>
          <ac:graphicFrameMkLst>
            <pc:docMk/>
            <pc:sldMk cId="4074279650" sldId="403"/>
            <ac:graphicFrameMk id="5" creationId="{67359387-8D3A-4B22-BA82-FB52C890A850}"/>
          </ac:graphicFrameMkLst>
        </pc:graphicFrameChg>
      </pc:sldChg>
      <pc:sldChg chg="addSp delSp modSp new">
        <pc:chgData name="Ryan L. Korstange" userId="S::ryan.korstange_mtsu.edu#ext#@livetbr.onmicrosoft.com::14e3b5fc-5ea6-4b22-89e4-5ad131d546a4" providerId="AD" clId="Web-{84E4B851-E5C7-8F23-FA73-B5B2454CD8D0}" dt="2020-08-21T18:00:52.113" v="267"/>
        <pc:sldMkLst>
          <pc:docMk/>
          <pc:sldMk cId="159098026" sldId="404"/>
        </pc:sldMkLst>
        <pc:spChg chg="del">
          <ac:chgData name="Ryan L. Korstange" userId="S::ryan.korstange_mtsu.edu#ext#@livetbr.onmicrosoft.com::14e3b5fc-5ea6-4b22-89e4-5ad131d546a4" providerId="AD" clId="Web-{84E4B851-E5C7-8F23-FA73-B5B2454CD8D0}" dt="2020-08-21T17:57:54.483" v="104"/>
          <ac:spMkLst>
            <pc:docMk/>
            <pc:sldMk cId="159098026" sldId="404"/>
            <ac:spMk id="3" creationId="{E61CE9C7-8301-4B14-98E7-037E6A5B572F}"/>
          </ac:spMkLst>
        </pc:spChg>
        <pc:spChg chg="add del mod">
          <ac:chgData name="Ryan L. Korstange" userId="S::ryan.korstange_mtsu.edu#ext#@livetbr.onmicrosoft.com::14e3b5fc-5ea6-4b22-89e4-5ad131d546a4" providerId="AD" clId="Web-{84E4B851-E5C7-8F23-FA73-B5B2454CD8D0}" dt="2020-08-21T17:58:32.140" v="149"/>
          <ac:spMkLst>
            <pc:docMk/>
            <pc:sldMk cId="159098026" sldId="404"/>
            <ac:spMk id="6" creationId="{7AC71222-E16A-4D4E-8134-705A2A55FBC2}"/>
          </ac:spMkLst>
        </pc:spChg>
        <pc:graphicFrameChg chg="add mod ord modGraphic">
          <ac:chgData name="Ryan L. Korstange" userId="S::ryan.korstange_mtsu.edu#ext#@livetbr.onmicrosoft.com::14e3b5fc-5ea6-4b22-89e4-5ad131d546a4" providerId="AD" clId="Web-{84E4B851-E5C7-8F23-FA73-B5B2454CD8D0}" dt="2020-08-21T18:00:52.113" v="267"/>
          <ac:graphicFrameMkLst>
            <pc:docMk/>
            <pc:sldMk cId="159098026" sldId="404"/>
            <ac:graphicFrameMk id="5" creationId="{3C98E76F-91E1-4968-8259-E59C10B730D2}"/>
          </ac:graphicFrameMkLst>
        </pc:graphicFrameChg>
      </pc:sldChg>
      <pc:sldChg chg="addSp delSp modSp new mod ord setBg setClrOvrMap">
        <pc:chgData name="Ryan L. Korstange" userId="S::ryan.korstange_mtsu.edu#ext#@livetbr.onmicrosoft.com::14e3b5fc-5ea6-4b22-89e4-5ad131d546a4" providerId="AD" clId="Web-{84E4B851-E5C7-8F23-FA73-B5B2454CD8D0}" dt="2020-08-21T18:11:20.610" v="746"/>
        <pc:sldMkLst>
          <pc:docMk/>
          <pc:sldMk cId="2176886566" sldId="405"/>
        </pc:sldMkLst>
        <pc:spChg chg="mod ord">
          <ac:chgData name="Ryan L. Korstange" userId="S::ryan.korstange_mtsu.edu#ext#@livetbr.onmicrosoft.com::14e3b5fc-5ea6-4b22-89e4-5ad131d546a4" providerId="AD" clId="Web-{84E4B851-E5C7-8F23-FA73-B5B2454CD8D0}" dt="2020-08-21T18:01:51.551" v="344"/>
          <ac:spMkLst>
            <pc:docMk/>
            <pc:sldMk cId="2176886566" sldId="405"/>
            <ac:spMk id="2" creationId="{55300F1A-65E1-4DF1-AED0-F806E514440E}"/>
          </ac:spMkLst>
        </pc:spChg>
        <pc:spChg chg="del">
          <ac:chgData name="Ryan L. Korstange" userId="S::ryan.korstange_mtsu.edu#ext#@livetbr.onmicrosoft.com::14e3b5fc-5ea6-4b22-89e4-5ad131d546a4" providerId="AD" clId="Web-{84E4B851-E5C7-8F23-FA73-B5B2454CD8D0}" dt="2020-08-21T18:01:17.863" v="269"/>
          <ac:spMkLst>
            <pc:docMk/>
            <pc:sldMk cId="2176886566" sldId="405"/>
            <ac:spMk id="3" creationId="{2B76FC79-4A19-4334-8593-CC9EC53BA66F}"/>
          </ac:spMkLst>
        </pc:spChg>
        <pc:spChg chg="add del">
          <ac:chgData name="Ryan L. Korstange" userId="S::ryan.korstange_mtsu.edu#ext#@livetbr.onmicrosoft.com::14e3b5fc-5ea6-4b22-89e4-5ad131d546a4" providerId="AD" clId="Web-{84E4B851-E5C7-8F23-FA73-B5B2454CD8D0}" dt="2020-08-21T18:01:51.551" v="344"/>
          <ac:spMkLst>
            <pc:docMk/>
            <pc:sldMk cId="2176886566" sldId="405"/>
            <ac:spMk id="9" creationId="{0671A8AE-40A1-4631-A6B8-581AFF065482}"/>
          </ac:spMkLst>
        </pc:spChg>
        <pc:spChg chg="add del">
          <ac:chgData name="Ryan L. Korstange" userId="S::ryan.korstange_mtsu.edu#ext#@livetbr.onmicrosoft.com::14e3b5fc-5ea6-4b22-89e4-5ad131d546a4" providerId="AD" clId="Web-{84E4B851-E5C7-8F23-FA73-B5B2454CD8D0}" dt="2020-08-21T18:01:51.551" v="344"/>
          <ac:spMkLst>
            <pc:docMk/>
            <pc:sldMk cId="2176886566" sldId="405"/>
            <ac:spMk id="11" creationId="{AB58EF07-17C2-48CF-ABB0-EEF1F17CB8F0}"/>
          </ac:spMkLst>
        </pc:spChg>
        <pc:spChg chg="add del">
          <ac:chgData name="Ryan L. Korstange" userId="S::ryan.korstange_mtsu.edu#ext#@livetbr.onmicrosoft.com::14e3b5fc-5ea6-4b22-89e4-5ad131d546a4" providerId="AD" clId="Web-{84E4B851-E5C7-8F23-FA73-B5B2454CD8D0}" dt="2020-08-21T18:01:51.551" v="344"/>
          <ac:spMkLst>
            <pc:docMk/>
            <pc:sldMk cId="2176886566" sldId="405"/>
            <ac:spMk id="13" creationId="{AF2F604E-43BE-4DC3-B983-E071523364F8}"/>
          </ac:spMkLst>
        </pc:spChg>
        <pc:spChg chg="add del">
          <ac:chgData name="Ryan L. Korstange" userId="S::ryan.korstange_mtsu.edu#ext#@livetbr.onmicrosoft.com::14e3b5fc-5ea6-4b22-89e4-5ad131d546a4" providerId="AD" clId="Web-{84E4B851-E5C7-8F23-FA73-B5B2454CD8D0}" dt="2020-08-21T18:01:51.551" v="344"/>
          <ac:spMkLst>
            <pc:docMk/>
            <pc:sldMk cId="2176886566" sldId="405"/>
            <ac:spMk id="15" creationId="{08C9B587-E65E-4B52-B37C-ABEBB6E87928}"/>
          </ac:spMkLst>
        </pc:spChg>
        <pc:picChg chg="add mod ord">
          <ac:chgData name="Ryan L. Korstange" userId="S::ryan.korstange_mtsu.edu#ext#@livetbr.onmicrosoft.com::14e3b5fc-5ea6-4b22-89e4-5ad131d546a4" providerId="AD" clId="Web-{84E4B851-E5C7-8F23-FA73-B5B2454CD8D0}" dt="2020-08-21T18:01:51.551" v="344"/>
          <ac:picMkLst>
            <pc:docMk/>
            <pc:sldMk cId="2176886566" sldId="405"/>
            <ac:picMk id="4" creationId="{8044BEF1-7598-41AF-9E8F-23EFDCCB1365}"/>
          </ac:picMkLst>
        </pc:picChg>
      </pc:sldChg>
      <pc:sldChg chg="addSp delSp modSp new mod setBg">
        <pc:chgData name="Ryan L. Korstange" userId="S::ryan.korstange_mtsu.edu#ext#@livetbr.onmicrosoft.com::14e3b5fc-5ea6-4b22-89e4-5ad131d546a4" providerId="AD" clId="Web-{84E4B851-E5C7-8F23-FA73-B5B2454CD8D0}" dt="2020-08-21T18:05:32.806" v="583"/>
        <pc:sldMkLst>
          <pc:docMk/>
          <pc:sldMk cId="3054995185" sldId="406"/>
        </pc:sldMkLst>
        <pc:spChg chg="mod">
          <ac:chgData name="Ryan L. Korstange" userId="S::ryan.korstange_mtsu.edu#ext#@livetbr.onmicrosoft.com::14e3b5fc-5ea6-4b22-89e4-5ad131d546a4" providerId="AD" clId="Web-{84E4B851-E5C7-8F23-FA73-B5B2454CD8D0}" dt="2020-08-21T18:05:32.806" v="583"/>
          <ac:spMkLst>
            <pc:docMk/>
            <pc:sldMk cId="3054995185" sldId="406"/>
            <ac:spMk id="2" creationId="{B086AB73-FDA3-431C-AD7A-79DEB3D66887}"/>
          </ac:spMkLst>
        </pc:spChg>
        <pc:spChg chg="del mod">
          <ac:chgData name="Ryan L. Korstange" userId="S::ryan.korstange_mtsu.edu#ext#@livetbr.onmicrosoft.com::14e3b5fc-5ea6-4b22-89e4-5ad131d546a4" providerId="AD" clId="Web-{84E4B851-E5C7-8F23-FA73-B5B2454CD8D0}" dt="2020-08-21T18:05:32.806" v="583"/>
          <ac:spMkLst>
            <pc:docMk/>
            <pc:sldMk cId="3054995185" sldId="406"/>
            <ac:spMk id="3" creationId="{871D881F-0D69-4C7C-80EC-3E190F240A05}"/>
          </ac:spMkLst>
        </pc:spChg>
        <pc:spChg chg="add">
          <ac:chgData name="Ryan L. Korstange" userId="S::ryan.korstange_mtsu.edu#ext#@livetbr.onmicrosoft.com::14e3b5fc-5ea6-4b22-89e4-5ad131d546a4" providerId="AD" clId="Web-{84E4B851-E5C7-8F23-FA73-B5B2454CD8D0}" dt="2020-08-21T18:05:32.806" v="583"/>
          <ac:spMkLst>
            <pc:docMk/>
            <pc:sldMk cId="3054995185" sldId="406"/>
            <ac:spMk id="9" creationId="{37E32B78-23DD-4E77-8B9C-7779E3BF20C2}"/>
          </ac:spMkLst>
        </pc:spChg>
        <pc:graphicFrameChg chg="add">
          <ac:chgData name="Ryan L. Korstange" userId="S::ryan.korstange_mtsu.edu#ext#@livetbr.onmicrosoft.com::14e3b5fc-5ea6-4b22-89e4-5ad131d546a4" providerId="AD" clId="Web-{84E4B851-E5C7-8F23-FA73-B5B2454CD8D0}" dt="2020-08-21T18:05:32.806" v="583"/>
          <ac:graphicFrameMkLst>
            <pc:docMk/>
            <pc:sldMk cId="3054995185" sldId="406"/>
            <ac:graphicFrameMk id="5" creationId="{AE5603B0-241F-4B19-AF2B-95CF11FF6EB1}"/>
          </ac:graphicFrameMkLst>
        </pc:graphicFrameChg>
      </pc:sldChg>
      <pc:sldChg chg="modSp new">
        <pc:chgData name="Ryan L. Korstange" userId="S::ryan.korstange_mtsu.edu#ext#@livetbr.onmicrosoft.com::14e3b5fc-5ea6-4b22-89e4-5ad131d546a4" providerId="AD" clId="Web-{84E4B851-E5C7-8F23-FA73-B5B2454CD8D0}" dt="2020-08-21T18:11:14.078" v="743" actId="20577"/>
        <pc:sldMkLst>
          <pc:docMk/>
          <pc:sldMk cId="3981966250" sldId="407"/>
        </pc:sldMkLst>
        <pc:spChg chg="mod">
          <ac:chgData name="Ryan L. Korstange" userId="S::ryan.korstange_mtsu.edu#ext#@livetbr.onmicrosoft.com::14e3b5fc-5ea6-4b22-89e4-5ad131d546a4" providerId="AD" clId="Web-{84E4B851-E5C7-8F23-FA73-B5B2454CD8D0}" dt="2020-08-21T18:10:35.452" v="598" actId="20577"/>
          <ac:spMkLst>
            <pc:docMk/>
            <pc:sldMk cId="3981966250" sldId="407"/>
            <ac:spMk id="2" creationId="{0707F944-DFDA-4D1B-895B-66AD330A064F}"/>
          </ac:spMkLst>
        </pc:spChg>
        <pc:spChg chg="mod">
          <ac:chgData name="Ryan L. Korstange" userId="S::ryan.korstange_mtsu.edu#ext#@livetbr.onmicrosoft.com::14e3b5fc-5ea6-4b22-89e4-5ad131d546a4" providerId="AD" clId="Web-{84E4B851-E5C7-8F23-FA73-B5B2454CD8D0}" dt="2020-08-21T18:11:14.078" v="743" actId="20577"/>
          <ac:spMkLst>
            <pc:docMk/>
            <pc:sldMk cId="3981966250" sldId="407"/>
            <ac:spMk id="3" creationId="{3A099D6B-8A7B-4AC7-8113-8B479DFF66E3}"/>
          </ac:spMkLst>
        </pc:spChg>
      </pc:sldChg>
      <pc:sldChg chg="modSp new">
        <pc:chgData name="Ryan L. Korstange" userId="S::ryan.korstange_mtsu.edu#ext#@livetbr.onmicrosoft.com::14e3b5fc-5ea6-4b22-89e4-5ad131d546a4" providerId="AD" clId="Web-{84E4B851-E5C7-8F23-FA73-B5B2454CD8D0}" dt="2020-08-21T18:12:01.470" v="804" actId="20577"/>
        <pc:sldMkLst>
          <pc:docMk/>
          <pc:sldMk cId="2229307188" sldId="408"/>
        </pc:sldMkLst>
        <pc:spChg chg="mod">
          <ac:chgData name="Ryan L. Korstange" userId="S::ryan.korstange_mtsu.edu#ext#@livetbr.onmicrosoft.com::14e3b5fc-5ea6-4b22-89e4-5ad131d546a4" providerId="AD" clId="Web-{84E4B851-E5C7-8F23-FA73-B5B2454CD8D0}" dt="2020-08-21T18:11:41.501" v="765" actId="20577"/>
          <ac:spMkLst>
            <pc:docMk/>
            <pc:sldMk cId="2229307188" sldId="408"/>
            <ac:spMk id="2" creationId="{E88A4A69-52BA-4381-8347-A82B7C73D67B}"/>
          </ac:spMkLst>
        </pc:spChg>
        <pc:spChg chg="mod">
          <ac:chgData name="Ryan L. Korstange" userId="S::ryan.korstange_mtsu.edu#ext#@livetbr.onmicrosoft.com::14e3b5fc-5ea6-4b22-89e4-5ad131d546a4" providerId="AD" clId="Web-{84E4B851-E5C7-8F23-FA73-B5B2454CD8D0}" dt="2020-08-21T18:12:01.470" v="804" actId="20577"/>
          <ac:spMkLst>
            <pc:docMk/>
            <pc:sldMk cId="2229307188" sldId="408"/>
            <ac:spMk id="3" creationId="{E14D570F-548D-4CE3-8725-6B2DB9D70A29}"/>
          </ac:spMkLst>
        </pc:spChg>
      </pc:sldChg>
    </pc:docChg>
  </pc:docChgLst>
  <pc:docChgLst>
    <pc:chgData name="Sergiadis, Ashley" userId="S::sergiadis_mail.etsu.edu#ext#@livetbr.onmicrosoft.com::ff509932-0923-4d9e-91dc-eb1510649571" providerId="AD" clId="Web-{D0D41C0D-1BA1-C8B0-D0BC-94F50DEB7B24}"/>
    <pc:docChg chg="modSld">
      <pc:chgData name="Sergiadis, Ashley" userId="S::sergiadis_mail.etsu.edu#ext#@livetbr.onmicrosoft.com::ff509932-0923-4d9e-91dc-eb1510649571" providerId="AD" clId="Web-{D0D41C0D-1BA1-C8B0-D0BC-94F50DEB7B24}" dt="2020-09-15T14:55:55.395" v="19" actId="1076"/>
      <pc:docMkLst>
        <pc:docMk/>
      </pc:docMkLst>
      <pc:sldChg chg="addSp delSp modSp modNotes">
        <pc:chgData name="Sergiadis, Ashley" userId="S::sergiadis_mail.etsu.edu#ext#@livetbr.onmicrosoft.com::ff509932-0923-4d9e-91dc-eb1510649571" providerId="AD" clId="Web-{D0D41C0D-1BA1-C8B0-D0BC-94F50DEB7B24}" dt="2020-09-15T14:55:55.395" v="19" actId="1076"/>
        <pc:sldMkLst>
          <pc:docMk/>
          <pc:sldMk cId="1807374604" sldId="428"/>
        </pc:sldMkLst>
        <pc:spChg chg="add ord">
          <ac:chgData name="Sergiadis, Ashley" userId="S::sergiadis_mail.etsu.edu#ext#@livetbr.onmicrosoft.com::ff509932-0923-4d9e-91dc-eb1510649571" providerId="AD" clId="Web-{D0D41C0D-1BA1-C8B0-D0BC-94F50DEB7B24}" dt="2020-09-15T14:55:19.456" v="14"/>
          <ac:spMkLst>
            <pc:docMk/>
            <pc:sldMk cId="1807374604" sldId="428"/>
            <ac:spMk id="4" creationId="{053D7CAA-B938-429D-BD15-5E7AD646B2FA}"/>
          </ac:spMkLst>
        </pc:spChg>
        <pc:picChg chg="add mod modCrop">
          <ac:chgData name="Sergiadis, Ashley" userId="S::sergiadis_mail.etsu.edu#ext#@livetbr.onmicrosoft.com::ff509932-0923-4d9e-91dc-eb1510649571" providerId="AD" clId="Web-{D0D41C0D-1BA1-C8B0-D0BC-94F50DEB7B24}" dt="2020-09-15T14:55:55.395" v="19" actId="1076"/>
          <ac:picMkLst>
            <pc:docMk/>
            <pc:sldMk cId="1807374604" sldId="428"/>
            <ac:picMk id="3" creationId="{C282BBE1-DCA0-4BE0-ACAA-802516A105B3}"/>
          </ac:picMkLst>
        </pc:picChg>
        <pc:picChg chg="del">
          <ac:chgData name="Sergiadis, Ashley" userId="S::sergiadis_mail.etsu.edu#ext#@livetbr.onmicrosoft.com::ff509932-0923-4d9e-91dc-eb1510649571" providerId="AD" clId="Web-{D0D41C0D-1BA1-C8B0-D0BC-94F50DEB7B24}" dt="2020-09-15T14:54:37.625" v="9"/>
          <ac:picMkLst>
            <pc:docMk/>
            <pc:sldMk cId="1807374604" sldId="428"/>
            <ac:picMk id="5" creationId="{8F5107C0-73E3-4C26-8D68-7BD645DAB124}"/>
          </ac:picMkLst>
        </pc:picChg>
      </pc:sldChg>
      <pc:sldChg chg="modSp">
        <pc:chgData name="Sergiadis, Ashley" userId="S::sergiadis_mail.etsu.edu#ext#@livetbr.onmicrosoft.com::ff509932-0923-4d9e-91dc-eb1510649571" providerId="AD" clId="Web-{D0D41C0D-1BA1-C8B0-D0BC-94F50DEB7B24}" dt="2020-09-15T14:52:23.805" v="7" actId="1076"/>
        <pc:sldMkLst>
          <pc:docMk/>
          <pc:sldMk cId="1771716869" sldId="457"/>
        </pc:sldMkLst>
        <pc:spChg chg="mod">
          <ac:chgData name="Sergiadis, Ashley" userId="S::sergiadis_mail.etsu.edu#ext#@livetbr.onmicrosoft.com::ff509932-0923-4d9e-91dc-eb1510649571" providerId="AD" clId="Web-{D0D41C0D-1BA1-C8B0-D0BC-94F50DEB7B24}" dt="2020-09-15T14:52:23.805" v="7" actId="1076"/>
          <ac:spMkLst>
            <pc:docMk/>
            <pc:sldMk cId="1771716869" sldId="457"/>
            <ac:spMk id="3" creationId="{57A9E80D-B63C-416A-8F11-12646FABF6D8}"/>
          </ac:spMkLst>
        </pc:spChg>
        <pc:picChg chg="mod">
          <ac:chgData name="Sergiadis, Ashley" userId="S::sergiadis_mail.etsu.edu#ext#@livetbr.onmicrosoft.com::ff509932-0923-4d9e-91dc-eb1510649571" providerId="AD" clId="Web-{D0D41C0D-1BA1-C8B0-D0BC-94F50DEB7B24}" dt="2020-09-15T14:52:23.790" v="6" actId="1076"/>
          <ac:picMkLst>
            <pc:docMk/>
            <pc:sldMk cId="1771716869" sldId="457"/>
            <ac:picMk id="8" creationId="{C1295B93-C39D-4183-955B-6FB7296A025C}"/>
          </ac:picMkLst>
        </pc:picChg>
      </pc:sldChg>
    </pc:docChg>
  </pc:docChgLst>
  <pc:docChgLst>
    <pc:chgData name="Sergiadis, Ashley" userId="S::sergiadis_mail.etsu.edu#ext#@livetbr.onmicrosoft.com::ff509932-0923-4d9e-91dc-eb1510649571" providerId="AD" clId="Web-{E9333CD0-04DA-8D56-C621-419CBAD810EE}"/>
    <pc:docChg chg="modSld">
      <pc:chgData name="Sergiadis, Ashley" userId="S::sergiadis_mail.etsu.edu#ext#@livetbr.onmicrosoft.com::ff509932-0923-4d9e-91dc-eb1510649571" providerId="AD" clId="Web-{E9333CD0-04DA-8D56-C621-419CBAD810EE}" dt="2020-09-15T15:09:17.610" v="52" actId="1076"/>
      <pc:docMkLst>
        <pc:docMk/>
      </pc:docMkLst>
      <pc:sldChg chg="modSp modNotes">
        <pc:chgData name="Sergiadis, Ashley" userId="S::sergiadis_mail.etsu.edu#ext#@livetbr.onmicrosoft.com::ff509932-0923-4d9e-91dc-eb1510649571" providerId="AD" clId="Web-{E9333CD0-04DA-8D56-C621-419CBAD810EE}" dt="2020-09-15T15:00:22.236" v="29"/>
        <pc:sldMkLst>
          <pc:docMk/>
          <pc:sldMk cId="1281284298" sldId="427"/>
        </pc:sldMkLst>
        <pc:spChg chg="mod">
          <ac:chgData name="Sergiadis, Ashley" userId="S::sergiadis_mail.etsu.edu#ext#@livetbr.onmicrosoft.com::ff509932-0923-4d9e-91dc-eb1510649571" providerId="AD" clId="Web-{E9333CD0-04DA-8D56-C621-419CBAD810EE}" dt="2020-09-15T14:59:46.829" v="16" actId="20577"/>
          <ac:spMkLst>
            <pc:docMk/>
            <pc:sldMk cId="1281284298" sldId="427"/>
            <ac:spMk id="5" creationId="{5AE673EC-6B79-476A-AFD3-A68C7009A849}"/>
          </ac:spMkLst>
        </pc:spChg>
        <pc:spChg chg="mod">
          <ac:chgData name="Sergiadis, Ashley" userId="S::sergiadis_mail.etsu.edu#ext#@livetbr.onmicrosoft.com::ff509932-0923-4d9e-91dc-eb1510649571" providerId="AD" clId="Web-{E9333CD0-04DA-8D56-C621-419CBAD810EE}" dt="2020-09-15T15:00:04.236" v="19" actId="1076"/>
          <ac:spMkLst>
            <pc:docMk/>
            <pc:sldMk cId="1281284298" sldId="427"/>
            <ac:spMk id="8" creationId="{407D778F-E168-4FED-9290-D3C3C8FD2923}"/>
          </ac:spMkLst>
        </pc:spChg>
      </pc:sldChg>
      <pc:sldChg chg="modSp">
        <pc:chgData name="Sergiadis, Ashley" userId="S::sergiadis_mail.etsu.edu#ext#@livetbr.onmicrosoft.com::ff509932-0923-4d9e-91dc-eb1510649571" providerId="AD" clId="Web-{E9333CD0-04DA-8D56-C621-419CBAD810EE}" dt="2020-09-15T15:09:05.016" v="50" actId="1076"/>
        <pc:sldMkLst>
          <pc:docMk/>
          <pc:sldMk cId="1807374604" sldId="428"/>
        </pc:sldMkLst>
        <pc:picChg chg="mod modCrop">
          <ac:chgData name="Sergiadis, Ashley" userId="S::sergiadis_mail.etsu.edu#ext#@livetbr.onmicrosoft.com::ff509932-0923-4d9e-91dc-eb1510649571" providerId="AD" clId="Web-{E9333CD0-04DA-8D56-C621-419CBAD810EE}" dt="2020-09-15T15:09:05.016" v="50" actId="1076"/>
          <ac:picMkLst>
            <pc:docMk/>
            <pc:sldMk cId="1807374604" sldId="428"/>
            <ac:picMk id="3" creationId="{C282BBE1-DCA0-4BE0-ACAA-802516A105B3}"/>
          </ac:picMkLst>
        </pc:picChg>
      </pc:sldChg>
      <pc:sldChg chg="addSp delSp modSp modNotes">
        <pc:chgData name="Sergiadis, Ashley" userId="S::sergiadis_mail.etsu.edu#ext#@livetbr.onmicrosoft.com::ff509932-0923-4d9e-91dc-eb1510649571" providerId="AD" clId="Web-{E9333CD0-04DA-8D56-C621-419CBAD810EE}" dt="2020-09-15T15:00:45.751" v="43"/>
        <pc:sldMkLst>
          <pc:docMk/>
          <pc:sldMk cId="1560690573" sldId="439"/>
        </pc:sldMkLst>
        <pc:spChg chg="add ord">
          <ac:chgData name="Sergiadis, Ashley" userId="S::sergiadis_mail.etsu.edu#ext#@livetbr.onmicrosoft.com::ff509932-0923-4d9e-91dc-eb1510649571" providerId="AD" clId="Web-{E9333CD0-04DA-8D56-C621-419CBAD810EE}" dt="2020-09-15T14:58:39.283" v="9"/>
          <ac:spMkLst>
            <pc:docMk/>
            <pc:sldMk cId="1560690573" sldId="439"/>
            <ac:spMk id="6" creationId="{6E417CB7-4266-4446-82F6-4295E4B6E51C}"/>
          </ac:spMkLst>
        </pc:spChg>
        <pc:picChg chg="del mod">
          <ac:chgData name="Sergiadis, Ashley" userId="S::sergiadis_mail.etsu.edu#ext#@livetbr.onmicrosoft.com::ff509932-0923-4d9e-91dc-eb1510649571" providerId="AD" clId="Web-{E9333CD0-04DA-8D56-C621-419CBAD810EE}" dt="2020-09-15T14:58:04.658" v="5"/>
          <ac:picMkLst>
            <pc:docMk/>
            <pc:sldMk cId="1560690573" sldId="439"/>
            <ac:picMk id="3" creationId="{2B52015C-1B63-4611-B1FF-8F144666CDA3}"/>
          </ac:picMkLst>
        </pc:picChg>
        <pc:picChg chg="add mod">
          <ac:chgData name="Sergiadis, Ashley" userId="S::sergiadis_mail.etsu.edu#ext#@livetbr.onmicrosoft.com::ff509932-0923-4d9e-91dc-eb1510649571" providerId="AD" clId="Web-{E9333CD0-04DA-8D56-C621-419CBAD810EE}" dt="2020-09-15T14:58:54.408" v="12" actId="1076"/>
          <ac:picMkLst>
            <pc:docMk/>
            <pc:sldMk cId="1560690573" sldId="439"/>
            <ac:picMk id="4" creationId="{51B1C843-785E-46C4-8E2A-38657343FC31}"/>
          </ac:picMkLst>
        </pc:picChg>
      </pc:sldChg>
      <pc:sldChg chg="modSp modNotes">
        <pc:chgData name="Sergiadis, Ashley" userId="S::sergiadis_mail.etsu.edu#ext#@livetbr.onmicrosoft.com::ff509932-0923-4d9e-91dc-eb1510649571" providerId="AD" clId="Web-{E9333CD0-04DA-8D56-C621-419CBAD810EE}" dt="2020-09-15T15:00:30.658" v="31"/>
        <pc:sldMkLst>
          <pc:docMk/>
          <pc:sldMk cId="3037036523" sldId="443"/>
        </pc:sldMkLst>
        <pc:picChg chg="mod">
          <ac:chgData name="Sergiadis, Ashley" userId="S::sergiadis_mail.etsu.edu#ext#@livetbr.onmicrosoft.com::ff509932-0923-4d9e-91dc-eb1510649571" providerId="AD" clId="Web-{E9333CD0-04DA-8D56-C621-419CBAD810EE}" dt="2020-09-15T14:59:25.377" v="13" actId="1076"/>
          <ac:picMkLst>
            <pc:docMk/>
            <pc:sldMk cId="3037036523" sldId="443"/>
            <ac:picMk id="15" creationId="{6F75494C-C47C-4199-B611-5ADE735C74D4}"/>
          </ac:picMkLst>
        </pc:picChg>
        <pc:picChg chg="mod">
          <ac:chgData name="Sergiadis, Ashley" userId="S::sergiadis_mail.etsu.edu#ext#@livetbr.onmicrosoft.com::ff509932-0923-4d9e-91dc-eb1510649571" providerId="AD" clId="Web-{E9333CD0-04DA-8D56-C621-419CBAD810EE}" dt="2020-09-15T14:59:26.783" v="14" actId="1076"/>
          <ac:picMkLst>
            <pc:docMk/>
            <pc:sldMk cId="3037036523" sldId="443"/>
            <ac:picMk id="16" creationId="{8B283B3D-9320-4A68-85B3-06B7B7E72F50}"/>
          </ac:picMkLst>
        </pc:picChg>
      </pc:sldChg>
      <pc:sldChg chg="modNotes">
        <pc:chgData name="Sergiadis, Ashley" userId="S::sergiadis_mail.etsu.edu#ext#@livetbr.onmicrosoft.com::ff509932-0923-4d9e-91dc-eb1510649571" providerId="AD" clId="Web-{E9333CD0-04DA-8D56-C621-419CBAD810EE}" dt="2020-09-15T15:00:18.439" v="26"/>
        <pc:sldMkLst>
          <pc:docMk/>
          <pc:sldMk cId="2662252691" sldId="444"/>
        </pc:sldMkLst>
      </pc:sldChg>
      <pc:sldChg chg="modSp modNotes">
        <pc:chgData name="Sergiadis, Ashley" userId="S::sergiadis_mail.etsu.edu#ext#@livetbr.onmicrosoft.com::ff509932-0923-4d9e-91dc-eb1510649571" providerId="AD" clId="Web-{E9333CD0-04DA-8D56-C621-419CBAD810EE}" dt="2020-09-15T15:09:17.610" v="52" actId="1076"/>
        <pc:sldMkLst>
          <pc:docMk/>
          <pc:sldMk cId="1771716869" sldId="457"/>
        </pc:sldMkLst>
        <pc:spChg chg="mod">
          <ac:chgData name="Sergiadis, Ashley" userId="S::sergiadis_mail.etsu.edu#ext#@livetbr.onmicrosoft.com::ff509932-0923-4d9e-91dc-eb1510649571" providerId="AD" clId="Web-{E9333CD0-04DA-8D56-C621-419CBAD810EE}" dt="2020-09-15T15:09:17.610" v="52" actId="1076"/>
          <ac:spMkLst>
            <pc:docMk/>
            <pc:sldMk cId="1771716869" sldId="457"/>
            <ac:spMk id="3" creationId="{57A9E80D-B63C-416A-8F11-12646FABF6D8}"/>
          </ac:spMkLst>
        </pc:spChg>
        <pc:picChg chg="mod">
          <ac:chgData name="Sergiadis, Ashley" userId="S::sergiadis_mail.etsu.edu#ext#@livetbr.onmicrosoft.com::ff509932-0923-4d9e-91dc-eb1510649571" providerId="AD" clId="Web-{E9333CD0-04DA-8D56-C621-419CBAD810EE}" dt="2020-09-15T15:09:17.610" v="51" actId="1076"/>
          <ac:picMkLst>
            <pc:docMk/>
            <pc:sldMk cId="1771716869" sldId="457"/>
            <ac:picMk id="8" creationId="{C1295B93-C39D-4183-955B-6FB7296A025C}"/>
          </ac:picMkLst>
        </pc:picChg>
      </pc:sldChg>
    </pc:docChg>
  </pc:docChgLst>
  <pc:docChgLst>
    <pc:chgData name="Sergiadis, Ashley" userId="S::sergiadis_mail.etsu.edu#ext#@livetbr.onmicrosoft.com::ff509932-0923-4d9e-91dc-eb1510649571" providerId="AD" clId="Web-{49F4A4B0-3FDB-88D3-B474-C18D925177E2}"/>
    <pc:docChg chg="addSld delSld modSld sldOrd">
      <pc:chgData name="Sergiadis, Ashley" userId="S::sergiadis_mail.etsu.edu#ext#@livetbr.onmicrosoft.com::ff509932-0923-4d9e-91dc-eb1510649571" providerId="AD" clId="Web-{49F4A4B0-3FDB-88D3-B474-C18D925177E2}" dt="2020-09-14T16:09:17.096" v="568"/>
      <pc:docMkLst>
        <pc:docMk/>
      </pc:docMkLst>
      <pc:sldChg chg="addSp delSp">
        <pc:chgData name="Sergiadis, Ashley" userId="S::sergiadis_mail.etsu.edu#ext#@livetbr.onmicrosoft.com::ff509932-0923-4d9e-91dc-eb1510649571" providerId="AD" clId="Web-{49F4A4B0-3FDB-88D3-B474-C18D925177E2}" dt="2020-09-14T14:00:54.071" v="320"/>
        <pc:sldMkLst>
          <pc:docMk/>
          <pc:sldMk cId="3058234617" sldId="325"/>
        </pc:sldMkLst>
        <pc:spChg chg="add del">
          <ac:chgData name="Sergiadis, Ashley" userId="S::sergiadis_mail.etsu.edu#ext#@livetbr.onmicrosoft.com::ff509932-0923-4d9e-91dc-eb1510649571" providerId="AD" clId="Web-{49F4A4B0-3FDB-88D3-B474-C18D925177E2}" dt="2020-09-14T14:00:54.071" v="320"/>
          <ac:spMkLst>
            <pc:docMk/>
            <pc:sldMk cId="3058234617" sldId="325"/>
            <ac:spMk id="3" creationId="{073C121F-FF7D-4320-A197-9481AA52379E}"/>
          </ac:spMkLst>
        </pc:spChg>
      </pc:sldChg>
      <pc:sldChg chg="modSp">
        <pc:chgData name="Sergiadis, Ashley" userId="S::sergiadis_mail.etsu.edu#ext#@livetbr.onmicrosoft.com::ff509932-0923-4d9e-91dc-eb1510649571" providerId="AD" clId="Web-{49F4A4B0-3FDB-88D3-B474-C18D925177E2}" dt="2020-09-14T15:52:45.047" v="469" actId="20577"/>
        <pc:sldMkLst>
          <pc:docMk/>
          <pc:sldMk cId="20969449" sldId="398"/>
        </pc:sldMkLst>
        <pc:spChg chg="mod">
          <ac:chgData name="Sergiadis, Ashley" userId="S::sergiadis_mail.etsu.edu#ext#@livetbr.onmicrosoft.com::ff509932-0923-4d9e-91dc-eb1510649571" providerId="AD" clId="Web-{49F4A4B0-3FDB-88D3-B474-C18D925177E2}" dt="2020-09-14T15:52:45.047" v="469" actId="20577"/>
          <ac:spMkLst>
            <pc:docMk/>
            <pc:sldMk cId="20969449" sldId="398"/>
            <ac:spMk id="6" creationId="{36B8C496-F37D-4420-83E9-F1F96A3B64E6}"/>
          </ac:spMkLst>
        </pc:spChg>
      </pc:sldChg>
      <pc:sldChg chg="addSp delSp modSp">
        <pc:chgData name="Sergiadis, Ashley" userId="S::sergiadis_mail.etsu.edu#ext#@livetbr.onmicrosoft.com::ff509932-0923-4d9e-91dc-eb1510649571" providerId="AD" clId="Web-{49F4A4B0-3FDB-88D3-B474-C18D925177E2}" dt="2020-09-14T14:00:37.024" v="319" actId="1076"/>
        <pc:sldMkLst>
          <pc:docMk/>
          <pc:sldMk cId="1281284298" sldId="427"/>
        </pc:sldMkLst>
        <pc:spChg chg="mod">
          <ac:chgData name="Sergiadis, Ashley" userId="S::sergiadis_mail.etsu.edu#ext#@livetbr.onmicrosoft.com::ff509932-0923-4d9e-91dc-eb1510649571" providerId="AD" clId="Web-{49F4A4B0-3FDB-88D3-B474-C18D925177E2}" dt="2020-09-14T14:00:19.867" v="317" actId="1076"/>
          <ac:spMkLst>
            <pc:docMk/>
            <pc:sldMk cId="1281284298" sldId="427"/>
            <ac:spMk id="5" creationId="{5AE673EC-6B79-476A-AFD3-A68C7009A849}"/>
          </ac:spMkLst>
        </pc:spChg>
        <pc:spChg chg="add mod ord">
          <ac:chgData name="Sergiadis, Ashley" userId="S::sergiadis_mail.etsu.edu#ext#@livetbr.onmicrosoft.com::ff509932-0923-4d9e-91dc-eb1510649571" providerId="AD" clId="Web-{49F4A4B0-3FDB-88D3-B474-C18D925177E2}" dt="2020-09-14T14:00:30.539" v="318"/>
          <ac:spMkLst>
            <pc:docMk/>
            <pc:sldMk cId="1281284298" sldId="427"/>
            <ac:spMk id="8" creationId="{407D778F-E168-4FED-9290-D3C3C8FD2923}"/>
          </ac:spMkLst>
        </pc:spChg>
        <pc:picChg chg="add del mod">
          <ac:chgData name="Sergiadis, Ashley" userId="S::sergiadis_mail.etsu.edu#ext#@livetbr.onmicrosoft.com::ff509932-0923-4d9e-91dc-eb1510649571" providerId="AD" clId="Web-{49F4A4B0-3FDB-88D3-B474-C18D925177E2}" dt="2020-09-14T13:59:38.866" v="305"/>
          <ac:picMkLst>
            <pc:docMk/>
            <pc:sldMk cId="1281284298" sldId="427"/>
            <ac:picMk id="2" creationId="{98C69A68-3EA5-4D8F-94F5-AECF0F8EBA04}"/>
          </ac:picMkLst>
        </pc:picChg>
        <pc:picChg chg="add del mod">
          <ac:chgData name="Sergiadis, Ashley" userId="S::sergiadis_mail.etsu.edu#ext#@livetbr.onmicrosoft.com::ff509932-0923-4d9e-91dc-eb1510649571" providerId="AD" clId="Web-{49F4A4B0-3FDB-88D3-B474-C18D925177E2}" dt="2020-09-14T13:59:41.585" v="308"/>
          <ac:picMkLst>
            <pc:docMk/>
            <pc:sldMk cId="1281284298" sldId="427"/>
            <ac:picMk id="3" creationId="{911A35D6-AF99-414D-A4E0-27A1958FB7F5}"/>
          </ac:picMkLst>
        </pc:picChg>
        <pc:picChg chg="del">
          <ac:chgData name="Sergiadis, Ashley" userId="S::sergiadis_mail.etsu.edu#ext#@livetbr.onmicrosoft.com::ff509932-0923-4d9e-91dc-eb1510649571" providerId="AD" clId="Web-{49F4A4B0-3FDB-88D3-B474-C18D925177E2}" dt="2020-09-14T13:58:30.067" v="295"/>
          <ac:picMkLst>
            <pc:docMk/>
            <pc:sldMk cId="1281284298" sldId="427"/>
            <ac:picMk id="4" creationId="{B87A0B4A-32D0-4AAF-8311-818823527792}"/>
          </ac:picMkLst>
        </pc:picChg>
        <pc:picChg chg="add mod">
          <ac:chgData name="Sergiadis, Ashley" userId="S::sergiadis_mail.etsu.edu#ext#@livetbr.onmicrosoft.com::ff509932-0923-4d9e-91dc-eb1510649571" providerId="AD" clId="Web-{49F4A4B0-3FDB-88D3-B474-C18D925177E2}" dt="2020-09-14T14:00:37.024" v="319" actId="1076"/>
          <ac:picMkLst>
            <pc:docMk/>
            <pc:sldMk cId="1281284298" sldId="427"/>
            <ac:picMk id="6" creationId="{714FC0AB-DECC-4663-8A5B-A11CAE09EEC3}"/>
          </ac:picMkLst>
        </pc:picChg>
      </pc:sldChg>
      <pc:sldChg chg="modSp">
        <pc:chgData name="Sergiadis, Ashley" userId="S::sergiadis_mail.etsu.edu#ext#@livetbr.onmicrosoft.com::ff509932-0923-4d9e-91dc-eb1510649571" providerId="AD" clId="Web-{49F4A4B0-3FDB-88D3-B474-C18D925177E2}" dt="2020-09-14T12:50:20.145" v="2" actId="20577"/>
        <pc:sldMkLst>
          <pc:docMk/>
          <pc:sldMk cId="1807374604" sldId="428"/>
        </pc:sldMkLst>
        <pc:spChg chg="mod">
          <ac:chgData name="Sergiadis, Ashley" userId="S::sergiadis_mail.etsu.edu#ext#@livetbr.onmicrosoft.com::ff509932-0923-4d9e-91dc-eb1510649571" providerId="AD" clId="Web-{49F4A4B0-3FDB-88D3-B474-C18D925177E2}" dt="2020-09-14T12:50:20.145" v="2" actId="20577"/>
          <ac:spMkLst>
            <pc:docMk/>
            <pc:sldMk cId="1807374604" sldId="428"/>
            <ac:spMk id="2" creationId="{1BCAD313-C954-4F1F-B711-F5EAF71FE8CD}"/>
          </ac:spMkLst>
        </pc:spChg>
      </pc:sldChg>
      <pc:sldChg chg="add del">
        <pc:chgData name="Sergiadis, Ashley" userId="S::sergiadis_mail.etsu.edu#ext#@livetbr.onmicrosoft.com::ff509932-0923-4d9e-91dc-eb1510649571" providerId="AD" clId="Web-{49F4A4B0-3FDB-88D3-B474-C18D925177E2}" dt="2020-09-14T16:08:29.235" v="567"/>
        <pc:sldMkLst>
          <pc:docMk/>
          <pc:sldMk cId="397293445" sldId="430"/>
        </pc:sldMkLst>
      </pc:sldChg>
      <pc:sldChg chg="del">
        <pc:chgData name="Sergiadis, Ashley" userId="S::sergiadis_mail.etsu.edu#ext#@livetbr.onmicrosoft.com::ff509932-0923-4d9e-91dc-eb1510649571" providerId="AD" clId="Web-{49F4A4B0-3FDB-88D3-B474-C18D925177E2}" dt="2020-09-14T15:51:09.294" v="452"/>
        <pc:sldMkLst>
          <pc:docMk/>
          <pc:sldMk cId="3497500403" sldId="431"/>
        </pc:sldMkLst>
      </pc:sldChg>
      <pc:sldChg chg="del">
        <pc:chgData name="Sergiadis, Ashley" userId="S::sergiadis_mail.etsu.edu#ext#@livetbr.onmicrosoft.com::ff509932-0923-4d9e-91dc-eb1510649571" providerId="AD" clId="Web-{49F4A4B0-3FDB-88D3-B474-C18D925177E2}" dt="2020-09-14T14:28:26.012" v="392"/>
        <pc:sldMkLst>
          <pc:docMk/>
          <pc:sldMk cId="1045695185" sldId="435"/>
        </pc:sldMkLst>
      </pc:sldChg>
      <pc:sldChg chg="del">
        <pc:chgData name="Sergiadis, Ashley" userId="S::sergiadis_mail.etsu.edu#ext#@livetbr.onmicrosoft.com::ff509932-0923-4d9e-91dc-eb1510649571" providerId="AD" clId="Web-{49F4A4B0-3FDB-88D3-B474-C18D925177E2}" dt="2020-09-14T14:28:26.012" v="391"/>
        <pc:sldMkLst>
          <pc:docMk/>
          <pc:sldMk cId="3141171993" sldId="436"/>
        </pc:sldMkLst>
      </pc:sldChg>
      <pc:sldChg chg="del">
        <pc:chgData name="Sergiadis, Ashley" userId="S::sergiadis_mail.etsu.edu#ext#@livetbr.onmicrosoft.com::ff509932-0923-4d9e-91dc-eb1510649571" providerId="AD" clId="Web-{49F4A4B0-3FDB-88D3-B474-C18D925177E2}" dt="2020-09-14T14:28:26.012" v="390"/>
        <pc:sldMkLst>
          <pc:docMk/>
          <pc:sldMk cId="3071154125" sldId="437"/>
        </pc:sldMkLst>
      </pc:sldChg>
      <pc:sldChg chg="modSp">
        <pc:chgData name="Sergiadis, Ashley" userId="S::sergiadis_mail.etsu.edu#ext#@livetbr.onmicrosoft.com::ff509932-0923-4d9e-91dc-eb1510649571" providerId="AD" clId="Web-{49F4A4B0-3FDB-88D3-B474-C18D925177E2}" dt="2020-09-14T15:58:08.277" v="566" actId="1076"/>
        <pc:sldMkLst>
          <pc:docMk/>
          <pc:sldMk cId="1560690573" sldId="439"/>
        </pc:sldMkLst>
        <pc:spChg chg="mod">
          <ac:chgData name="Sergiadis, Ashley" userId="S::sergiadis_mail.etsu.edu#ext#@livetbr.onmicrosoft.com::ff509932-0923-4d9e-91dc-eb1510649571" providerId="AD" clId="Web-{49F4A4B0-3FDB-88D3-B474-C18D925177E2}" dt="2020-09-14T15:58:08.277" v="566" actId="1076"/>
          <ac:spMkLst>
            <pc:docMk/>
            <pc:sldMk cId="1560690573" sldId="439"/>
            <ac:spMk id="2" creationId="{1BCAD313-C954-4F1F-B711-F5EAF71FE8CD}"/>
          </ac:spMkLst>
        </pc:spChg>
      </pc:sldChg>
      <pc:sldChg chg="addSp delSp modSp add del">
        <pc:chgData name="Sergiadis, Ashley" userId="S::sergiadis_mail.etsu.edu#ext#@livetbr.onmicrosoft.com::ff509932-0923-4d9e-91dc-eb1510649571" providerId="AD" clId="Web-{49F4A4B0-3FDB-88D3-B474-C18D925177E2}" dt="2020-09-14T15:51:09.278" v="450"/>
        <pc:sldMkLst>
          <pc:docMk/>
          <pc:sldMk cId="3839485668" sldId="448"/>
        </pc:sldMkLst>
        <pc:picChg chg="add mod modCrop">
          <ac:chgData name="Sergiadis, Ashley" userId="S::sergiadis_mail.etsu.edu#ext#@livetbr.onmicrosoft.com::ff509932-0923-4d9e-91dc-eb1510649571" providerId="AD" clId="Web-{49F4A4B0-3FDB-88D3-B474-C18D925177E2}" dt="2020-09-14T13:53:54.090" v="294"/>
          <ac:picMkLst>
            <pc:docMk/>
            <pc:sldMk cId="3839485668" sldId="448"/>
            <ac:picMk id="2" creationId="{E4FFC9B2-10C1-4A4A-9763-1FE824505BB1}"/>
          </ac:picMkLst>
        </pc:picChg>
        <pc:picChg chg="del">
          <ac:chgData name="Sergiadis, Ashley" userId="S::sergiadis_mail.etsu.edu#ext#@livetbr.onmicrosoft.com::ff509932-0923-4d9e-91dc-eb1510649571" providerId="AD" clId="Web-{49F4A4B0-3FDB-88D3-B474-C18D925177E2}" dt="2020-09-14T13:45:36.153" v="260"/>
          <ac:picMkLst>
            <pc:docMk/>
            <pc:sldMk cId="3839485668" sldId="448"/>
            <ac:picMk id="4" creationId="{8E435F51-D4A4-48C6-8F05-1C2E6C940CA8}"/>
          </ac:picMkLst>
        </pc:picChg>
      </pc:sldChg>
      <pc:sldChg chg="addSp delSp modSp add del">
        <pc:chgData name="Sergiadis, Ashley" userId="S::sergiadis_mail.etsu.edu#ext#@livetbr.onmicrosoft.com::ff509932-0923-4d9e-91dc-eb1510649571" providerId="AD" clId="Web-{49F4A4B0-3FDB-88D3-B474-C18D925177E2}" dt="2020-09-14T16:09:17.096" v="568"/>
        <pc:sldMkLst>
          <pc:docMk/>
          <pc:sldMk cId="3325686707" sldId="449"/>
        </pc:sldMkLst>
        <pc:picChg chg="add del mod">
          <ac:chgData name="Sergiadis, Ashley" userId="S::sergiadis_mail.etsu.edu#ext#@livetbr.onmicrosoft.com::ff509932-0923-4d9e-91dc-eb1510649571" providerId="AD" clId="Web-{49F4A4B0-3FDB-88D3-B474-C18D925177E2}" dt="2020-09-14T13:50:01.364" v="273"/>
          <ac:picMkLst>
            <pc:docMk/>
            <pc:sldMk cId="3325686707" sldId="449"/>
            <ac:picMk id="2" creationId="{93AAAEA6-1994-4707-8ECD-462F3DD041B7}"/>
          </ac:picMkLst>
        </pc:picChg>
        <pc:picChg chg="add del mod">
          <ac:chgData name="Sergiadis, Ashley" userId="S::sergiadis_mail.etsu.edu#ext#@livetbr.onmicrosoft.com::ff509932-0923-4d9e-91dc-eb1510649571" providerId="AD" clId="Web-{49F4A4B0-3FDB-88D3-B474-C18D925177E2}" dt="2020-09-14T13:51:27.788" v="277"/>
          <ac:picMkLst>
            <pc:docMk/>
            <pc:sldMk cId="3325686707" sldId="449"/>
            <ac:picMk id="3" creationId="{9B86D9D5-334C-492B-8AB2-16D40650CE47}"/>
          </ac:picMkLst>
        </pc:picChg>
        <pc:picChg chg="del">
          <ac:chgData name="Sergiadis, Ashley" userId="S::sergiadis_mail.etsu.edu#ext#@livetbr.onmicrosoft.com::ff509932-0923-4d9e-91dc-eb1510649571" providerId="AD" clId="Web-{49F4A4B0-3FDB-88D3-B474-C18D925177E2}" dt="2020-09-14T13:45:34.606" v="259"/>
          <ac:picMkLst>
            <pc:docMk/>
            <pc:sldMk cId="3325686707" sldId="449"/>
            <ac:picMk id="4" creationId="{352D6B48-5107-4BB8-B555-40C41D9F3CBA}"/>
          </ac:picMkLst>
        </pc:picChg>
        <pc:picChg chg="add del mod">
          <ac:chgData name="Sergiadis, Ashley" userId="S::sergiadis_mail.etsu.edu#ext#@livetbr.onmicrosoft.com::ff509932-0923-4d9e-91dc-eb1510649571" providerId="AD" clId="Web-{49F4A4B0-3FDB-88D3-B474-C18D925177E2}" dt="2020-09-14T13:51:46.680" v="281"/>
          <ac:picMkLst>
            <pc:docMk/>
            <pc:sldMk cId="3325686707" sldId="449"/>
            <ac:picMk id="5" creationId="{AE6B47E7-CEF8-491B-B72C-F5C514D42264}"/>
          </ac:picMkLst>
        </pc:picChg>
        <pc:picChg chg="add mod modCrop">
          <ac:chgData name="Sergiadis, Ashley" userId="S::sergiadis_mail.etsu.edu#ext#@livetbr.onmicrosoft.com::ff509932-0923-4d9e-91dc-eb1510649571" providerId="AD" clId="Web-{49F4A4B0-3FDB-88D3-B474-C18D925177E2}" dt="2020-09-14T13:52:27.837" v="288"/>
          <ac:picMkLst>
            <pc:docMk/>
            <pc:sldMk cId="3325686707" sldId="449"/>
            <ac:picMk id="6" creationId="{D177FA6B-4424-40C1-833D-33481B0FCF28}"/>
          </ac:picMkLst>
        </pc:picChg>
      </pc:sldChg>
      <pc:sldChg chg="new del ord">
        <pc:chgData name="Sergiadis, Ashley" userId="S::sergiadis_mail.etsu.edu#ext#@livetbr.onmicrosoft.com::ff509932-0923-4d9e-91dc-eb1510649571" providerId="AD" clId="Web-{49F4A4B0-3FDB-88D3-B474-C18D925177E2}" dt="2020-09-14T12:50:26.551" v="6"/>
        <pc:sldMkLst>
          <pc:docMk/>
          <pc:sldMk cId="3738220917" sldId="456"/>
        </pc:sldMkLst>
      </pc:sldChg>
      <pc:sldChg chg="addSp delSp modSp add replId modNotes">
        <pc:chgData name="Sergiadis, Ashley" userId="S::sergiadis_mail.etsu.edu#ext#@livetbr.onmicrosoft.com::ff509932-0923-4d9e-91dc-eb1510649571" providerId="AD" clId="Web-{49F4A4B0-3FDB-88D3-B474-C18D925177E2}" dt="2020-09-14T15:55:53.304" v="538" actId="1076"/>
        <pc:sldMkLst>
          <pc:docMk/>
          <pc:sldMk cId="1771716869" sldId="457"/>
        </pc:sldMkLst>
        <pc:spChg chg="mod">
          <ac:chgData name="Sergiadis, Ashley" userId="S::sergiadis_mail.etsu.edu#ext#@livetbr.onmicrosoft.com::ff509932-0923-4d9e-91dc-eb1510649571" providerId="AD" clId="Web-{49F4A4B0-3FDB-88D3-B474-C18D925177E2}" dt="2020-09-14T13:12:58.409" v="31" actId="1076"/>
          <ac:spMkLst>
            <pc:docMk/>
            <pc:sldMk cId="1771716869" sldId="457"/>
            <ac:spMk id="2" creationId="{1BCAD313-C954-4F1F-B711-F5EAF71FE8CD}"/>
          </ac:spMkLst>
        </pc:spChg>
        <pc:spChg chg="add mod">
          <ac:chgData name="Sergiadis, Ashley" userId="S::sergiadis_mail.etsu.edu#ext#@livetbr.onmicrosoft.com::ff509932-0923-4d9e-91dc-eb1510649571" providerId="AD" clId="Web-{49F4A4B0-3FDB-88D3-B474-C18D925177E2}" dt="2020-09-14T15:55:53.304" v="538" actId="1076"/>
          <ac:spMkLst>
            <pc:docMk/>
            <pc:sldMk cId="1771716869" sldId="457"/>
            <ac:spMk id="3" creationId="{57A9E80D-B63C-416A-8F11-12646FABF6D8}"/>
          </ac:spMkLst>
        </pc:spChg>
        <pc:spChg chg="add mod ord">
          <ac:chgData name="Sergiadis, Ashley" userId="S::sergiadis_mail.etsu.edu#ext#@livetbr.onmicrosoft.com::ff509932-0923-4d9e-91dc-eb1510649571" providerId="AD" clId="Web-{49F4A4B0-3FDB-88D3-B474-C18D925177E2}" dt="2020-09-14T13:13:53.895" v="40"/>
          <ac:spMkLst>
            <pc:docMk/>
            <pc:sldMk cId="1771716869" sldId="457"/>
            <ac:spMk id="7" creationId="{0B698E6E-9EEA-4BDE-A450-D9BDF9FE6C2F}"/>
          </ac:spMkLst>
        </pc:spChg>
        <pc:picChg chg="add del mod">
          <ac:chgData name="Sergiadis, Ashley" userId="S::sergiadis_mail.etsu.edu#ext#@livetbr.onmicrosoft.com::ff509932-0923-4d9e-91dc-eb1510649571" providerId="AD" clId="Web-{49F4A4B0-3FDB-88D3-B474-C18D925177E2}" dt="2020-09-14T13:12:26.704" v="21"/>
          <ac:picMkLst>
            <pc:docMk/>
            <pc:sldMk cId="1771716869" sldId="457"/>
            <ac:picMk id="3" creationId="{B470AB74-8E60-4E71-B961-F04D6F50DCF5}"/>
          </ac:picMkLst>
        </pc:picChg>
        <pc:picChg chg="add del mod">
          <ac:chgData name="Sergiadis, Ashley" userId="S::sergiadis_mail.etsu.edu#ext#@livetbr.onmicrosoft.com::ff509932-0923-4d9e-91dc-eb1510649571" providerId="AD" clId="Web-{49F4A4B0-3FDB-88D3-B474-C18D925177E2}" dt="2020-09-14T13:14:16.426" v="41"/>
          <ac:picMkLst>
            <pc:docMk/>
            <pc:sldMk cId="1771716869" sldId="457"/>
            <ac:picMk id="4" creationId="{AA7E0FA6-6F01-429D-8CD7-D8E37AF7042A}"/>
          </ac:picMkLst>
        </pc:picChg>
        <pc:picChg chg="del">
          <ac:chgData name="Sergiadis, Ashley" userId="S::sergiadis_mail.etsu.edu#ext#@livetbr.onmicrosoft.com::ff509932-0923-4d9e-91dc-eb1510649571" providerId="AD" clId="Web-{49F4A4B0-3FDB-88D3-B474-C18D925177E2}" dt="2020-09-14T12:51:25.928" v="14"/>
          <ac:picMkLst>
            <pc:docMk/>
            <pc:sldMk cId="1771716869" sldId="457"/>
            <ac:picMk id="5" creationId="{8F5107C0-73E3-4C26-8D68-7BD645DAB124}"/>
          </ac:picMkLst>
        </pc:picChg>
        <pc:picChg chg="add del">
          <ac:chgData name="Sergiadis, Ashley" userId="S::sergiadis_mail.etsu.edu#ext#@livetbr.onmicrosoft.com::ff509932-0923-4d9e-91dc-eb1510649571" providerId="AD" clId="Web-{49F4A4B0-3FDB-88D3-B474-C18D925177E2}" dt="2020-09-14T13:13:18.456" v="38"/>
          <ac:picMkLst>
            <pc:docMk/>
            <pc:sldMk cId="1771716869" sldId="457"/>
            <ac:picMk id="6" creationId="{497511D9-6783-4C88-88D5-C776F2903116}"/>
          </ac:picMkLst>
        </pc:picChg>
        <pc:picChg chg="add mod">
          <ac:chgData name="Sergiadis, Ashley" userId="S::sergiadis_mail.etsu.edu#ext#@livetbr.onmicrosoft.com::ff509932-0923-4d9e-91dc-eb1510649571" providerId="AD" clId="Web-{49F4A4B0-3FDB-88D3-B474-C18D925177E2}" dt="2020-09-14T13:14:25.458" v="46" actId="1076"/>
          <ac:picMkLst>
            <pc:docMk/>
            <pc:sldMk cId="1771716869" sldId="457"/>
            <ac:picMk id="8" creationId="{C1295B93-C39D-4183-955B-6FB7296A025C}"/>
          </ac:picMkLst>
        </pc:picChg>
      </pc:sldChg>
      <pc:sldChg chg="addSp delSp modSp new">
        <pc:chgData name="Sergiadis, Ashley" userId="S::sergiadis_mail.etsu.edu#ext#@livetbr.onmicrosoft.com::ff509932-0923-4d9e-91dc-eb1510649571" providerId="AD" clId="Web-{49F4A4B0-3FDB-88D3-B474-C18D925177E2}" dt="2020-09-14T15:54:33.238" v="535"/>
        <pc:sldMkLst>
          <pc:docMk/>
          <pc:sldMk cId="962436878" sldId="458"/>
        </pc:sldMkLst>
        <pc:spChg chg="del">
          <ac:chgData name="Sergiadis, Ashley" userId="S::sergiadis_mail.etsu.edu#ext#@livetbr.onmicrosoft.com::ff509932-0923-4d9e-91dc-eb1510649571" providerId="AD" clId="Web-{49F4A4B0-3FDB-88D3-B474-C18D925177E2}" dt="2020-09-14T15:54:08.737" v="529"/>
          <ac:spMkLst>
            <pc:docMk/>
            <pc:sldMk cId="962436878" sldId="458"/>
            <ac:spMk id="2" creationId="{A44CAE1C-0DF4-40DB-92E3-F8DECBD8C7C9}"/>
          </ac:spMkLst>
        </pc:spChg>
        <pc:spChg chg="del">
          <ac:chgData name="Sergiadis, Ashley" userId="S::sergiadis_mail.etsu.edu#ext#@livetbr.onmicrosoft.com::ff509932-0923-4d9e-91dc-eb1510649571" providerId="AD" clId="Web-{49F4A4B0-3FDB-88D3-B474-C18D925177E2}" dt="2020-09-14T15:54:11.284" v="530"/>
          <ac:spMkLst>
            <pc:docMk/>
            <pc:sldMk cId="962436878" sldId="458"/>
            <ac:spMk id="3" creationId="{720E20B7-FFE6-421E-98C4-85A2ED1C4F8C}"/>
          </ac:spMkLst>
        </pc:spChg>
        <pc:picChg chg="add mod modCrop">
          <ac:chgData name="Sergiadis, Ashley" userId="S::sergiadis_mail.etsu.edu#ext#@livetbr.onmicrosoft.com::ff509932-0923-4d9e-91dc-eb1510649571" providerId="AD" clId="Web-{49F4A4B0-3FDB-88D3-B474-C18D925177E2}" dt="2020-09-14T15:54:33.238" v="535"/>
          <ac:picMkLst>
            <pc:docMk/>
            <pc:sldMk cId="962436878" sldId="458"/>
            <ac:picMk id="4" creationId="{729AF58A-2C05-4C66-BFF7-0A4E88D4C32A}"/>
          </ac:picMkLst>
        </pc:picChg>
      </pc:sldChg>
      <pc:sldChg chg="addSp delSp modSp new del mod setBg">
        <pc:chgData name="Sergiadis, Ashley" userId="S::sergiadis_mail.etsu.edu#ext#@livetbr.onmicrosoft.com::ff509932-0923-4d9e-91dc-eb1510649571" providerId="AD" clId="Web-{49F4A4B0-3FDB-88D3-B474-C18D925177E2}" dt="2020-09-14T15:51:23.154" v="454"/>
        <pc:sldMkLst>
          <pc:docMk/>
          <pc:sldMk cId="2813231548" sldId="458"/>
        </pc:sldMkLst>
        <pc:spChg chg="del">
          <ac:chgData name="Sergiadis, Ashley" userId="S::sergiadis_mail.etsu.edu#ext#@livetbr.onmicrosoft.com::ff509932-0923-4d9e-91dc-eb1510649571" providerId="AD" clId="Web-{49F4A4B0-3FDB-88D3-B474-C18D925177E2}" dt="2020-09-14T13:15:46.695" v="62"/>
          <ac:spMkLst>
            <pc:docMk/>
            <pc:sldMk cId="2813231548" sldId="458"/>
            <ac:spMk id="2" creationId="{8E991CD4-CAE1-4F80-A819-0FAEB3875231}"/>
          </ac:spMkLst>
        </pc:spChg>
        <pc:spChg chg="del">
          <ac:chgData name="Sergiadis, Ashley" userId="S::sergiadis_mail.etsu.edu#ext#@livetbr.onmicrosoft.com::ff509932-0923-4d9e-91dc-eb1510649571" providerId="AD" clId="Web-{49F4A4B0-3FDB-88D3-B474-C18D925177E2}" dt="2020-09-14T13:15:48.257" v="63"/>
          <ac:spMkLst>
            <pc:docMk/>
            <pc:sldMk cId="2813231548" sldId="458"/>
            <ac:spMk id="3" creationId="{59E7044E-3E92-4028-BE0F-47B869702947}"/>
          </ac:spMkLst>
        </pc:spChg>
        <pc:spChg chg="add mod">
          <ac:chgData name="Sergiadis, Ashley" userId="S::sergiadis_mail.etsu.edu#ext#@livetbr.onmicrosoft.com::ff509932-0923-4d9e-91dc-eb1510649571" providerId="AD" clId="Web-{49F4A4B0-3FDB-88D3-B474-C18D925177E2}" dt="2020-09-14T15:31:13.910" v="393" actId="14100"/>
          <ac:spMkLst>
            <pc:docMk/>
            <pc:sldMk cId="2813231548" sldId="458"/>
            <ac:spMk id="4" creationId="{0DD597EB-75D2-4A41-B795-01CF50D9E471}"/>
          </ac:spMkLst>
        </pc:spChg>
      </pc:sldChg>
      <pc:sldChg chg="addSp delSp modSp new">
        <pc:chgData name="Sergiadis, Ashley" userId="S::sergiadis_mail.etsu.edu#ext#@livetbr.onmicrosoft.com::ff509932-0923-4d9e-91dc-eb1510649571" providerId="AD" clId="Web-{49F4A4B0-3FDB-88D3-B474-C18D925177E2}" dt="2020-09-14T15:57:00.853" v="546"/>
        <pc:sldMkLst>
          <pc:docMk/>
          <pc:sldMk cId="3123864780" sldId="459"/>
        </pc:sldMkLst>
        <pc:spChg chg="del">
          <ac:chgData name="Sergiadis, Ashley" userId="S::sergiadis_mail.etsu.edu#ext#@livetbr.onmicrosoft.com::ff509932-0923-4d9e-91dc-eb1510649571" providerId="AD" clId="Web-{49F4A4B0-3FDB-88D3-B474-C18D925177E2}" dt="2020-09-14T15:56:39.446" v="540"/>
          <ac:spMkLst>
            <pc:docMk/>
            <pc:sldMk cId="3123864780" sldId="459"/>
            <ac:spMk id="2" creationId="{D0F9CE82-234F-4244-9599-B8F734F9911D}"/>
          </ac:spMkLst>
        </pc:spChg>
        <pc:spChg chg="del">
          <ac:chgData name="Sergiadis, Ashley" userId="S::sergiadis_mail.etsu.edu#ext#@livetbr.onmicrosoft.com::ff509932-0923-4d9e-91dc-eb1510649571" providerId="AD" clId="Web-{49F4A4B0-3FDB-88D3-B474-C18D925177E2}" dt="2020-09-14T15:56:41.430" v="541"/>
          <ac:spMkLst>
            <pc:docMk/>
            <pc:sldMk cId="3123864780" sldId="459"/>
            <ac:spMk id="3" creationId="{69A0B346-0E72-458C-BBDD-2A9BFE56365A}"/>
          </ac:spMkLst>
        </pc:spChg>
        <pc:picChg chg="add mod modCrop">
          <ac:chgData name="Sergiadis, Ashley" userId="S::sergiadis_mail.etsu.edu#ext#@livetbr.onmicrosoft.com::ff509932-0923-4d9e-91dc-eb1510649571" providerId="AD" clId="Web-{49F4A4B0-3FDB-88D3-B474-C18D925177E2}" dt="2020-09-14T15:57:00.853" v="546"/>
          <ac:picMkLst>
            <pc:docMk/>
            <pc:sldMk cId="3123864780" sldId="459"/>
            <ac:picMk id="4" creationId="{92989267-8BBA-4003-B0B1-377EAA0A2204}"/>
          </ac:picMkLst>
        </pc:picChg>
      </pc:sldChg>
      <pc:sldChg chg="addSp modSp add del ord replId">
        <pc:chgData name="Sergiadis, Ashley" userId="S::sergiadis_mail.etsu.edu#ext#@livetbr.onmicrosoft.com::ff509932-0923-4d9e-91dc-eb1510649571" providerId="AD" clId="Web-{49F4A4B0-3FDB-88D3-B474-C18D925177E2}" dt="2020-09-14T15:51:09.278" v="451"/>
        <pc:sldMkLst>
          <pc:docMk/>
          <pc:sldMk cId="4190879724" sldId="459"/>
        </pc:sldMkLst>
        <pc:picChg chg="add mod modCrop">
          <ac:chgData name="Sergiadis, Ashley" userId="S::sergiadis_mail.etsu.edu#ext#@livetbr.onmicrosoft.com::ff509932-0923-4d9e-91dc-eb1510649571" providerId="AD" clId="Web-{49F4A4B0-3FDB-88D3-B474-C18D925177E2}" dt="2020-09-14T13:46:34.045" v="268" actId="1076"/>
          <ac:picMkLst>
            <pc:docMk/>
            <pc:sldMk cId="4190879724" sldId="459"/>
            <ac:picMk id="2" creationId="{278A3699-57FC-4F9B-81D6-3EFF8FD1E37A}"/>
          </ac:picMkLst>
        </pc:picChg>
      </pc:sldChg>
    </pc:docChg>
  </pc:docChgLst>
  <pc:docChgLst>
    <pc:chgData name="Ryan L. Korstange" userId="S::ryan.korstange_mtsu.edu#ext#@livetbr.onmicrosoft.com::14e3b5fc-5ea6-4b22-89e4-5ad131d546a4" providerId="AD" clId="Web-{9B0091B8-435E-410A-92BB-5978278C7117}"/>
    <pc:docChg chg="addSld">
      <pc:chgData name="Ryan L. Korstange" userId="S::ryan.korstange_mtsu.edu#ext#@livetbr.onmicrosoft.com::14e3b5fc-5ea6-4b22-89e4-5ad131d546a4" providerId="AD" clId="Web-{9B0091B8-435E-410A-92BB-5978278C7117}" dt="2020-09-24T19:45:18.420" v="0"/>
      <pc:docMkLst>
        <pc:docMk/>
      </pc:docMkLst>
      <pc:sldChg chg="new">
        <pc:chgData name="Ryan L. Korstange" userId="S::ryan.korstange_mtsu.edu#ext#@livetbr.onmicrosoft.com::14e3b5fc-5ea6-4b22-89e4-5ad131d546a4" providerId="AD" clId="Web-{9B0091B8-435E-410A-92BB-5978278C7117}" dt="2020-09-24T19:45:18.420" v="0"/>
        <pc:sldMkLst>
          <pc:docMk/>
          <pc:sldMk cId="877496584" sldId="465"/>
        </pc:sldMkLst>
      </pc:sldChg>
    </pc:docChg>
  </pc:docChgLst>
  <pc:docChgLst>
    <pc:chgData name="Ryan L. Korstange" userId="S::ryan.korstange_mtsu.edu#ext#@livetbr.onmicrosoft.com::14e3b5fc-5ea6-4b22-89e4-5ad131d546a4" providerId="AD" clId="Web-{B3573C1E-A96A-A02F-8D36-480B66A5924C}"/>
    <pc:docChg chg="addSld delSld modSld sldOrd">
      <pc:chgData name="Ryan L. Korstange" userId="S::ryan.korstange_mtsu.edu#ext#@livetbr.onmicrosoft.com::14e3b5fc-5ea6-4b22-89e4-5ad131d546a4" providerId="AD" clId="Web-{B3573C1E-A96A-A02F-8D36-480B66A5924C}" dt="2020-09-11T12:23:39.825" v="83"/>
      <pc:docMkLst>
        <pc:docMk/>
      </pc:docMkLst>
      <pc:sldChg chg="addSp delSp modSp">
        <pc:chgData name="Ryan L. Korstange" userId="S::ryan.korstange_mtsu.edu#ext#@livetbr.onmicrosoft.com::14e3b5fc-5ea6-4b22-89e4-5ad131d546a4" providerId="AD" clId="Web-{B3573C1E-A96A-A02F-8D36-480B66A5924C}" dt="2020-09-11T12:16:48.701" v="11" actId="1076"/>
        <pc:sldMkLst>
          <pc:docMk/>
          <pc:sldMk cId="2229307188" sldId="408"/>
        </pc:sldMkLst>
        <pc:spChg chg="mod">
          <ac:chgData name="Ryan L. Korstange" userId="S::ryan.korstange_mtsu.edu#ext#@livetbr.onmicrosoft.com::14e3b5fc-5ea6-4b22-89e4-5ad131d546a4" providerId="AD" clId="Web-{B3573C1E-A96A-A02F-8D36-480B66A5924C}" dt="2020-09-11T12:16:48.701" v="11" actId="1076"/>
          <ac:spMkLst>
            <pc:docMk/>
            <pc:sldMk cId="2229307188" sldId="408"/>
            <ac:spMk id="2" creationId="{E88A4A69-52BA-4381-8347-A82B7C73D67B}"/>
          </ac:spMkLst>
        </pc:spChg>
        <pc:spChg chg="del">
          <ac:chgData name="Ryan L. Korstange" userId="S::ryan.korstange_mtsu.edu#ext#@livetbr.onmicrosoft.com::14e3b5fc-5ea6-4b22-89e4-5ad131d546a4" providerId="AD" clId="Web-{B3573C1E-A96A-A02F-8D36-480B66A5924C}" dt="2020-09-11T12:16:20.983" v="6"/>
          <ac:spMkLst>
            <pc:docMk/>
            <pc:sldMk cId="2229307188" sldId="408"/>
            <ac:spMk id="3" creationId="{E14D570F-548D-4CE3-8725-6B2DB9D70A29}"/>
          </ac:spMkLst>
        </pc:spChg>
        <pc:spChg chg="add del mod">
          <ac:chgData name="Ryan L. Korstange" userId="S::ryan.korstange_mtsu.edu#ext#@livetbr.onmicrosoft.com::14e3b5fc-5ea6-4b22-89e4-5ad131d546a4" providerId="AD" clId="Web-{B3573C1E-A96A-A02F-8D36-480B66A5924C}" dt="2020-09-11T12:16:24.561" v="7"/>
          <ac:spMkLst>
            <pc:docMk/>
            <pc:sldMk cId="2229307188" sldId="408"/>
            <ac:spMk id="7" creationId="{12A23ED8-71A6-4585-B4B3-9EA1979EFA96}"/>
          </ac:spMkLst>
        </pc:spChg>
        <pc:picChg chg="add del mod">
          <ac:chgData name="Ryan L. Korstange" userId="S::ryan.korstange_mtsu.edu#ext#@livetbr.onmicrosoft.com::14e3b5fc-5ea6-4b22-89e4-5ad131d546a4" providerId="AD" clId="Web-{B3573C1E-A96A-A02F-8D36-480B66A5924C}" dt="2020-09-11T12:15:37.405" v="1"/>
          <ac:picMkLst>
            <pc:docMk/>
            <pc:sldMk cId="2229307188" sldId="408"/>
            <ac:picMk id="4" creationId="{C0197458-6CDC-4198-B9C3-6F059D5B9E33}"/>
          </ac:picMkLst>
        </pc:picChg>
        <pc:picChg chg="add mod">
          <ac:chgData name="Ryan L. Korstange" userId="S::ryan.korstange_mtsu.edu#ext#@livetbr.onmicrosoft.com::14e3b5fc-5ea6-4b22-89e4-5ad131d546a4" providerId="AD" clId="Web-{B3573C1E-A96A-A02F-8D36-480B66A5924C}" dt="2020-09-11T12:16:42.811" v="10" actId="1076"/>
          <ac:picMkLst>
            <pc:docMk/>
            <pc:sldMk cId="2229307188" sldId="408"/>
            <ac:picMk id="5" creationId="{C7F1AB06-F4A3-419C-8CA6-5D0A6CA18FBB}"/>
          </ac:picMkLst>
        </pc:picChg>
      </pc:sldChg>
      <pc:sldChg chg="addSp delSp modSp new del mod setBg">
        <pc:chgData name="Ryan L. Korstange" userId="S::ryan.korstange_mtsu.edu#ext#@livetbr.onmicrosoft.com::14e3b5fc-5ea6-4b22-89e4-5ad131d546a4" providerId="AD" clId="Web-{B3573C1E-A96A-A02F-8D36-480B66A5924C}" dt="2020-09-11T12:22:35.935" v="73"/>
        <pc:sldMkLst>
          <pc:docMk/>
          <pc:sldMk cId="408655168" sldId="453"/>
        </pc:sldMkLst>
        <pc:spChg chg="mod">
          <ac:chgData name="Ryan L. Korstange" userId="S::ryan.korstange_mtsu.edu#ext#@livetbr.onmicrosoft.com::14e3b5fc-5ea6-4b22-89e4-5ad131d546a4" providerId="AD" clId="Web-{B3573C1E-A96A-A02F-8D36-480B66A5924C}" dt="2020-09-11T12:20:15.576" v="43" actId="20577"/>
          <ac:spMkLst>
            <pc:docMk/>
            <pc:sldMk cId="408655168" sldId="453"/>
            <ac:spMk id="2" creationId="{7722D235-57D9-46EC-85E0-3B0AEE3A06F9}"/>
          </ac:spMkLst>
        </pc:spChg>
        <pc:spChg chg="del">
          <ac:chgData name="Ryan L. Korstange" userId="S::ryan.korstange_mtsu.edu#ext#@livetbr.onmicrosoft.com::14e3b5fc-5ea6-4b22-89e4-5ad131d546a4" providerId="AD" clId="Web-{B3573C1E-A96A-A02F-8D36-480B66A5924C}" dt="2020-09-11T12:20:30.341" v="46"/>
          <ac:spMkLst>
            <pc:docMk/>
            <pc:sldMk cId="408655168" sldId="453"/>
            <ac:spMk id="3" creationId="{7466B7F1-1DEC-4687-B7C1-8EAE9E186BE1}"/>
          </ac:spMkLst>
        </pc:spChg>
        <pc:spChg chg="add mod">
          <ac:chgData name="Ryan L. Korstange" userId="S::ryan.korstange_mtsu.edu#ext#@livetbr.onmicrosoft.com::14e3b5fc-5ea6-4b22-89e4-5ad131d546a4" providerId="AD" clId="Web-{B3573C1E-A96A-A02F-8D36-480B66A5924C}" dt="2020-09-11T12:22:11.825" v="55"/>
          <ac:spMkLst>
            <pc:docMk/>
            <pc:sldMk cId="408655168" sldId="453"/>
            <ac:spMk id="6" creationId="{3A8E41E3-0ECF-4465-86B9-6974EA68501D}"/>
          </ac:spMkLst>
        </pc:spChg>
        <pc:picChg chg="add del mod ord">
          <ac:chgData name="Ryan L. Korstange" userId="S::ryan.korstange_mtsu.edu#ext#@livetbr.onmicrosoft.com::14e3b5fc-5ea6-4b22-89e4-5ad131d546a4" providerId="AD" clId="Web-{B3573C1E-A96A-A02F-8D36-480B66A5924C}" dt="2020-09-11T12:22:11.825" v="55"/>
          <ac:picMkLst>
            <pc:docMk/>
            <pc:sldMk cId="408655168" sldId="453"/>
            <ac:picMk id="4" creationId="{236BCBBF-4B0A-4E21-8570-C5D0907ED18F}"/>
          </ac:picMkLst>
        </pc:picChg>
      </pc:sldChg>
      <pc:sldChg chg="addSp delSp modSp add ord replId">
        <pc:chgData name="Ryan L. Korstange" userId="S::ryan.korstange_mtsu.edu#ext#@livetbr.onmicrosoft.com::14e3b5fc-5ea6-4b22-89e4-5ad131d546a4" providerId="AD" clId="Web-{B3573C1E-A96A-A02F-8D36-480B66A5924C}" dt="2020-09-11T12:22:51.747" v="78" actId="1076"/>
        <pc:sldMkLst>
          <pc:docMk/>
          <pc:sldMk cId="3194493470" sldId="454"/>
        </pc:sldMkLst>
        <pc:spChg chg="mod">
          <ac:chgData name="Ryan L. Korstange" userId="S::ryan.korstange_mtsu.edu#ext#@livetbr.onmicrosoft.com::14e3b5fc-5ea6-4b22-89e4-5ad131d546a4" providerId="AD" clId="Web-{B3573C1E-A96A-A02F-8D36-480B66A5924C}" dt="2020-09-11T12:22:46.216" v="75" actId="1076"/>
          <ac:spMkLst>
            <pc:docMk/>
            <pc:sldMk cId="3194493470" sldId="454"/>
            <ac:spMk id="2" creationId="{E88A4A69-52BA-4381-8347-A82B7C73D67B}"/>
          </ac:spMkLst>
        </pc:spChg>
        <pc:picChg chg="add mod">
          <ac:chgData name="Ryan L. Korstange" userId="S::ryan.korstange_mtsu.edu#ext#@livetbr.onmicrosoft.com::14e3b5fc-5ea6-4b22-89e4-5ad131d546a4" providerId="AD" clId="Web-{B3573C1E-A96A-A02F-8D36-480B66A5924C}" dt="2020-09-11T12:22:51.747" v="78" actId="1076"/>
          <ac:picMkLst>
            <pc:docMk/>
            <pc:sldMk cId="3194493470" sldId="454"/>
            <ac:picMk id="3" creationId="{0B8F6923-0D16-43EF-A161-762466D0A32A}"/>
          </ac:picMkLst>
        </pc:picChg>
        <pc:picChg chg="del">
          <ac:chgData name="Ryan L. Korstange" userId="S::ryan.korstange_mtsu.edu#ext#@livetbr.onmicrosoft.com::14e3b5fc-5ea6-4b22-89e4-5ad131d546a4" providerId="AD" clId="Web-{B3573C1E-A96A-A02F-8D36-480B66A5924C}" dt="2020-09-11T12:22:13.904" v="56"/>
          <ac:picMkLst>
            <pc:docMk/>
            <pc:sldMk cId="3194493470" sldId="454"/>
            <ac:picMk id="5" creationId="{C7F1AB06-F4A3-419C-8CA6-5D0A6CA18FBB}"/>
          </ac:picMkLst>
        </pc:picChg>
      </pc:sldChg>
      <pc:sldChg chg="modSp add del ord replId">
        <pc:chgData name="Ryan L. Korstange" userId="S::ryan.korstange_mtsu.edu#ext#@livetbr.onmicrosoft.com::14e3b5fc-5ea6-4b22-89e4-5ad131d546a4" providerId="AD" clId="Web-{B3573C1E-A96A-A02F-8D36-480B66A5924C}" dt="2020-09-11T12:23:39.825" v="83"/>
        <pc:sldMkLst>
          <pc:docMk/>
          <pc:sldMk cId="2103293337" sldId="455"/>
        </pc:sldMkLst>
        <pc:spChg chg="mod">
          <ac:chgData name="Ryan L. Korstange" userId="S::ryan.korstange_mtsu.edu#ext#@livetbr.onmicrosoft.com::14e3b5fc-5ea6-4b22-89e4-5ad131d546a4" providerId="AD" clId="Web-{B3573C1E-A96A-A02F-8D36-480B66A5924C}" dt="2020-09-11T12:23:38.513" v="81" actId="20577"/>
          <ac:spMkLst>
            <pc:docMk/>
            <pc:sldMk cId="2103293337" sldId="455"/>
            <ac:spMk id="2" creationId="{55300F1A-65E1-4DF1-AED0-F806E514440E}"/>
          </ac:spMkLst>
        </pc:spChg>
      </pc:sldChg>
    </pc:docChg>
  </pc:docChgLst>
  <pc:docChgLst>
    <pc:chgData name="Elizabeth Spica" userId="c501c29d2b5df35d" providerId="LiveId" clId="{7F029BC0-DC28-4ECD-91E7-1397E63AE93A}"/>
    <pc:docChg chg="undo redo custSel mod addSld delSld modSld sldOrd">
      <pc:chgData name="Elizabeth Spica" userId="c501c29d2b5df35d" providerId="LiveId" clId="{7F029BC0-DC28-4ECD-91E7-1397E63AE93A}" dt="2020-08-09T12:30:38.742" v="1081" actId="113"/>
      <pc:docMkLst>
        <pc:docMk/>
      </pc:docMkLst>
      <pc:sldChg chg="del">
        <pc:chgData name="Elizabeth Spica" userId="c501c29d2b5df35d" providerId="LiveId" clId="{7F029BC0-DC28-4ECD-91E7-1397E63AE93A}" dt="2020-08-09T00:52:12.586" v="733" actId="47"/>
        <pc:sldMkLst>
          <pc:docMk/>
          <pc:sldMk cId="503981869" sldId="259"/>
        </pc:sldMkLst>
      </pc:sldChg>
      <pc:sldChg chg="ord">
        <pc:chgData name="Elizabeth Spica" userId="c501c29d2b5df35d" providerId="LiveId" clId="{7F029BC0-DC28-4ECD-91E7-1397E63AE93A}" dt="2020-08-09T00:57:54.481" v="855"/>
        <pc:sldMkLst>
          <pc:docMk/>
          <pc:sldMk cId="928665939" sldId="260"/>
        </pc:sldMkLst>
      </pc:sldChg>
      <pc:sldChg chg="addSp delSp mod ord">
        <pc:chgData name="Elizabeth Spica" userId="c501c29d2b5df35d" providerId="LiveId" clId="{7F029BC0-DC28-4ECD-91E7-1397E63AE93A}" dt="2020-08-09T01:15:06.983" v="858" actId="478"/>
        <pc:sldMkLst>
          <pc:docMk/>
          <pc:sldMk cId="1422669447" sldId="263"/>
        </pc:sldMkLst>
        <pc:spChg chg="add del">
          <ac:chgData name="Elizabeth Spica" userId="c501c29d2b5df35d" providerId="LiveId" clId="{7F029BC0-DC28-4ECD-91E7-1397E63AE93A}" dt="2020-08-09T01:15:06.983" v="858" actId="478"/>
          <ac:spMkLst>
            <pc:docMk/>
            <pc:sldMk cId="1422669447" sldId="263"/>
            <ac:spMk id="5" creationId="{DFE4E9B7-1DB0-408A-9737-5E4925A6FC86}"/>
          </ac:spMkLst>
        </pc:spChg>
        <pc:picChg chg="add del">
          <ac:chgData name="Elizabeth Spica" userId="c501c29d2b5df35d" providerId="LiveId" clId="{7F029BC0-DC28-4ECD-91E7-1397E63AE93A}" dt="2020-08-09T01:15:06.983" v="858" actId="478"/>
          <ac:picMkLst>
            <pc:docMk/>
            <pc:sldMk cId="1422669447" sldId="263"/>
            <ac:picMk id="3" creationId="{2A220CB6-CD92-471E-B583-B49EDBB9761B}"/>
          </ac:picMkLst>
        </pc:picChg>
      </pc:sldChg>
      <pc:sldChg chg="del">
        <pc:chgData name="Elizabeth Spica" userId="c501c29d2b5df35d" providerId="LiveId" clId="{7F029BC0-DC28-4ECD-91E7-1397E63AE93A}" dt="2020-08-09T00:55:02.314" v="835" actId="47"/>
        <pc:sldMkLst>
          <pc:docMk/>
          <pc:sldMk cId="1596820774" sldId="264"/>
        </pc:sldMkLst>
      </pc:sldChg>
      <pc:sldChg chg="addSp delSp modSp mod modNotesTx">
        <pc:chgData name="Elizabeth Spica" userId="c501c29d2b5df35d" providerId="LiveId" clId="{7F029BC0-DC28-4ECD-91E7-1397E63AE93A}" dt="2020-08-09T00:49:03.441" v="583" actId="20577"/>
        <pc:sldMkLst>
          <pc:docMk/>
          <pc:sldMk cId="1638809334" sldId="265"/>
        </pc:sldMkLst>
        <pc:spChg chg="del mod ord">
          <ac:chgData name="Elizabeth Spica" userId="c501c29d2b5df35d" providerId="LiveId" clId="{7F029BC0-DC28-4ECD-91E7-1397E63AE93A}" dt="2020-08-09T00:46:43.783" v="313"/>
          <ac:spMkLst>
            <pc:docMk/>
            <pc:sldMk cId="1638809334" sldId="265"/>
            <ac:spMk id="6" creationId="{9B8C8943-658C-451C-91E9-33BDF07809B4}"/>
          </ac:spMkLst>
        </pc:spChg>
        <pc:spChg chg="mod">
          <ac:chgData name="Elizabeth Spica" userId="c501c29d2b5df35d" providerId="LiveId" clId="{7F029BC0-DC28-4ECD-91E7-1397E63AE93A}" dt="2020-08-09T00:47:36.316" v="496" actId="27636"/>
          <ac:spMkLst>
            <pc:docMk/>
            <pc:sldMk cId="1638809334" sldId="265"/>
            <ac:spMk id="8" creationId="{CBFEDBB6-E93F-4670-9A05-55B2FD3042B6}"/>
          </ac:spMkLst>
        </pc:spChg>
        <pc:spChg chg="mod">
          <ac:chgData name="Elizabeth Spica" userId="c501c29d2b5df35d" providerId="LiveId" clId="{7F029BC0-DC28-4ECD-91E7-1397E63AE93A}" dt="2020-08-09T00:48:02.764" v="511" actId="14100"/>
          <ac:spMkLst>
            <pc:docMk/>
            <pc:sldMk cId="1638809334" sldId="265"/>
            <ac:spMk id="9" creationId="{87E38F5A-B313-46FD-906C-B8570EE92EF5}"/>
          </ac:spMkLst>
        </pc:spChg>
        <pc:spChg chg="add mod">
          <ac:chgData name="Elizabeth Spica" userId="c501c29d2b5df35d" providerId="LiveId" clId="{7F029BC0-DC28-4ECD-91E7-1397E63AE93A}" dt="2020-08-09T00:48:15.093" v="514" actId="1076"/>
          <ac:spMkLst>
            <pc:docMk/>
            <pc:sldMk cId="1638809334" sldId="265"/>
            <ac:spMk id="22" creationId="{3FA64248-3B4E-450B-969E-5BA8DEDB5D2E}"/>
          </ac:spMkLst>
        </pc:spChg>
        <pc:spChg chg="add">
          <ac:chgData name="Elizabeth Spica" userId="c501c29d2b5df35d" providerId="LiveId" clId="{7F029BC0-DC28-4ECD-91E7-1397E63AE93A}" dt="2020-08-09T00:46:16.987" v="302" actId="26606"/>
          <ac:spMkLst>
            <pc:docMk/>
            <pc:sldMk cId="1638809334" sldId="265"/>
            <ac:spMk id="81" creationId="{9425D4AB-CD98-4DD6-9398-3C8961DE032F}"/>
          </ac:spMkLst>
        </pc:spChg>
        <pc:spChg chg="add">
          <ac:chgData name="Elizabeth Spica" userId="c501c29d2b5df35d" providerId="LiveId" clId="{7F029BC0-DC28-4ECD-91E7-1397E63AE93A}" dt="2020-08-09T00:46:16.987" v="302" actId="26606"/>
          <ac:spMkLst>
            <pc:docMk/>
            <pc:sldMk cId="1638809334" sldId="265"/>
            <ac:spMk id="85" creationId="{D8B47C9F-A960-4902-8507-38F18DD3D00E}"/>
          </ac:spMkLst>
        </pc:spChg>
        <pc:spChg chg="add">
          <ac:chgData name="Elizabeth Spica" userId="c501c29d2b5df35d" providerId="LiveId" clId="{7F029BC0-DC28-4ECD-91E7-1397E63AE93A}" dt="2020-08-09T00:46:16.987" v="302" actId="26606"/>
          <ac:spMkLst>
            <pc:docMk/>
            <pc:sldMk cId="1638809334" sldId="265"/>
            <ac:spMk id="87" creationId="{D4E15E95-445D-4A45-BC1E-8468CE17050B}"/>
          </ac:spMkLst>
        </pc:spChg>
        <pc:spChg chg="add">
          <ac:chgData name="Elizabeth Spica" userId="c501c29d2b5df35d" providerId="LiveId" clId="{7F029BC0-DC28-4ECD-91E7-1397E63AE93A}" dt="2020-08-09T00:46:16.987" v="302" actId="26606"/>
          <ac:spMkLst>
            <pc:docMk/>
            <pc:sldMk cId="1638809334" sldId="265"/>
            <ac:spMk id="89" creationId="{133B9781-B73C-44F8-97CB-D1807A63BB41}"/>
          </ac:spMkLst>
        </pc:spChg>
        <pc:spChg chg="add">
          <ac:chgData name="Elizabeth Spica" userId="c501c29d2b5df35d" providerId="LiveId" clId="{7F029BC0-DC28-4ECD-91E7-1397E63AE93A}" dt="2020-08-09T00:46:16.987" v="302" actId="26606"/>
          <ac:spMkLst>
            <pc:docMk/>
            <pc:sldMk cId="1638809334" sldId="265"/>
            <ac:spMk id="91" creationId="{1FCEDCAD-7B1A-4AE2-818E-D93A48758C20}"/>
          </ac:spMkLst>
        </pc:spChg>
        <pc:picChg chg="add mod">
          <ac:chgData name="Elizabeth Spica" userId="c501c29d2b5df35d" providerId="LiveId" clId="{7F029BC0-DC28-4ECD-91E7-1397E63AE93A}" dt="2020-08-09T00:46:16.987" v="302" actId="26606"/>
          <ac:picMkLst>
            <pc:docMk/>
            <pc:sldMk cId="1638809334" sldId="265"/>
            <ac:picMk id="2" creationId="{8A81E1D7-7F47-4CCE-8ABC-BA89708E7CE9}"/>
          </ac:picMkLst>
        </pc:picChg>
        <pc:picChg chg="add del mod">
          <ac:chgData name="Elizabeth Spica" userId="c501c29d2b5df35d" providerId="LiveId" clId="{7F029BC0-DC28-4ECD-91E7-1397E63AE93A}" dt="2020-08-09T00:48:25.816" v="516" actId="478"/>
          <ac:picMkLst>
            <pc:docMk/>
            <pc:sldMk cId="1638809334" sldId="265"/>
            <ac:picMk id="3" creationId="{254A1287-156D-4041-AE2D-375569421FF3}"/>
          </ac:picMkLst>
        </pc:picChg>
        <pc:picChg chg="del">
          <ac:chgData name="Elizabeth Spica" userId="c501c29d2b5df35d" providerId="LiveId" clId="{7F029BC0-DC28-4ECD-91E7-1397E63AE93A}" dt="2020-08-09T00:45:57.158" v="300" actId="478"/>
          <ac:picMkLst>
            <pc:docMk/>
            <pc:sldMk cId="1638809334" sldId="265"/>
            <ac:picMk id="5" creationId="{A6E2D398-3302-4A62-B526-6C5ED3A20D68}"/>
          </ac:picMkLst>
        </pc:picChg>
        <pc:picChg chg="add mod">
          <ac:chgData name="Elizabeth Spica" userId="c501c29d2b5df35d" providerId="LiveId" clId="{7F029BC0-DC28-4ECD-91E7-1397E63AE93A}" dt="2020-08-09T00:48:33.207" v="519" actId="1076"/>
          <ac:picMkLst>
            <pc:docMk/>
            <pc:sldMk cId="1638809334" sldId="265"/>
            <ac:picMk id="7" creationId="{C19655CB-1FE5-45E1-BD99-40B78AD8E6B6}"/>
          </ac:picMkLst>
        </pc:picChg>
        <pc:picChg chg="add">
          <ac:chgData name="Elizabeth Spica" userId="c501c29d2b5df35d" providerId="LiveId" clId="{7F029BC0-DC28-4ECD-91E7-1397E63AE93A}" dt="2020-08-09T00:46:16.987" v="302" actId="26606"/>
          <ac:picMkLst>
            <pc:docMk/>
            <pc:sldMk cId="1638809334" sldId="265"/>
            <ac:picMk id="83" creationId="{97818316-E7CB-4E73-AF79-E9CAB873E723}"/>
          </ac:picMkLst>
        </pc:picChg>
        <pc:picChg chg="add mod ord">
          <ac:chgData name="Elizabeth Spica" userId="c501c29d2b5df35d" providerId="LiveId" clId="{7F029BC0-DC28-4ECD-91E7-1397E63AE93A}" dt="2020-08-09T00:46:16.987" v="302" actId="26606"/>
          <ac:picMkLst>
            <pc:docMk/>
            <pc:sldMk cId="1638809334" sldId="265"/>
            <ac:picMk id="1026" creationId="{AEF43F01-FAF8-4453-B05E-5D22BAA2AF24}"/>
          </ac:picMkLst>
        </pc:picChg>
        <pc:picChg chg="add mod ord">
          <ac:chgData name="Elizabeth Spica" userId="c501c29d2b5df35d" providerId="LiveId" clId="{7F029BC0-DC28-4ECD-91E7-1397E63AE93A}" dt="2020-08-09T00:46:16.987" v="302" actId="26606"/>
          <ac:picMkLst>
            <pc:docMk/>
            <pc:sldMk cId="1638809334" sldId="265"/>
            <ac:picMk id="1028" creationId="{36E6A39A-8411-423F-9753-E0FE36E75DC4}"/>
          </ac:picMkLst>
        </pc:picChg>
        <pc:picChg chg="del">
          <ac:chgData name="Elizabeth Spica" userId="c501c29d2b5df35d" providerId="LiveId" clId="{7F029BC0-DC28-4ECD-91E7-1397E63AE93A}" dt="2020-08-09T00:46:07.799" v="301" actId="21"/>
          <ac:picMkLst>
            <pc:docMk/>
            <pc:sldMk cId="1638809334" sldId="265"/>
            <ac:picMk id="1030" creationId="{7925149B-B001-4209-A756-94D6E7BAA503}"/>
          </ac:picMkLst>
        </pc:picChg>
        <pc:picChg chg="add del">
          <ac:chgData name="Elizabeth Spica" userId="c501c29d2b5df35d" providerId="LiveId" clId="{7F029BC0-DC28-4ECD-91E7-1397E63AE93A}" dt="2020-08-09T00:39:51.885" v="245" actId="478"/>
          <ac:picMkLst>
            <pc:docMk/>
            <pc:sldMk cId="1638809334" sldId="265"/>
            <ac:picMk id="1032" creationId="{6EFEF7ED-FAD5-4463-B41E-BBC8AAADA092}"/>
          </ac:picMkLst>
        </pc:picChg>
        <pc:picChg chg="add del mod">
          <ac:chgData name="Elizabeth Spica" userId="c501c29d2b5df35d" providerId="LiveId" clId="{7F029BC0-DC28-4ECD-91E7-1397E63AE93A}" dt="2020-08-09T00:44:41.357" v="265" actId="478"/>
          <ac:picMkLst>
            <pc:docMk/>
            <pc:sldMk cId="1638809334" sldId="265"/>
            <ac:picMk id="1034" creationId="{3E06AFCC-5005-4875-9734-4E2BBA4D56F3}"/>
          </ac:picMkLst>
        </pc:picChg>
        <pc:picChg chg="add del mod ord">
          <ac:chgData name="Elizabeth Spica" userId="c501c29d2b5df35d" providerId="LiveId" clId="{7F029BC0-DC28-4ECD-91E7-1397E63AE93A}" dt="2020-08-09T00:46:16.987" v="302" actId="26606"/>
          <ac:picMkLst>
            <pc:docMk/>
            <pc:sldMk cId="1638809334" sldId="265"/>
            <ac:picMk id="1036" creationId="{B7B22602-7597-4E6F-A2CF-F356ACDDF9BF}"/>
          </ac:picMkLst>
        </pc:picChg>
      </pc:sldChg>
      <pc:sldChg chg="modSp mod modNotesTx">
        <pc:chgData name="Elizabeth Spica" userId="c501c29d2b5df35d" providerId="LiveId" clId="{7F029BC0-DC28-4ECD-91E7-1397E63AE93A}" dt="2020-08-09T12:30:38.742" v="1081" actId="113"/>
        <pc:sldMkLst>
          <pc:docMk/>
          <pc:sldMk cId="2211037852" sldId="268"/>
        </pc:sldMkLst>
        <pc:spChg chg="mod">
          <ac:chgData name="Elizabeth Spica" userId="c501c29d2b5df35d" providerId="LiveId" clId="{7F029BC0-DC28-4ECD-91E7-1397E63AE93A}" dt="2020-08-09T01:17:11.363" v="895" actId="1076"/>
          <ac:spMkLst>
            <pc:docMk/>
            <pc:sldMk cId="2211037852" sldId="268"/>
            <ac:spMk id="2" creationId="{CC76F3F5-EF41-4C72-8FF4-D688B7670EFD}"/>
          </ac:spMkLst>
        </pc:spChg>
        <pc:spChg chg="mod">
          <ac:chgData name="Elizabeth Spica" userId="c501c29d2b5df35d" providerId="LiveId" clId="{7F029BC0-DC28-4ECD-91E7-1397E63AE93A}" dt="2020-08-09T12:30:38.742" v="1081" actId="113"/>
          <ac:spMkLst>
            <pc:docMk/>
            <pc:sldMk cId="2211037852" sldId="268"/>
            <ac:spMk id="3" creationId="{01476CAB-827F-4DE7-A0AF-25BE01C6D213}"/>
          </ac:spMkLst>
        </pc:spChg>
      </pc:sldChg>
      <pc:sldChg chg="del">
        <pc:chgData name="Elizabeth Spica" userId="c501c29d2b5df35d" providerId="LiveId" clId="{7F029BC0-DC28-4ECD-91E7-1397E63AE93A}" dt="2020-08-09T00:52:12.586" v="733" actId="47"/>
        <pc:sldMkLst>
          <pc:docMk/>
          <pc:sldMk cId="1938381404" sldId="269"/>
        </pc:sldMkLst>
      </pc:sldChg>
      <pc:sldChg chg="del">
        <pc:chgData name="Elizabeth Spica" userId="c501c29d2b5df35d" providerId="LiveId" clId="{7F029BC0-DC28-4ECD-91E7-1397E63AE93A}" dt="2020-08-09T00:55:05.648" v="836" actId="47"/>
        <pc:sldMkLst>
          <pc:docMk/>
          <pc:sldMk cId="4236496363" sldId="308"/>
        </pc:sldMkLst>
      </pc:sldChg>
      <pc:sldChg chg="del">
        <pc:chgData name="Elizabeth Spica" userId="c501c29d2b5df35d" providerId="LiveId" clId="{7F029BC0-DC28-4ECD-91E7-1397E63AE93A}" dt="2020-08-09T00:52:17.978" v="734" actId="47"/>
        <pc:sldMkLst>
          <pc:docMk/>
          <pc:sldMk cId="3557789742" sldId="310"/>
        </pc:sldMkLst>
      </pc:sldChg>
      <pc:sldChg chg="ord">
        <pc:chgData name="Elizabeth Spica" userId="c501c29d2b5df35d" providerId="LiveId" clId="{7F029BC0-DC28-4ECD-91E7-1397E63AE93A}" dt="2020-08-09T00:52:27.592" v="736"/>
        <pc:sldMkLst>
          <pc:docMk/>
          <pc:sldMk cId="516772235" sldId="312"/>
        </pc:sldMkLst>
      </pc:sldChg>
      <pc:sldChg chg="del">
        <pc:chgData name="Elizabeth Spica" userId="c501c29d2b5df35d" providerId="LiveId" clId="{7F029BC0-DC28-4ECD-91E7-1397E63AE93A}" dt="2020-08-09T00:52:33.663" v="738" actId="47"/>
        <pc:sldMkLst>
          <pc:docMk/>
          <pc:sldMk cId="2685836782" sldId="313"/>
        </pc:sldMkLst>
      </pc:sldChg>
      <pc:sldChg chg="del">
        <pc:chgData name="Elizabeth Spica" userId="c501c29d2b5df35d" providerId="LiveId" clId="{7F029BC0-DC28-4ECD-91E7-1397E63AE93A}" dt="2020-08-09T00:52:40.929" v="740" actId="47"/>
        <pc:sldMkLst>
          <pc:docMk/>
          <pc:sldMk cId="1932876893" sldId="314"/>
        </pc:sldMkLst>
      </pc:sldChg>
      <pc:sldChg chg="del">
        <pc:chgData name="Elizabeth Spica" userId="c501c29d2b5df35d" providerId="LiveId" clId="{7F029BC0-DC28-4ECD-91E7-1397E63AE93A}" dt="2020-08-09T00:52:36.145" v="739" actId="47"/>
        <pc:sldMkLst>
          <pc:docMk/>
          <pc:sldMk cId="3807673135" sldId="315"/>
        </pc:sldMkLst>
      </pc:sldChg>
      <pc:sldChg chg="del">
        <pc:chgData name="Elizabeth Spica" userId="c501c29d2b5df35d" providerId="LiveId" clId="{7F029BC0-DC28-4ECD-91E7-1397E63AE93A}" dt="2020-08-09T00:55:18.673" v="838" actId="47"/>
        <pc:sldMkLst>
          <pc:docMk/>
          <pc:sldMk cId="4165565427" sldId="317"/>
        </pc:sldMkLst>
      </pc:sldChg>
      <pc:sldChg chg="del">
        <pc:chgData name="Elizabeth Spica" userId="c501c29d2b5df35d" providerId="LiveId" clId="{7F029BC0-DC28-4ECD-91E7-1397E63AE93A}" dt="2020-08-09T00:55:17.396" v="837" actId="47"/>
        <pc:sldMkLst>
          <pc:docMk/>
          <pc:sldMk cId="226618111" sldId="318"/>
        </pc:sldMkLst>
      </pc:sldChg>
      <pc:sldChg chg="addSp delSp modSp mod delDesignElem chgLayout modNotesTx">
        <pc:chgData name="Elizabeth Spica" userId="c501c29d2b5df35d" providerId="LiveId" clId="{7F029BC0-DC28-4ECD-91E7-1397E63AE93A}" dt="2020-08-09T12:26:16.451" v="898" actId="6549"/>
        <pc:sldMkLst>
          <pc:docMk/>
          <pc:sldMk cId="3058234617" sldId="325"/>
        </pc:sldMkLst>
        <pc:spChg chg="mod ord">
          <ac:chgData name="Elizabeth Spica" userId="c501c29d2b5df35d" providerId="LiveId" clId="{7F029BC0-DC28-4ECD-91E7-1397E63AE93A}" dt="2020-08-09T01:15:40.856" v="861" actId="700"/>
          <ac:spMkLst>
            <pc:docMk/>
            <pc:sldMk cId="3058234617" sldId="325"/>
            <ac:spMk id="2" creationId="{CC76F3F5-EF41-4C72-8FF4-D688B7670EFD}"/>
          </ac:spMkLst>
        </pc:spChg>
        <pc:spChg chg="add del mod">
          <ac:chgData name="Elizabeth Spica" userId="c501c29d2b5df35d" providerId="LiveId" clId="{7F029BC0-DC28-4ECD-91E7-1397E63AE93A}" dt="2020-08-09T01:15:48.311" v="864" actId="478"/>
          <ac:spMkLst>
            <pc:docMk/>
            <pc:sldMk cId="3058234617" sldId="325"/>
            <ac:spMk id="3" creationId="{EA99F851-07D7-4CAC-BBDC-E013B94EAA14}"/>
          </ac:spMkLst>
        </pc:spChg>
        <pc:spChg chg="add del mod">
          <ac:chgData name="Elizabeth Spica" userId="c501c29d2b5df35d" providerId="LiveId" clId="{7F029BC0-DC28-4ECD-91E7-1397E63AE93A}" dt="2020-08-09T01:15:31.978" v="860" actId="478"/>
          <ac:spMkLst>
            <pc:docMk/>
            <pc:sldMk cId="3058234617" sldId="325"/>
            <ac:spMk id="5" creationId="{1B26B303-5FFA-416A-99E3-D1B6B62EFA81}"/>
          </ac:spMkLst>
        </pc:spChg>
        <pc:spChg chg="add mod ord">
          <ac:chgData name="Elizabeth Spica" userId="c501c29d2b5df35d" providerId="LiveId" clId="{7F029BC0-DC28-4ECD-91E7-1397E63AE93A}" dt="2020-08-09T01:15:46.722" v="863"/>
          <ac:spMkLst>
            <pc:docMk/>
            <pc:sldMk cId="3058234617" sldId="325"/>
            <ac:spMk id="7" creationId="{360C4897-C868-449C-8834-3490BE45372A}"/>
          </ac:spMkLst>
        </pc:spChg>
        <pc:spChg chg="del">
          <ac:chgData name="Elizabeth Spica" userId="c501c29d2b5df35d" providerId="LiveId" clId="{7F029BC0-DC28-4ECD-91E7-1397E63AE93A}" dt="2020-08-09T01:15:28.106" v="859" actId="478"/>
          <ac:spMkLst>
            <pc:docMk/>
            <pc:sldMk cId="3058234617" sldId="325"/>
            <ac:spMk id="9" creationId="{381AD8C0-F071-4142-8FDB-5640EF36BEB1}"/>
          </ac:spMkLst>
        </pc:spChg>
        <pc:spChg chg="del">
          <ac:chgData name="Elizabeth Spica" userId="c501c29d2b5df35d" providerId="LiveId" clId="{7F029BC0-DC28-4ECD-91E7-1397E63AE93A}" dt="2020-08-09T01:15:40.856" v="861" actId="700"/>
          <ac:spMkLst>
            <pc:docMk/>
            <pc:sldMk cId="3058234617" sldId="325"/>
            <ac:spMk id="11" creationId="{0671A8AE-40A1-4631-A6B8-581AFF065482}"/>
          </ac:spMkLst>
        </pc:spChg>
        <pc:spChg chg="del">
          <ac:chgData name="Elizabeth Spica" userId="c501c29d2b5df35d" providerId="LiveId" clId="{7F029BC0-DC28-4ECD-91E7-1397E63AE93A}" dt="2020-08-09T01:15:40.856" v="861" actId="700"/>
          <ac:spMkLst>
            <pc:docMk/>
            <pc:sldMk cId="3058234617" sldId="325"/>
            <ac:spMk id="16" creationId="{AB58EF07-17C2-48CF-ABB0-EEF1F17CB8F0}"/>
          </ac:spMkLst>
        </pc:spChg>
        <pc:spChg chg="del">
          <ac:chgData name="Elizabeth Spica" userId="c501c29d2b5df35d" providerId="LiveId" clId="{7F029BC0-DC28-4ECD-91E7-1397E63AE93A}" dt="2020-08-09T01:15:40.856" v="861" actId="700"/>
          <ac:spMkLst>
            <pc:docMk/>
            <pc:sldMk cId="3058234617" sldId="325"/>
            <ac:spMk id="18" creationId="{AF2F604E-43BE-4DC3-B983-E071523364F8}"/>
          </ac:spMkLst>
        </pc:spChg>
        <pc:spChg chg="del">
          <ac:chgData name="Elizabeth Spica" userId="c501c29d2b5df35d" providerId="LiveId" clId="{7F029BC0-DC28-4ECD-91E7-1397E63AE93A}" dt="2020-08-09T01:15:40.856" v="861" actId="700"/>
          <ac:spMkLst>
            <pc:docMk/>
            <pc:sldMk cId="3058234617" sldId="325"/>
            <ac:spMk id="20" creationId="{08C9B587-E65E-4B52-B37C-ABEBB6E87928}"/>
          </ac:spMkLst>
        </pc:spChg>
        <pc:picChg chg="del">
          <ac:chgData name="Elizabeth Spica" userId="c501c29d2b5df35d" providerId="LiveId" clId="{7F029BC0-DC28-4ECD-91E7-1397E63AE93A}" dt="2020-08-09T01:15:28.106" v="859" actId="478"/>
          <ac:picMkLst>
            <pc:docMk/>
            <pc:sldMk cId="3058234617" sldId="325"/>
            <ac:picMk id="6" creationId="{78E9219C-D656-4FB6-ABF6-54220D6CF474}"/>
          </ac:picMkLst>
        </pc:picChg>
        <pc:picChg chg="add del mod">
          <ac:chgData name="Elizabeth Spica" userId="c501c29d2b5df35d" providerId="LiveId" clId="{7F029BC0-DC28-4ECD-91E7-1397E63AE93A}" dt="2020-08-09T01:16:29.646" v="868" actId="478"/>
          <ac:picMkLst>
            <pc:docMk/>
            <pc:sldMk cId="3058234617" sldId="325"/>
            <ac:picMk id="8" creationId="{34D16313-F1A0-4BA5-8E0A-BAF699BB5FF0}"/>
          </ac:picMkLst>
        </pc:picChg>
      </pc:sldChg>
      <pc:sldChg chg="del">
        <pc:chgData name="Elizabeth Spica" userId="c501c29d2b5df35d" providerId="LiveId" clId="{7F029BC0-DC28-4ECD-91E7-1397E63AE93A}" dt="2020-08-09T00:56:09.154" v="851" actId="47"/>
        <pc:sldMkLst>
          <pc:docMk/>
          <pc:sldMk cId="1825806182" sldId="327"/>
        </pc:sldMkLst>
      </pc:sldChg>
      <pc:sldChg chg="del">
        <pc:chgData name="Elizabeth Spica" userId="c501c29d2b5df35d" providerId="LiveId" clId="{7F029BC0-DC28-4ECD-91E7-1397E63AE93A}" dt="2020-08-09T00:55:19.776" v="839" actId="47"/>
        <pc:sldMkLst>
          <pc:docMk/>
          <pc:sldMk cId="3477140602" sldId="329"/>
        </pc:sldMkLst>
      </pc:sldChg>
      <pc:sldChg chg="del">
        <pc:chgData name="Elizabeth Spica" userId="c501c29d2b5df35d" providerId="LiveId" clId="{7F029BC0-DC28-4ECD-91E7-1397E63AE93A}" dt="2020-08-09T00:56:27.161" v="853" actId="47"/>
        <pc:sldMkLst>
          <pc:docMk/>
          <pc:sldMk cId="766509747" sldId="335"/>
        </pc:sldMkLst>
      </pc:sldChg>
      <pc:sldChg chg="ord">
        <pc:chgData name="Elizabeth Spica" userId="c501c29d2b5df35d" providerId="LiveId" clId="{7F029BC0-DC28-4ECD-91E7-1397E63AE93A}" dt="2020-08-09T00:55:57.500" v="848"/>
        <pc:sldMkLst>
          <pc:docMk/>
          <pc:sldMk cId="1174057251" sldId="336"/>
        </pc:sldMkLst>
      </pc:sldChg>
      <pc:sldChg chg="del">
        <pc:chgData name="Elizabeth Spica" userId="c501c29d2b5df35d" providerId="LiveId" clId="{7F029BC0-DC28-4ECD-91E7-1397E63AE93A}" dt="2020-08-09T00:56:06.253" v="849" actId="47"/>
        <pc:sldMkLst>
          <pc:docMk/>
          <pc:sldMk cId="3542096314" sldId="337"/>
        </pc:sldMkLst>
      </pc:sldChg>
      <pc:sldChg chg="del">
        <pc:chgData name="Elizabeth Spica" userId="c501c29d2b5df35d" providerId="LiveId" clId="{7F029BC0-DC28-4ECD-91E7-1397E63AE93A}" dt="2020-08-09T00:56:11.979" v="852" actId="47"/>
        <pc:sldMkLst>
          <pc:docMk/>
          <pc:sldMk cId="4076155085" sldId="341"/>
        </pc:sldMkLst>
      </pc:sldChg>
      <pc:sldChg chg="del">
        <pc:chgData name="Elizabeth Spica" userId="c501c29d2b5df35d" providerId="LiveId" clId="{7F029BC0-DC28-4ECD-91E7-1397E63AE93A}" dt="2020-08-09T00:56:27.161" v="853" actId="47"/>
        <pc:sldMkLst>
          <pc:docMk/>
          <pc:sldMk cId="1577549283" sldId="345"/>
        </pc:sldMkLst>
      </pc:sldChg>
      <pc:sldChg chg="del">
        <pc:chgData name="Elizabeth Spica" userId="c501c29d2b5df35d" providerId="LiveId" clId="{7F029BC0-DC28-4ECD-91E7-1397E63AE93A}" dt="2020-08-09T00:56:27.161" v="853" actId="47"/>
        <pc:sldMkLst>
          <pc:docMk/>
          <pc:sldMk cId="1298023249" sldId="348"/>
        </pc:sldMkLst>
      </pc:sldChg>
      <pc:sldChg chg="del">
        <pc:chgData name="Elizabeth Spica" userId="c501c29d2b5df35d" providerId="LiveId" clId="{7F029BC0-DC28-4ECD-91E7-1397E63AE93A}" dt="2020-08-09T00:56:08.104" v="850" actId="47"/>
        <pc:sldMkLst>
          <pc:docMk/>
          <pc:sldMk cId="905133381" sldId="349"/>
        </pc:sldMkLst>
      </pc:sldChg>
      <pc:sldChg chg="del">
        <pc:chgData name="Elizabeth Spica" userId="c501c29d2b5df35d" providerId="LiveId" clId="{7F029BC0-DC28-4ECD-91E7-1397E63AE93A}" dt="2020-08-09T00:52:50.520" v="742" actId="47"/>
        <pc:sldMkLst>
          <pc:docMk/>
          <pc:sldMk cId="2504654261" sldId="372"/>
        </pc:sldMkLst>
      </pc:sldChg>
      <pc:sldChg chg="del">
        <pc:chgData name="Elizabeth Spica" userId="c501c29d2b5df35d" providerId="LiveId" clId="{7F029BC0-DC28-4ECD-91E7-1397E63AE93A}" dt="2020-08-09T00:52:51.440" v="743" actId="47"/>
        <pc:sldMkLst>
          <pc:docMk/>
          <pc:sldMk cId="3741031229" sldId="373"/>
        </pc:sldMkLst>
      </pc:sldChg>
      <pc:sldChg chg="del">
        <pc:chgData name="Elizabeth Spica" userId="c501c29d2b5df35d" providerId="LiveId" clId="{7F029BC0-DC28-4ECD-91E7-1397E63AE93A}" dt="2020-08-09T00:52:53.428" v="744" actId="47"/>
        <pc:sldMkLst>
          <pc:docMk/>
          <pc:sldMk cId="3666811996" sldId="374"/>
        </pc:sldMkLst>
      </pc:sldChg>
      <pc:sldChg chg="del">
        <pc:chgData name="Elizabeth Spica" userId="c501c29d2b5df35d" providerId="LiveId" clId="{7F029BC0-DC28-4ECD-91E7-1397E63AE93A}" dt="2020-08-09T00:52:56.844" v="745" actId="47"/>
        <pc:sldMkLst>
          <pc:docMk/>
          <pc:sldMk cId="1004697692" sldId="375"/>
        </pc:sldMkLst>
      </pc:sldChg>
      <pc:sldChg chg="del">
        <pc:chgData name="Elizabeth Spica" userId="c501c29d2b5df35d" providerId="LiveId" clId="{7F029BC0-DC28-4ECD-91E7-1397E63AE93A}" dt="2020-08-09T00:53:00.088" v="746" actId="47"/>
        <pc:sldMkLst>
          <pc:docMk/>
          <pc:sldMk cId="1791806948" sldId="376"/>
        </pc:sldMkLst>
      </pc:sldChg>
      <pc:sldChg chg="del">
        <pc:chgData name="Elizabeth Spica" userId="c501c29d2b5df35d" providerId="LiveId" clId="{7F029BC0-DC28-4ECD-91E7-1397E63AE93A}" dt="2020-08-09T00:53:06.300" v="747" actId="47"/>
        <pc:sldMkLst>
          <pc:docMk/>
          <pc:sldMk cId="3140016045" sldId="378"/>
        </pc:sldMkLst>
      </pc:sldChg>
      <pc:sldChg chg="del">
        <pc:chgData name="Elizabeth Spica" userId="c501c29d2b5df35d" providerId="LiveId" clId="{7F029BC0-DC28-4ECD-91E7-1397E63AE93A}" dt="2020-08-09T00:56:27.161" v="853" actId="47"/>
        <pc:sldMkLst>
          <pc:docMk/>
          <pc:sldMk cId="376641898" sldId="379"/>
        </pc:sldMkLst>
      </pc:sldChg>
      <pc:sldChg chg="del">
        <pc:chgData name="Elizabeth Spica" userId="c501c29d2b5df35d" providerId="LiveId" clId="{7F029BC0-DC28-4ECD-91E7-1397E63AE93A}" dt="2020-08-09T00:56:27.161" v="853" actId="47"/>
        <pc:sldMkLst>
          <pc:docMk/>
          <pc:sldMk cId="4234421148" sldId="380"/>
        </pc:sldMkLst>
      </pc:sldChg>
      <pc:sldChg chg="del">
        <pc:chgData name="Elizabeth Spica" userId="c501c29d2b5df35d" providerId="LiveId" clId="{7F029BC0-DC28-4ECD-91E7-1397E63AE93A}" dt="2020-08-09T00:56:27.161" v="853" actId="47"/>
        <pc:sldMkLst>
          <pc:docMk/>
          <pc:sldMk cId="66156619" sldId="381"/>
        </pc:sldMkLst>
      </pc:sldChg>
      <pc:sldChg chg="del">
        <pc:chgData name="Elizabeth Spica" userId="c501c29d2b5df35d" providerId="LiveId" clId="{7F029BC0-DC28-4ECD-91E7-1397E63AE93A}" dt="2020-08-09T00:56:27.161" v="853" actId="47"/>
        <pc:sldMkLst>
          <pc:docMk/>
          <pc:sldMk cId="1209251794" sldId="382"/>
        </pc:sldMkLst>
      </pc:sldChg>
      <pc:sldChg chg="del">
        <pc:chgData name="Elizabeth Spica" userId="c501c29d2b5df35d" providerId="LiveId" clId="{7F029BC0-DC28-4ECD-91E7-1397E63AE93A}" dt="2020-08-09T00:56:27.161" v="853" actId="47"/>
        <pc:sldMkLst>
          <pc:docMk/>
          <pc:sldMk cId="1384107556" sldId="383"/>
        </pc:sldMkLst>
      </pc:sldChg>
      <pc:sldChg chg="del">
        <pc:chgData name="Elizabeth Spica" userId="c501c29d2b5df35d" providerId="LiveId" clId="{7F029BC0-DC28-4ECD-91E7-1397E63AE93A}" dt="2020-08-09T00:56:27.161" v="853" actId="47"/>
        <pc:sldMkLst>
          <pc:docMk/>
          <pc:sldMk cId="4082262025" sldId="384"/>
        </pc:sldMkLst>
      </pc:sldChg>
      <pc:sldChg chg="del">
        <pc:chgData name="Elizabeth Spica" userId="c501c29d2b5df35d" providerId="LiveId" clId="{7F029BC0-DC28-4ECD-91E7-1397E63AE93A}" dt="2020-08-09T00:56:27.161" v="853" actId="47"/>
        <pc:sldMkLst>
          <pc:docMk/>
          <pc:sldMk cId="1631800320" sldId="385"/>
        </pc:sldMkLst>
      </pc:sldChg>
      <pc:sldChg chg="del">
        <pc:chgData name="Elizabeth Spica" userId="c501c29d2b5df35d" providerId="LiveId" clId="{7F029BC0-DC28-4ECD-91E7-1397E63AE93A}" dt="2020-08-09T00:56:27.161" v="853" actId="47"/>
        <pc:sldMkLst>
          <pc:docMk/>
          <pc:sldMk cId="1935717486" sldId="386"/>
        </pc:sldMkLst>
      </pc:sldChg>
      <pc:sldChg chg="del">
        <pc:chgData name="Elizabeth Spica" userId="c501c29d2b5df35d" providerId="LiveId" clId="{7F029BC0-DC28-4ECD-91E7-1397E63AE93A}" dt="2020-08-09T00:56:27.161" v="853" actId="47"/>
        <pc:sldMkLst>
          <pc:docMk/>
          <pc:sldMk cId="164422843" sldId="387"/>
        </pc:sldMkLst>
      </pc:sldChg>
      <pc:sldChg chg="del">
        <pc:chgData name="Elizabeth Spica" userId="c501c29d2b5df35d" providerId="LiveId" clId="{7F029BC0-DC28-4ECD-91E7-1397E63AE93A}" dt="2020-08-09T00:56:27.161" v="853" actId="47"/>
        <pc:sldMkLst>
          <pc:docMk/>
          <pc:sldMk cId="3300482702" sldId="388"/>
        </pc:sldMkLst>
      </pc:sldChg>
      <pc:sldChg chg="del">
        <pc:chgData name="Elizabeth Spica" userId="c501c29d2b5df35d" providerId="LiveId" clId="{7F029BC0-DC28-4ECD-91E7-1397E63AE93A}" dt="2020-08-09T00:56:27.161" v="853" actId="47"/>
        <pc:sldMkLst>
          <pc:docMk/>
          <pc:sldMk cId="425929553" sldId="389"/>
        </pc:sldMkLst>
      </pc:sldChg>
      <pc:sldChg chg="del">
        <pc:chgData name="Elizabeth Spica" userId="c501c29d2b5df35d" providerId="LiveId" clId="{7F029BC0-DC28-4ECD-91E7-1397E63AE93A}" dt="2020-08-09T00:56:27.161" v="853" actId="47"/>
        <pc:sldMkLst>
          <pc:docMk/>
          <pc:sldMk cId="1122513918" sldId="390"/>
        </pc:sldMkLst>
      </pc:sldChg>
      <pc:sldChg chg="del">
        <pc:chgData name="Elizabeth Spica" userId="c501c29d2b5df35d" providerId="LiveId" clId="{7F029BC0-DC28-4ECD-91E7-1397E63AE93A}" dt="2020-08-09T00:56:27.161" v="853" actId="47"/>
        <pc:sldMkLst>
          <pc:docMk/>
          <pc:sldMk cId="704814458" sldId="391"/>
        </pc:sldMkLst>
      </pc:sldChg>
      <pc:sldChg chg="del">
        <pc:chgData name="Elizabeth Spica" userId="c501c29d2b5df35d" providerId="LiveId" clId="{7F029BC0-DC28-4ECD-91E7-1397E63AE93A}" dt="2020-08-09T00:56:27.161" v="853" actId="47"/>
        <pc:sldMkLst>
          <pc:docMk/>
          <pc:sldMk cId="690768409" sldId="392"/>
        </pc:sldMkLst>
      </pc:sldChg>
      <pc:sldChg chg="del">
        <pc:chgData name="Elizabeth Spica" userId="c501c29d2b5df35d" providerId="LiveId" clId="{7F029BC0-DC28-4ECD-91E7-1397E63AE93A}" dt="2020-08-09T00:56:27.161" v="853" actId="47"/>
        <pc:sldMkLst>
          <pc:docMk/>
          <pc:sldMk cId="628415266" sldId="393"/>
        </pc:sldMkLst>
      </pc:sldChg>
      <pc:sldChg chg="del">
        <pc:chgData name="Elizabeth Spica" userId="c501c29d2b5df35d" providerId="LiveId" clId="{7F029BC0-DC28-4ECD-91E7-1397E63AE93A}" dt="2020-08-09T00:56:27.161" v="853" actId="47"/>
        <pc:sldMkLst>
          <pc:docMk/>
          <pc:sldMk cId="184054128" sldId="394"/>
        </pc:sldMkLst>
      </pc:sldChg>
      <pc:sldChg chg="del">
        <pc:chgData name="Elizabeth Spica" userId="c501c29d2b5df35d" providerId="LiveId" clId="{7F029BC0-DC28-4ECD-91E7-1397E63AE93A}" dt="2020-08-09T00:56:27.161" v="853" actId="47"/>
        <pc:sldMkLst>
          <pc:docMk/>
          <pc:sldMk cId="1347203613" sldId="395"/>
        </pc:sldMkLst>
      </pc:sldChg>
      <pc:sldChg chg="del">
        <pc:chgData name="Elizabeth Spica" userId="c501c29d2b5df35d" providerId="LiveId" clId="{7F029BC0-DC28-4ECD-91E7-1397E63AE93A}" dt="2020-08-09T00:56:27.161" v="853" actId="47"/>
        <pc:sldMkLst>
          <pc:docMk/>
          <pc:sldMk cId="3781756074" sldId="396"/>
        </pc:sldMkLst>
      </pc:sldChg>
      <pc:sldChg chg="del">
        <pc:chgData name="Elizabeth Spica" userId="c501c29d2b5df35d" providerId="LiveId" clId="{7F029BC0-DC28-4ECD-91E7-1397E63AE93A}" dt="2020-08-09T00:56:27.161" v="853" actId="47"/>
        <pc:sldMkLst>
          <pc:docMk/>
          <pc:sldMk cId="3348423046" sldId="397"/>
        </pc:sldMkLst>
      </pc:sldChg>
      <pc:sldChg chg="modSp mod">
        <pc:chgData name="Elizabeth Spica" userId="c501c29d2b5df35d" providerId="LiveId" clId="{7F029BC0-DC28-4ECD-91E7-1397E63AE93A}" dt="2020-08-09T01:16:48.717" v="881" actId="20577"/>
        <pc:sldMkLst>
          <pc:docMk/>
          <pc:sldMk cId="20969449" sldId="398"/>
        </pc:sldMkLst>
        <pc:spChg chg="mod">
          <ac:chgData name="Elizabeth Spica" userId="c501c29d2b5df35d" providerId="LiveId" clId="{7F029BC0-DC28-4ECD-91E7-1397E63AE93A}" dt="2020-08-09T01:16:48.717" v="881" actId="20577"/>
          <ac:spMkLst>
            <pc:docMk/>
            <pc:sldMk cId="20969449" sldId="398"/>
            <ac:spMk id="3" creationId="{ABEB62CA-2E97-478A-83DC-3FE28ECE0436}"/>
          </ac:spMkLst>
        </pc:spChg>
      </pc:sldChg>
      <pc:sldChg chg="add del setBg modNotesTx">
        <pc:chgData name="Elizabeth Spica" userId="c501c29d2b5df35d" providerId="LiveId" clId="{7F029BC0-DC28-4ECD-91E7-1397E63AE93A}" dt="2020-08-09T12:26:25.939" v="902" actId="47"/>
        <pc:sldMkLst>
          <pc:docMk/>
          <pc:sldMk cId="2246969912" sldId="399"/>
        </pc:sldMkLst>
      </pc:sldChg>
      <pc:sldChg chg="del">
        <pc:chgData name="Elizabeth Spica" userId="c501c29d2b5df35d" providerId="LiveId" clId="{7F029BC0-DC28-4ECD-91E7-1397E63AE93A}" dt="2020-08-09T01:11:22.047" v="856" actId="47"/>
        <pc:sldMkLst>
          <pc:docMk/>
          <pc:sldMk cId="1976794054" sldId="400"/>
        </pc:sldMkLst>
      </pc:sldChg>
      <pc:sldChg chg="add del setBg">
        <pc:chgData name="Elizabeth Spica" userId="c501c29d2b5df35d" providerId="LiveId" clId="{7F029BC0-DC28-4ECD-91E7-1397E63AE93A}" dt="2020-08-09T12:26:23.179" v="900"/>
        <pc:sldMkLst>
          <pc:docMk/>
          <pc:sldMk cId="2183586360" sldId="400"/>
        </pc:sldMkLst>
      </pc:sldChg>
      <pc:sldChg chg="modSp add mod modNotesTx">
        <pc:chgData name="Elizabeth Spica" userId="c501c29d2b5df35d" providerId="LiveId" clId="{7F029BC0-DC28-4ECD-91E7-1397E63AE93A}" dt="2020-08-09T12:27:36.354" v="1076" actId="404"/>
        <pc:sldMkLst>
          <pc:docMk/>
          <pc:sldMk cId="4111615194" sldId="400"/>
        </pc:sldMkLst>
        <pc:spChg chg="mod">
          <ac:chgData name="Elizabeth Spica" userId="c501c29d2b5df35d" providerId="LiveId" clId="{7F029BC0-DC28-4ECD-91E7-1397E63AE93A}" dt="2020-08-09T12:27:36.354" v="1076" actId="404"/>
          <ac:spMkLst>
            <pc:docMk/>
            <pc:sldMk cId="4111615194" sldId="400"/>
            <ac:spMk id="2" creationId="{CC76F3F5-EF41-4C72-8FF4-D688B7670EFD}"/>
          </ac:spMkLst>
        </pc:spChg>
        <pc:spChg chg="mod">
          <ac:chgData name="Elizabeth Spica" userId="c501c29d2b5df35d" providerId="LiveId" clId="{7F029BC0-DC28-4ECD-91E7-1397E63AE93A}" dt="2020-08-09T12:26:58.898" v="1025" actId="20577"/>
          <ac:spMkLst>
            <pc:docMk/>
            <pc:sldMk cId="4111615194" sldId="400"/>
            <ac:spMk id="7" creationId="{360C4897-C868-449C-8834-3490BE45372A}"/>
          </ac:spMkLst>
        </pc:spChg>
      </pc:sldChg>
      <pc:sldChg chg="del">
        <pc:chgData name="Elizabeth Spica" userId="c501c29d2b5df35d" providerId="LiveId" clId="{7F029BC0-DC28-4ECD-91E7-1397E63AE93A}" dt="2020-08-09T00:52:47.236" v="741" actId="47"/>
        <pc:sldMkLst>
          <pc:docMk/>
          <pc:sldMk cId="4174378978" sldId="402"/>
        </pc:sldMkLst>
      </pc:sldChg>
      <pc:sldChg chg="del">
        <pc:chgData name="Elizabeth Spica" userId="c501c29d2b5df35d" providerId="LiveId" clId="{7F029BC0-DC28-4ECD-91E7-1397E63AE93A}" dt="2020-08-09T00:52:29.487" v="737" actId="47"/>
        <pc:sldMkLst>
          <pc:docMk/>
          <pc:sldMk cId="2332012435" sldId="403"/>
        </pc:sldMkLst>
      </pc:sldChg>
      <pc:sldChg chg="addSp delSp modSp del mod">
        <pc:chgData name="Elizabeth Spica" userId="c501c29d2b5df35d" providerId="LiveId" clId="{7F029BC0-DC28-4ECD-91E7-1397E63AE93A}" dt="2020-08-09T00:51:33.080" v="730" actId="47"/>
        <pc:sldMkLst>
          <pc:docMk/>
          <pc:sldMk cId="3639738440" sldId="404"/>
        </pc:sldMkLst>
        <pc:picChg chg="add del mod">
          <ac:chgData name="Elizabeth Spica" userId="c501c29d2b5df35d" providerId="LiveId" clId="{7F029BC0-DC28-4ECD-91E7-1397E63AE93A}" dt="2020-08-09T00:41:06.961" v="262" actId="1076"/>
          <ac:picMkLst>
            <pc:docMk/>
            <pc:sldMk cId="3639738440" sldId="404"/>
            <ac:picMk id="5" creationId="{A6E2D398-3302-4A62-B526-6C5ED3A20D68}"/>
          </ac:picMkLst>
        </pc:picChg>
      </pc:sldChg>
    </pc:docChg>
  </pc:docChgLst>
  <pc:docChgLst>
    <pc:chgData name="spica" userId="S::spica_vols.utk.edu#ext#@livetbr.onmicrosoft.com::57b5dcb8-4f4b-4431-b305-9f935c3519e3" providerId="AD" clId="Web-{8E1AD31B-BAC8-4B37-BD00-FB6EADD0CCB2}"/>
    <pc:docChg chg="delSld">
      <pc:chgData name="spica" userId="S::spica_vols.utk.edu#ext#@livetbr.onmicrosoft.com::57b5dcb8-4f4b-4431-b305-9f935c3519e3" providerId="AD" clId="Web-{8E1AD31B-BAC8-4B37-BD00-FB6EADD0CCB2}" dt="2020-09-25T12:04:30.431" v="5"/>
      <pc:docMkLst>
        <pc:docMk/>
      </pc:docMkLst>
      <pc:sldChg chg="del">
        <pc:chgData name="spica" userId="S::spica_vols.utk.edu#ext#@livetbr.onmicrosoft.com::57b5dcb8-4f4b-4431-b305-9f935c3519e3" providerId="AD" clId="Web-{8E1AD31B-BAC8-4B37-BD00-FB6EADD0CCB2}" dt="2020-09-25T12:04:22.494" v="0"/>
        <pc:sldMkLst>
          <pc:docMk/>
          <pc:sldMk cId="928665939" sldId="260"/>
        </pc:sldMkLst>
      </pc:sldChg>
      <pc:sldChg chg="del">
        <pc:chgData name="spica" userId="S::spica_vols.utk.edu#ext#@livetbr.onmicrosoft.com::57b5dcb8-4f4b-4431-b305-9f935c3519e3" providerId="AD" clId="Web-{8E1AD31B-BAC8-4B37-BD00-FB6EADD0CCB2}" dt="2020-09-25T12:04:25.931" v="1"/>
        <pc:sldMkLst>
          <pc:docMk/>
          <pc:sldMk cId="3781496596" sldId="334"/>
        </pc:sldMkLst>
      </pc:sldChg>
      <pc:sldChg chg="del">
        <pc:chgData name="spica" userId="S::spica_vols.utk.edu#ext#@livetbr.onmicrosoft.com::57b5dcb8-4f4b-4431-b305-9f935c3519e3" providerId="AD" clId="Web-{8E1AD31B-BAC8-4B37-BD00-FB6EADD0CCB2}" dt="2020-09-25T12:04:28.650" v="3"/>
        <pc:sldMkLst>
          <pc:docMk/>
          <pc:sldMk cId="2583748904" sldId="401"/>
        </pc:sldMkLst>
      </pc:sldChg>
      <pc:sldChg chg="del">
        <pc:chgData name="spica" userId="S::spica_vols.utk.edu#ext#@livetbr.onmicrosoft.com::57b5dcb8-4f4b-4431-b305-9f935c3519e3" providerId="AD" clId="Web-{8E1AD31B-BAC8-4B37-BD00-FB6EADD0CCB2}" dt="2020-09-25T12:04:29.650" v="4"/>
        <pc:sldMkLst>
          <pc:docMk/>
          <pc:sldMk cId="3539569409" sldId="402"/>
        </pc:sldMkLst>
      </pc:sldChg>
      <pc:sldChg chg="del">
        <pc:chgData name="spica" userId="S::spica_vols.utk.edu#ext#@livetbr.onmicrosoft.com::57b5dcb8-4f4b-4431-b305-9f935c3519e3" providerId="AD" clId="Web-{8E1AD31B-BAC8-4B37-BD00-FB6EADD0CCB2}" dt="2020-09-25T12:04:30.431" v="5"/>
        <pc:sldMkLst>
          <pc:docMk/>
          <pc:sldMk cId="4072465059" sldId="413"/>
        </pc:sldMkLst>
      </pc:sldChg>
      <pc:sldChg chg="del">
        <pc:chgData name="spica" userId="S::spica_vols.utk.edu#ext#@livetbr.onmicrosoft.com::57b5dcb8-4f4b-4431-b305-9f935c3519e3" providerId="AD" clId="Web-{8E1AD31B-BAC8-4B37-BD00-FB6EADD0CCB2}" dt="2020-09-25T12:04:27.510" v="2"/>
        <pc:sldMkLst>
          <pc:docMk/>
          <pc:sldMk cId="1428957063" sldId="451"/>
        </pc:sldMkLst>
      </pc:sldChg>
    </pc:docChg>
  </pc:docChgLst>
  <pc:docChgLst>
    <pc:chgData name="Sergiadis, Ashley" userId="S::sergiadis_mail.etsu.edu#ext#@livetbr.onmicrosoft.com::ff509932-0923-4d9e-91dc-eb1510649571" providerId="AD" clId="Web-{2A60EF07-D722-D999-5E4F-AB4431C063E7}"/>
    <pc:docChg chg="modSld">
      <pc:chgData name="Sergiadis, Ashley" userId="S::sergiadis_mail.etsu.edu#ext#@livetbr.onmicrosoft.com::ff509932-0923-4d9e-91dc-eb1510649571" providerId="AD" clId="Web-{2A60EF07-D722-D999-5E4F-AB4431C063E7}" dt="2020-09-16T17:44:43.693" v="583" actId="1076"/>
      <pc:docMkLst>
        <pc:docMk/>
      </pc:docMkLst>
      <pc:sldChg chg="addSp delSp modSp">
        <pc:chgData name="Sergiadis, Ashley" userId="S::sergiadis_mail.etsu.edu#ext#@livetbr.onmicrosoft.com::ff509932-0923-4d9e-91dc-eb1510649571" providerId="AD" clId="Web-{2A60EF07-D722-D999-5E4F-AB4431C063E7}" dt="2020-09-16T17:39:21.097" v="551" actId="1076"/>
        <pc:sldMkLst>
          <pc:docMk/>
          <pc:sldMk cId="512780364" sldId="440"/>
        </pc:sldMkLst>
        <pc:spChg chg="add mod">
          <ac:chgData name="Sergiadis, Ashley" userId="S::sergiadis_mail.etsu.edu#ext#@livetbr.onmicrosoft.com::ff509932-0923-4d9e-91dc-eb1510649571" providerId="AD" clId="Web-{2A60EF07-D722-D999-5E4F-AB4431C063E7}" dt="2020-09-16T17:31:00.486" v="474" actId="1076"/>
          <ac:spMkLst>
            <pc:docMk/>
            <pc:sldMk cId="512780364" sldId="440"/>
            <ac:spMk id="2" creationId="{C6D5F4A4-E382-4436-8B61-21AB0DF2DDBE}"/>
          </ac:spMkLst>
        </pc:spChg>
        <pc:spChg chg="mod ord">
          <ac:chgData name="Sergiadis, Ashley" userId="S::sergiadis_mail.etsu.edu#ext#@livetbr.onmicrosoft.com::ff509932-0923-4d9e-91dc-eb1510649571" providerId="AD" clId="Web-{2A60EF07-D722-D999-5E4F-AB4431C063E7}" dt="2020-09-16T17:39:12.441" v="550" actId="1076"/>
          <ac:spMkLst>
            <pc:docMk/>
            <pc:sldMk cId="512780364" sldId="440"/>
            <ac:spMk id="4" creationId="{A41A4359-E213-4080-8B99-9D7BC9B5A9B7}"/>
          </ac:spMkLst>
        </pc:spChg>
        <pc:spChg chg="add mod">
          <ac:chgData name="Sergiadis, Ashley" userId="S::sergiadis_mail.etsu.edu#ext#@livetbr.onmicrosoft.com::ff509932-0923-4d9e-91dc-eb1510649571" providerId="AD" clId="Web-{2A60EF07-D722-D999-5E4F-AB4431C063E7}" dt="2020-09-16T17:39:21.097" v="551" actId="1076"/>
          <ac:spMkLst>
            <pc:docMk/>
            <pc:sldMk cId="512780364" sldId="440"/>
            <ac:spMk id="7" creationId="{ABD0BEE8-AB44-43A8-99E3-0E727F313B28}"/>
          </ac:spMkLst>
        </pc:spChg>
        <pc:spChg chg="add mod">
          <ac:chgData name="Sergiadis, Ashley" userId="S::sergiadis_mail.etsu.edu#ext#@livetbr.onmicrosoft.com::ff509932-0923-4d9e-91dc-eb1510649571" providerId="AD" clId="Web-{2A60EF07-D722-D999-5E4F-AB4431C063E7}" dt="2020-09-16T17:38:16.972" v="547" actId="1076"/>
          <ac:spMkLst>
            <pc:docMk/>
            <pc:sldMk cId="512780364" sldId="440"/>
            <ac:spMk id="9" creationId="{96972517-71FB-4EEE-984B-FAA93A4C9D36}"/>
          </ac:spMkLst>
        </pc:spChg>
        <pc:spChg chg="add del mod">
          <ac:chgData name="Sergiadis, Ashley" userId="S::sergiadis_mail.etsu.edu#ext#@livetbr.onmicrosoft.com::ff509932-0923-4d9e-91dc-eb1510649571" providerId="AD" clId="Web-{2A60EF07-D722-D999-5E4F-AB4431C063E7}" dt="2020-09-16T17:37:23.706" v="538"/>
          <ac:spMkLst>
            <pc:docMk/>
            <pc:sldMk cId="512780364" sldId="440"/>
            <ac:spMk id="14" creationId="{9B6FF680-560F-485D-8E88-F6AD9E451504}"/>
          </ac:spMkLst>
        </pc:spChg>
        <pc:spChg chg="add del mod">
          <ac:chgData name="Sergiadis, Ashley" userId="S::sergiadis_mail.etsu.edu#ext#@livetbr.onmicrosoft.com::ff509932-0923-4d9e-91dc-eb1510649571" providerId="AD" clId="Web-{2A60EF07-D722-D999-5E4F-AB4431C063E7}" dt="2020-09-16T17:38:07.878" v="545"/>
          <ac:spMkLst>
            <pc:docMk/>
            <pc:sldMk cId="512780364" sldId="440"/>
            <ac:spMk id="16" creationId="{E9897498-4D36-4033-8E1E-571D39187110}"/>
          </ac:spMkLst>
        </pc:spChg>
        <pc:spChg chg="add del ord">
          <ac:chgData name="Sergiadis, Ashley" userId="S::sergiadis_mail.etsu.edu#ext#@livetbr.onmicrosoft.com::ff509932-0923-4d9e-91dc-eb1510649571" providerId="AD" clId="Web-{2A60EF07-D722-D999-5E4F-AB4431C063E7}" dt="2020-09-16T17:38:10.425" v="546"/>
          <ac:spMkLst>
            <pc:docMk/>
            <pc:sldMk cId="512780364" sldId="440"/>
            <ac:spMk id="18" creationId="{C3FA27D0-06EC-418E-9312-BF974C492E22}"/>
          </ac:spMkLst>
        </pc:spChg>
        <pc:picChg chg="add del mod">
          <ac:chgData name="Sergiadis, Ashley" userId="S::sergiadis_mail.etsu.edu#ext#@livetbr.onmicrosoft.com::ff509932-0923-4d9e-91dc-eb1510649571" providerId="AD" clId="Web-{2A60EF07-D722-D999-5E4F-AB4431C063E7}" dt="2020-09-16T17:25:50.046" v="425"/>
          <ac:picMkLst>
            <pc:docMk/>
            <pc:sldMk cId="512780364" sldId="440"/>
            <ac:picMk id="3" creationId="{C118297C-8833-453E-BED4-A2AC5724DDF9}"/>
          </ac:picMkLst>
        </pc:picChg>
        <pc:picChg chg="add del mod">
          <ac:chgData name="Sergiadis, Ashley" userId="S::sergiadis_mail.etsu.edu#ext#@livetbr.onmicrosoft.com::ff509932-0923-4d9e-91dc-eb1510649571" providerId="AD" clId="Web-{2A60EF07-D722-D999-5E4F-AB4431C063E7}" dt="2020-09-16T17:26:16.218" v="428"/>
          <ac:picMkLst>
            <pc:docMk/>
            <pc:sldMk cId="512780364" sldId="440"/>
            <ac:picMk id="5" creationId="{ED8D7E15-F928-42C8-A771-8EEE41EB10EC}"/>
          </ac:picMkLst>
        </pc:picChg>
        <pc:picChg chg="add mod">
          <ac:chgData name="Sergiadis, Ashley" userId="S::sergiadis_mail.etsu.edu#ext#@livetbr.onmicrosoft.com::ff509932-0923-4d9e-91dc-eb1510649571" providerId="AD" clId="Web-{2A60EF07-D722-D999-5E4F-AB4431C063E7}" dt="2020-09-16T17:31:08.298" v="476" actId="1076"/>
          <ac:picMkLst>
            <pc:docMk/>
            <pc:sldMk cId="512780364" sldId="440"/>
            <ac:picMk id="6" creationId="{D9C6DE45-7792-479E-BCAE-75D8DED93D55}"/>
          </ac:picMkLst>
        </pc:picChg>
        <pc:picChg chg="del mod">
          <ac:chgData name="Sergiadis, Ashley" userId="S::sergiadis_mail.etsu.edu#ext#@livetbr.onmicrosoft.com::ff509932-0923-4d9e-91dc-eb1510649571" providerId="AD" clId="Web-{2A60EF07-D722-D999-5E4F-AB4431C063E7}" dt="2020-09-16T17:25:31.968" v="420"/>
          <ac:picMkLst>
            <pc:docMk/>
            <pc:sldMk cId="512780364" sldId="440"/>
            <ac:picMk id="8" creationId="{0F7BF55D-2041-44D2-857C-C599332286D4}"/>
          </ac:picMkLst>
        </pc:picChg>
        <pc:picChg chg="mod">
          <ac:chgData name="Sergiadis, Ashley" userId="S::sergiadis_mail.etsu.edu#ext#@livetbr.onmicrosoft.com::ff509932-0923-4d9e-91dc-eb1510649571" providerId="AD" clId="Web-{2A60EF07-D722-D999-5E4F-AB4431C063E7}" dt="2020-09-16T17:30:50.860" v="471" actId="1076"/>
          <ac:picMkLst>
            <pc:docMk/>
            <pc:sldMk cId="512780364" sldId="440"/>
            <ac:picMk id="10" creationId="{210BFB80-48C5-40CA-BA99-D9CB00BB9187}"/>
          </ac:picMkLst>
        </pc:picChg>
        <pc:picChg chg="add del mod">
          <ac:chgData name="Sergiadis, Ashley" userId="S::sergiadis_mail.etsu.edu#ext#@livetbr.onmicrosoft.com::ff509932-0923-4d9e-91dc-eb1510649571" providerId="AD" clId="Web-{2A60EF07-D722-D999-5E4F-AB4431C063E7}" dt="2020-09-16T17:13:34.668" v="306"/>
          <ac:picMkLst>
            <pc:docMk/>
            <pc:sldMk cId="512780364" sldId="440"/>
            <ac:picMk id="11" creationId="{132A7F11-A240-470C-B64C-0436D473C560}"/>
          </ac:picMkLst>
        </pc:picChg>
        <pc:picChg chg="mod">
          <ac:chgData name="Sergiadis, Ashley" userId="S::sergiadis_mail.etsu.edu#ext#@livetbr.onmicrosoft.com::ff509932-0923-4d9e-91dc-eb1510649571" providerId="AD" clId="Web-{2A60EF07-D722-D999-5E4F-AB4431C063E7}" dt="2020-09-16T17:31:00.470" v="473" actId="1076"/>
          <ac:picMkLst>
            <pc:docMk/>
            <pc:sldMk cId="512780364" sldId="440"/>
            <ac:picMk id="12" creationId="{F0D8FDF4-871F-4787-82F3-15D097B12157}"/>
          </ac:picMkLst>
        </pc:picChg>
      </pc:sldChg>
      <pc:sldChg chg="addSp delSp modSp">
        <pc:chgData name="Sergiadis, Ashley" userId="S::sergiadis_mail.etsu.edu#ext#@livetbr.onmicrosoft.com::ff509932-0923-4d9e-91dc-eb1510649571" providerId="AD" clId="Web-{2A60EF07-D722-D999-5E4F-AB4431C063E7}" dt="2020-09-16T17:40:35.270" v="569" actId="1076"/>
        <pc:sldMkLst>
          <pc:docMk/>
          <pc:sldMk cId="2142947161" sldId="441"/>
        </pc:sldMkLst>
        <pc:spChg chg="add del mod ord">
          <ac:chgData name="Sergiadis, Ashley" userId="S::sergiadis_mail.etsu.edu#ext#@livetbr.onmicrosoft.com::ff509932-0923-4d9e-91dc-eb1510649571" providerId="AD" clId="Web-{2A60EF07-D722-D999-5E4F-AB4431C063E7}" dt="2020-09-16T17:40:09.051" v="562"/>
          <ac:spMkLst>
            <pc:docMk/>
            <pc:sldMk cId="2142947161" sldId="441"/>
            <ac:spMk id="4" creationId="{A41A4359-E213-4080-8B99-9D7BC9B5A9B7}"/>
          </ac:spMkLst>
        </pc:spChg>
        <pc:spChg chg="add mod">
          <ac:chgData name="Sergiadis, Ashley" userId="S::sergiadis_mail.etsu.edu#ext#@livetbr.onmicrosoft.com::ff509932-0923-4d9e-91dc-eb1510649571" providerId="AD" clId="Web-{2A60EF07-D722-D999-5E4F-AB4431C063E7}" dt="2020-09-16T17:40:25.723" v="565" actId="1076"/>
          <ac:spMkLst>
            <pc:docMk/>
            <pc:sldMk cId="2142947161" sldId="441"/>
            <ac:spMk id="7" creationId="{B78499F1-394C-48E0-BBC3-7C97DED2146B}"/>
          </ac:spMkLst>
        </pc:spChg>
        <pc:spChg chg="add mod">
          <ac:chgData name="Sergiadis, Ashley" userId="S::sergiadis_mail.etsu.edu#ext#@livetbr.onmicrosoft.com::ff509932-0923-4d9e-91dc-eb1510649571" providerId="AD" clId="Web-{2A60EF07-D722-D999-5E4F-AB4431C063E7}" dt="2020-09-16T17:40:30.785" v="567" actId="1076"/>
          <ac:spMkLst>
            <pc:docMk/>
            <pc:sldMk cId="2142947161" sldId="441"/>
            <ac:spMk id="8" creationId="{6B0533C8-3228-4AAD-909F-273A3B26968D}"/>
          </ac:spMkLst>
        </pc:spChg>
        <pc:spChg chg="add mod">
          <ac:chgData name="Sergiadis, Ashley" userId="S::sergiadis_mail.etsu.edu#ext#@livetbr.onmicrosoft.com::ff509932-0923-4d9e-91dc-eb1510649571" providerId="AD" clId="Web-{2A60EF07-D722-D999-5E4F-AB4431C063E7}" dt="2020-09-16T17:40:35.270" v="569" actId="1076"/>
          <ac:spMkLst>
            <pc:docMk/>
            <pc:sldMk cId="2142947161" sldId="441"/>
            <ac:spMk id="9" creationId="{86554BA5-644D-4A7D-81E5-03824ECFDE13}"/>
          </ac:spMkLst>
        </pc:spChg>
        <pc:spChg chg="add del ord">
          <ac:chgData name="Sergiadis, Ashley" userId="S::sergiadis_mail.etsu.edu#ext#@livetbr.onmicrosoft.com::ff509932-0923-4d9e-91dc-eb1510649571" providerId="AD" clId="Web-{2A60EF07-D722-D999-5E4F-AB4431C063E7}" dt="2020-09-16T17:40:16.973" v="563"/>
          <ac:spMkLst>
            <pc:docMk/>
            <pc:sldMk cId="2142947161" sldId="441"/>
            <ac:spMk id="11" creationId="{864743CD-8CCB-450C-AE74-851F900B567A}"/>
          </ac:spMkLst>
        </pc:spChg>
        <pc:picChg chg="mod">
          <ac:chgData name="Sergiadis, Ashley" userId="S::sergiadis_mail.etsu.edu#ext#@livetbr.onmicrosoft.com::ff509932-0923-4d9e-91dc-eb1510649571" providerId="AD" clId="Web-{2A60EF07-D722-D999-5E4F-AB4431C063E7}" dt="2020-09-16T17:40:27.629" v="566" actId="1076"/>
          <ac:picMkLst>
            <pc:docMk/>
            <pc:sldMk cId="2142947161" sldId="441"/>
            <ac:picMk id="2" creationId="{CFC0F846-C31F-4189-BED2-B1D119C7375B}"/>
          </ac:picMkLst>
        </pc:picChg>
        <pc:picChg chg="mod">
          <ac:chgData name="Sergiadis, Ashley" userId="S::sergiadis_mail.etsu.edu#ext#@livetbr.onmicrosoft.com::ff509932-0923-4d9e-91dc-eb1510649571" providerId="AD" clId="Web-{2A60EF07-D722-D999-5E4F-AB4431C063E7}" dt="2020-09-16T17:40:23.941" v="564" actId="1076"/>
          <ac:picMkLst>
            <pc:docMk/>
            <pc:sldMk cId="2142947161" sldId="441"/>
            <ac:picMk id="3" creationId="{38A3C824-5C49-4F5F-AA3A-51D518C2CF17}"/>
          </ac:picMkLst>
        </pc:picChg>
        <pc:picChg chg="mod">
          <ac:chgData name="Sergiadis, Ashley" userId="S::sergiadis_mail.etsu.edu#ext#@livetbr.onmicrosoft.com::ff509932-0923-4d9e-91dc-eb1510649571" providerId="AD" clId="Web-{2A60EF07-D722-D999-5E4F-AB4431C063E7}" dt="2020-09-16T17:40:32.145" v="568" actId="1076"/>
          <ac:picMkLst>
            <pc:docMk/>
            <pc:sldMk cId="2142947161" sldId="441"/>
            <ac:picMk id="5" creationId="{C4C33C25-7117-4DE7-AD3D-E66498D8FAFF}"/>
          </ac:picMkLst>
        </pc:picChg>
      </pc:sldChg>
      <pc:sldChg chg="addSp delSp modSp">
        <pc:chgData name="Sergiadis, Ashley" userId="S::sergiadis_mail.etsu.edu#ext#@livetbr.onmicrosoft.com::ff509932-0923-4d9e-91dc-eb1510649571" providerId="AD" clId="Web-{2A60EF07-D722-D999-5E4F-AB4431C063E7}" dt="2020-09-16T17:42:04.817" v="582" actId="1076"/>
        <pc:sldMkLst>
          <pc:docMk/>
          <pc:sldMk cId="3037036523" sldId="443"/>
        </pc:sldMkLst>
        <pc:spChg chg="add del ord">
          <ac:chgData name="Sergiadis, Ashley" userId="S::sergiadis_mail.etsu.edu#ext#@livetbr.onmicrosoft.com::ff509932-0923-4d9e-91dc-eb1510649571" providerId="AD" clId="Web-{2A60EF07-D722-D999-5E4F-AB4431C063E7}" dt="2020-09-16T17:41:29.176" v="578"/>
          <ac:spMkLst>
            <pc:docMk/>
            <pc:sldMk cId="3037036523" sldId="443"/>
            <ac:spMk id="2" creationId="{E7051E36-4B63-47B4-88C8-36B65BDDAC23}"/>
          </ac:spMkLst>
        </pc:spChg>
        <pc:spChg chg="add del mod ord">
          <ac:chgData name="Sergiadis, Ashley" userId="S::sergiadis_mail.etsu.edu#ext#@livetbr.onmicrosoft.com::ff509932-0923-4d9e-91dc-eb1510649571" providerId="AD" clId="Web-{2A60EF07-D722-D999-5E4F-AB4431C063E7}" dt="2020-09-16T17:41:21.645" v="577"/>
          <ac:spMkLst>
            <pc:docMk/>
            <pc:sldMk cId="3037036523" sldId="443"/>
            <ac:spMk id="4" creationId="{A41A4359-E213-4080-8B99-9D7BC9B5A9B7}"/>
          </ac:spMkLst>
        </pc:spChg>
        <pc:picChg chg="mod">
          <ac:chgData name="Sergiadis, Ashley" userId="S::sergiadis_mail.etsu.edu#ext#@livetbr.onmicrosoft.com::ff509932-0923-4d9e-91dc-eb1510649571" providerId="AD" clId="Web-{2A60EF07-D722-D999-5E4F-AB4431C063E7}" dt="2020-09-16T17:41:56.458" v="580" actId="1076"/>
          <ac:picMkLst>
            <pc:docMk/>
            <pc:sldMk cId="3037036523" sldId="443"/>
            <ac:picMk id="5" creationId="{F6100166-E8D0-4A3D-A4CE-7D574F928861}"/>
          </ac:picMkLst>
        </pc:picChg>
        <pc:picChg chg="mod">
          <ac:chgData name="Sergiadis, Ashley" userId="S::sergiadis_mail.etsu.edu#ext#@livetbr.onmicrosoft.com::ff509932-0923-4d9e-91dc-eb1510649571" providerId="AD" clId="Web-{2A60EF07-D722-D999-5E4F-AB4431C063E7}" dt="2020-09-16T17:42:00.536" v="581" actId="1076"/>
          <ac:picMkLst>
            <pc:docMk/>
            <pc:sldMk cId="3037036523" sldId="443"/>
            <ac:picMk id="15" creationId="{6F75494C-C47C-4199-B611-5ADE735C74D4}"/>
          </ac:picMkLst>
        </pc:picChg>
        <pc:picChg chg="mod">
          <ac:chgData name="Sergiadis, Ashley" userId="S::sergiadis_mail.etsu.edu#ext#@livetbr.onmicrosoft.com::ff509932-0923-4d9e-91dc-eb1510649571" providerId="AD" clId="Web-{2A60EF07-D722-D999-5E4F-AB4431C063E7}" dt="2020-09-16T17:42:04.817" v="582" actId="1076"/>
          <ac:picMkLst>
            <pc:docMk/>
            <pc:sldMk cId="3037036523" sldId="443"/>
            <ac:picMk id="16" creationId="{8B283B3D-9320-4A68-85B3-06B7B7E72F50}"/>
          </ac:picMkLst>
        </pc:picChg>
      </pc:sldChg>
      <pc:sldChg chg="addSp modSp">
        <pc:chgData name="Sergiadis, Ashley" userId="S::sergiadis_mail.etsu.edu#ext#@livetbr.onmicrosoft.com::ff509932-0923-4d9e-91dc-eb1510649571" providerId="AD" clId="Web-{2A60EF07-D722-D999-5E4F-AB4431C063E7}" dt="2020-09-16T17:44:43.693" v="583" actId="1076"/>
        <pc:sldMkLst>
          <pc:docMk/>
          <pc:sldMk cId="2662252691" sldId="444"/>
        </pc:sldMkLst>
        <pc:spChg chg="mod">
          <ac:chgData name="Sergiadis, Ashley" userId="S::sergiadis_mail.etsu.edu#ext#@livetbr.onmicrosoft.com::ff509932-0923-4d9e-91dc-eb1510649571" providerId="AD" clId="Web-{2A60EF07-D722-D999-5E4F-AB4431C063E7}" dt="2020-09-16T17:23:23.029" v="393" actId="1076"/>
          <ac:spMkLst>
            <pc:docMk/>
            <pc:sldMk cId="2662252691" sldId="444"/>
            <ac:spMk id="2" creationId="{58742A25-0D30-4E4D-8CAE-B697F57426A4}"/>
          </ac:spMkLst>
        </pc:spChg>
        <pc:spChg chg="add mod">
          <ac:chgData name="Sergiadis, Ashley" userId="S::sergiadis_mail.etsu.edu#ext#@livetbr.onmicrosoft.com::ff509932-0923-4d9e-91dc-eb1510649571" providerId="AD" clId="Web-{2A60EF07-D722-D999-5E4F-AB4431C063E7}" dt="2020-09-16T17:44:43.693" v="583" actId="1076"/>
          <ac:spMkLst>
            <pc:docMk/>
            <pc:sldMk cId="2662252691" sldId="444"/>
            <ac:spMk id="4" creationId="{105AC78A-B75A-4219-BA96-CC7ACB65AA87}"/>
          </ac:spMkLst>
        </pc:spChg>
        <pc:picChg chg="mod">
          <ac:chgData name="Sergiadis, Ashley" userId="S::sergiadis_mail.etsu.edu#ext#@livetbr.onmicrosoft.com::ff509932-0923-4d9e-91dc-eb1510649571" providerId="AD" clId="Web-{2A60EF07-D722-D999-5E4F-AB4431C063E7}" dt="2020-09-16T17:23:12.029" v="392" actId="1076"/>
          <ac:picMkLst>
            <pc:docMk/>
            <pc:sldMk cId="2662252691" sldId="444"/>
            <ac:picMk id="3" creationId="{1C2F6B01-E864-4AD2-A9E2-2AA423966839}"/>
          </ac:picMkLst>
        </pc:picChg>
      </pc:sldChg>
    </pc:docChg>
  </pc:docChgLst>
  <pc:docChgLst>
    <pc:chgData name="Sergiadis, Ashley" userId="S::sergiadis_mail.etsu.edu#ext#@livetbr.onmicrosoft.com::ff509932-0923-4d9e-91dc-eb1510649571" providerId="AD" clId="Web-{800A0F94-FFD4-AB4C-43CA-4450CEF0FA9E}"/>
    <pc:docChg chg="modSld">
      <pc:chgData name="Sergiadis, Ashley" userId="S::sergiadis_mail.etsu.edu#ext#@livetbr.onmicrosoft.com::ff509932-0923-4d9e-91dc-eb1510649571" providerId="AD" clId="Web-{800A0F94-FFD4-AB4C-43CA-4450CEF0FA9E}" dt="2020-09-11T16:25:21.837" v="19" actId="1076"/>
      <pc:docMkLst>
        <pc:docMk/>
      </pc:docMkLst>
      <pc:sldChg chg="addSp delSp modSp">
        <pc:chgData name="Sergiadis, Ashley" userId="S::sergiadis_mail.etsu.edu#ext#@livetbr.onmicrosoft.com::ff509932-0923-4d9e-91dc-eb1510649571" providerId="AD" clId="Web-{800A0F94-FFD4-AB4C-43CA-4450CEF0FA9E}" dt="2020-09-11T16:08:53.081" v="18"/>
        <pc:sldMkLst>
          <pc:docMk/>
          <pc:sldMk cId="1281284298" sldId="427"/>
        </pc:sldMkLst>
        <pc:spChg chg="del">
          <ac:chgData name="Sergiadis, Ashley" userId="S::sergiadis_mail.etsu.edu#ext#@livetbr.onmicrosoft.com::ff509932-0923-4d9e-91dc-eb1510649571" providerId="AD" clId="Web-{800A0F94-FFD4-AB4C-43CA-4450CEF0FA9E}" dt="2020-09-11T16:08:53.081" v="18"/>
          <ac:spMkLst>
            <pc:docMk/>
            <pc:sldMk cId="1281284298" sldId="427"/>
            <ac:spMk id="7" creationId="{8242A08F-90D0-42D3-84CA-1E94767D3AFE}"/>
          </ac:spMkLst>
        </pc:spChg>
        <pc:picChg chg="add del mod">
          <ac:chgData name="Sergiadis, Ashley" userId="S::sergiadis_mail.etsu.edu#ext#@livetbr.onmicrosoft.com::ff509932-0923-4d9e-91dc-eb1510649571" providerId="AD" clId="Web-{800A0F94-FFD4-AB4C-43CA-4450CEF0FA9E}" dt="2020-09-11T15:58:01.676" v="7"/>
          <ac:picMkLst>
            <pc:docMk/>
            <pc:sldMk cId="1281284298" sldId="427"/>
            <ac:picMk id="2" creationId="{6CDB1055-3BB3-4CD4-AF0B-897DD2BE2DCF}"/>
          </ac:picMkLst>
        </pc:picChg>
        <pc:picChg chg="add del mod">
          <ac:chgData name="Sergiadis, Ashley" userId="S::sergiadis_mail.etsu.edu#ext#@livetbr.onmicrosoft.com::ff509932-0923-4d9e-91dc-eb1510649571" providerId="AD" clId="Web-{800A0F94-FFD4-AB4C-43CA-4450CEF0FA9E}" dt="2020-09-11T15:58:03.879" v="9"/>
          <ac:picMkLst>
            <pc:docMk/>
            <pc:sldMk cId="1281284298" sldId="427"/>
            <ac:picMk id="3" creationId="{E0E60EBB-497B-4A78-AAC0-FA98D9DD2099}"/>
          </ac:picMkLst>
        </pc:picChg>
        <pc:picChg chg="add mod">
          <ac:chgData name="Sergiadis, Ashley" userId="S::sergiadis_mail.etsu.edu#ext#@livetbr.onmicrosoft.com::ff509932-0923-4d9e-91dc-eb1510649571" providerId="AD" clId="Web-{800A0F94-FFD4-AB4C-43CA-4450CEF0FA9E}" dt="2020-09-11T15:58:28.410" v="17" actId="1076"/>
          <ac:picMkLst>
            <pc:docMk/>
            <pc:sldMk cId="1281284298" sldId="427"/>
            <ac:picMk id="4" creationId="{B87A0B4A-32D0-4AAF-8311-818823527792}"/>
          </ac:picMkLst>
        </pc:picChg>
        <pc:picChg chg="del">
          <ac:chgData name="Sergiadis, Ashley" userId="S::sergiadis_mail.etsu.edu#ext#@livetbr.onmicrosoft.com::ff509932-0923-4d9e-91dc-eb1510649571" providerId="AD" clId="Web-{800A0F94-FFD4-AB4C-43CA-4450CEF0FA9E}" dt="2020-09-11T15:54:51.124" v="0"/>
          <ac:picMkLst>
            <pc:docMk/>
            <pc:sldMk cId="1281284298" sldId="427"/>
            <ac:picMk id="6" creationId="{392612C8-6D19-4C2C-8B5E-BB0E0510127E}"/>
          </ac:picMkLst>
        </pc:picChg>
      </pc:sldChg>
      <pc:sldChg chg="modSp">
        <pc:chgData name="Sergiadis, Ashley" userId="S::sergiadis_mail.etsu.edu#ext#@livetbr.onmicrosoft.com::ff509932-0923-4d9e-91dc-eb1510649571" providerId="AD" clId="Web-{800A0F94-FFD4-AB4C-43CA-4450CEF0FA9E}" dt="2020-09-11T16:25:21.837" v="19" actId="1076"/>
        <pc:sldMkLst>
          <pc:docMk/>
          <pc:sldMk cId="2662252691" sldId="444"/>
        </pc:sldMkLst>
        <pc:spChg chg="mod">
          <ac:chgData name="Sergiadis, Ashley" userId="S::sergiadis_mail.etsu.edu#ext#@livetbr.onmicrosoft.com::ff509932-0923-4d9e-91dc-eb1510649571" providerId="AD" clId="Web-{800A0F94-FFD4-AB4C-43CA-4450CEF0FA9E}" dt="2020-09-11T16:25:21.837" v="19" actId="1076"/>
          <ac:spMkLst>
            <pc:docMk/>
            <pc:sldMk cId="2662252691" sldId="444"/>
            <ac:spMk id="2" creationId="{58742A25-0D30-4E4D-8CAE-B697F57426A4}"/>
          </ac:spMkLst>
        </pc:spChg>
      </pc:sldChg>
    </pc:docChg>
  </pc:docChgLst>
  <pc:docChgLst>
    <pc:chgData name="KingSanders, Nancy  K." userId="S::kingsandersn_apsu.edu#ext#@livetbr.onmicrosoft.com::f49c9074-0e2e-4a93-a0ca-d49dafb9be2c" providerId="AD" clId="Web-{69D4A9A5-97CF-45D5-AE07-9BAD468133B9}"/>
    <pc:docChg chg="modSld">
      <pc:chgData name="KingSanders, Nancy  K." userId="S::kingsandersn_apsu.edu#ext#@livetbr.onmicrosoft.com::f49c9074-0e2e-4a93-a0ca-d49dafb9be2c" providerId="AD" clId="Web-{69D4A9A5-97CF-45D5-AE07-9BAD468133B9}" dt="2020-09-24T18:36:59.439" v="8" actId="20577"/>
      <pc:docMkLst>
        <pc:docMk/>
      </pc:docMkLst>
      <pc:sldChg chg="modSp">
        <pc:chgData name="KingSanders, Nancy  K." userId="S::kingsandersn_apsu.edu#ext#@livetbr.onmicrosoft.com::f49c9074-0e2e-4a93-a0ca-d49dafb9be2c" providerId="AD" clId="Web-{69D4A9A5-97CF-45D5-AE07-9BAD468133B9}" dt="2020-09-24T18:36:58.001" v="6" actId="20577"/>
        <pc:sldMkLst>
          <pc:docMk/>
          <pc:sldMk cId="3882469764" sldId="455"/>
        </pc:sldMkLst>
        <pc:spChg chg="mod">
          <ac:chgData name="KingSanders, Nancy  K." userId="S::kingsandersn_apsu.edu#ext#@livetbr.onmicrosoft.com::f49c9074-0e2e-4a93-a0ca-d49dafb9be2c" providerId="AD" clId="Web-{69D4A9A5-97CF-45D5-AE07-9BAD468133B9}" dt="2020-09-24T18:36:58.001" v="6" actId="20577"/>
          <ac:spMkLst>
            <pc:docMk/>
            <pc:sldMk cId="3882469764" sldId="455"/>
            <ac:spMk id="3" creationId="{01476CAB-827F-4DE7-A0AF-25BE01C6D21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B4B16-0C1C-400C-B81E-E5082C5EEB6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87F46D-C432-4E67-AA9C-44C14A201310}">
      <dgm:prSet/>
      <dgm:spPr/>
      <dgm:t>
        <a:bodyPr/>
        <a:lstStyle/>
        <a:p>
          <a:r>
            <a:rPr lang="en-US" dirty="0"/>
            <a:t>There is work involved. </a:t>
          </a:r>
        </a:p>
      </dgm:t>
    </dgm:pt>
    <dgm:pt modelId="{623EAB2C-8B5B-4CCD-9D2A-B217F5F77AA2}" type="parTrans" cxnId="{9955F8EE-00B4-40BF-BDA8-FC6B10A87791}">
      <dgm:prSet/>
      <dgm:spPr/>
      <dgm:t>
        <a:bodyPr/>
        <a:lstStyle/>
        <a:p>
          <a:endParaRPr lang="en-US"/>
        </a:p>
      </dgm:t>
    </dgm:pt>
    <dgm:pt modelId="{A717FFB9-5224-48FA-B591-8D0BD0A24921}" type="sibTrans" cxnId="{9955F8EE-00B4-40BF-BDA8-FC6B10A87791}">
      <dgm:prSet/>
      <dgm:spPr/>
      <dgm:t>
        <a:bodyPr/>
        <a:lstStyle/>
        <a:p>
          <a:endParaRPr lang="en-US"/>
        </a:p>
      </dgm:t>
    </dgm:pt>
    <dgm:pt modelId="{C249A4D5-A815-4156-89A2-D6F395A95270}">
      <dgm:prSet/>
      <dgm:spPr/>
      <dgm:t>
        <a:bodyPr/>
        <a:lstStyle/>
        <a:p>
          <a:r>
            <a:rPr lang="en-US" dirty="0"/>
            <a:t>Increased instructional design (no help from a publisher)</a:t>
          </a:r>
        </a:p>
      </dgm:t>
    </dgm:pt>
    <dgm:pt modelId="{6C92AEC5-7EBC-41D9-ACE3-D551B664DD50}" type="parTrans" cxnId="{0E037673-D19A-4013-B6DB-F03521ED0F04}">
      <dgm:prSet/>
      <dgm:spPr/>
      <dgm:t>
        <a:bodyPr/>
        <a:lstStyle/>
        <a:p>
          <a:endParaRPr lang="en-US"/>
        </a:p>
      </dgm:t>
    </dgm:pt>
    <dgm:pt modelId="{6BABF407-3B8E-45A3-AE29-695AC7CFE152}" type="sibTrans" cxnId="{0E037673-D19A-4013-B6DB-F03521ED0F04}">
      <dgm:prSet/>
      <dgm:spPr/>
      <dgm:t>
        <a:bodyPr/>
        <a:lstStyle/>
        <a:p>
          <a:endParaRPr lang="en-US"/>
        </a:p>
      </dgm:t>
    </dgm:pt>
    <dgm:pt modelId="{832FEC25-5881-43E7-B87E-BFE74A4136DC}">
      <dgm:prSet phldr="0"/>
      <dgm:spPr/>
      <dgm:t>
        <a:bodyPr/>
        <a:lstStyle/>
        <a:p>
          <a:pPr rtl="0"/>
          <a:r>
            <a:rPr lang="en-US" dirty="0">
              <a:latin typeface="Calibri Light" panose="020F0302020204030204"/>
            </a:rPr>
            <a:t>OER Community Support</a:t>
          </a:r>
          <a:endParaRPr lang="en-US" dirty="0"/>
        </a:p>
      </dgm:t>
    </dgm:pt>
    <dgm:pt modelId="{6079BAC1-FFD5-4E5C-91E7-AB145385A050}" type="parTrans" cxnId="{83DEAF42-13E5-4807-BF43-3D0173DA68A2}">
      <dgm:prSet/>
      <dgm:spPr/>
      <dgm:t>
        <a:bodyPr/>
        <a:lstStyle/>
        <a:p>
          <a:endParaRPr lang="en-US"/>
        </a:p>
      </dgm:t>
    </dgm:pt>
    <dgm:pt modelId="{EB02FEC5-25F1-4579-809D-15BD7C90561E}" type="sibTrans" cxnId="{83DEAF42-13E5-4807-BF43-3D0173DA68A2}">
      <dgm:prSet/>
      <dgm:spPr/>
      <dgm:t>
        <a:bodyPr/>
        <a:lstStyle/>
        <a:p>
          <a:endParaRPr lang="en-US"/>
        </a:p>
      </dgm:t>
    </dgm:pt>
    <dgm:pt modelId="{E899A596-97CD-435C-8509-F576ADF0329C}">
      <dgm:prSet/>
      <dgm:spPr/>
      <dgm:t>
        <a:bodyPr/>
        <a:lstStyle/>
        <a:p>
          <a:r>
            <a:rPr lang="en-US" dirty="0"/>
            <a:t>Pedagogy</a:t>
          </a:r>
        </a:p>
      </dgm:t>
    </dgm:pt>
    <dgm:pt modelId="{F2E2A8DB-DF5D-40CE-9A19-DF3591DF21C9}" type="parTrans" cxnId="{DEC260A4-8F01-4FD1-951A-D9187128E98B}">
      <dgm:prSet/>
      <dgm:spPr/>
      <dgm:t>
        <a:bodyPr/>
        <a:lstStyle/>
        <a:p>
          <a:endParaRPr lang="en-US"/>
        </a:p>
      </dgm:t>
    </dgm:pt>
    <dgm:pt modelId="{7F823CD7-F43F-40F1-B1DB-31A52E00E92A}" type="sibTrans" cxnId="{DEC260A4-8F01-4FD1-951A-D9187128E98B}">
      <dgm:prSet/>
      <dgm:spPr/>
      <dgm:t>
        <a:bodyPr/>
        <a:lstStyle/>
        <a:p>
          <a:endParaRPr lang="en-US"/>
        </a:p>
      </dgm:t>
    </dgm:pt>
    <dgm:pt modelId="{286F6947-B2CC-4FA9-9511-6D4ACC87154B}" type="pres">
      <dgm:prSet presAssocID="{7BBB4B16-0C1C-400C-B81E-E5082C5EEB65}" presName="root" presStyleCnt="0">
        <dgm:presLayoutVars>
          <dgm:dir/>
          <dgm:resizeHandles val="exact"/>
        </dgm:presLayoutVars>
      </dgm:prSet>
      <dgm:spPr/>
    </dgm:pt>
    <dgm:pt modelId="{758BF055-4674-48D2-B42A-B1686FC714F9}" type="pres">
      <dgm:prSet presAssocID="{2687F46D-C432-4E67-AA9C-44C14A201310}" presName="compNode" presStyleCnt="0"/>
      <dgm:spPr/>
    </dgm:pt>
    <dgm:pt modelId="{1BBE1621-BBD7-4A4B-8E97-84571821BE1E}" type="pres">
      <dgm:prSet presAssocID="{2687F46D-C432-4E67-AA9C-44C14A201310}" presName="bgRect" presStyleLbl="bgShp" presStyleIdx="0" presStyleCnt="4"/>
      <dgm:spPr/>
    </dgm:pt>
    <dgm:pt modelId="{718B9A87-A310-4131-B498-9ED9A97C2B0A}" type="pres">
      <dgm:prSet presAssocID="{2687F46D-C432-4E67-AA9C-44C14A2013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7E5E2051-4398-462B-84AC-A68844F452F5}" type="pres">
      <dgm:prSet presAssocID="{2687F46D-C432-4E67-AA9C-44C14A201310}" presName="spaceRect" presStyleCnt="0"/>
      <dgm:spPr/>
    </dgm:pt>
    <dgm:pt modelId="{550AAA4E-33D0-4CAD-B7CF-9477B80DD810}" type="pres">
      <dgm:prSet presAssocID="{2687F46D-C432-4E67-AA9C-44C14A201310}" presName="parTx" presStyleLbl="revTx" presStyleIdx="0" presStyleCnt="4">
        <dgm:presLayoutVars>
          <dgm:chMax val="0"/>
          <dgm:chPref val="0"/>
        </dgm:presLayoutVars>
      </dgm:prSet>
      <dgm:spPr/>
    </dgm:pt>
    <dgm:pt modelId="{36993D8F-EF4E-47AA-B505-CEE2DF7EA6A6}" type="pres">
      <dgm:prSet presAssocID="{A717FFB9-5224-48FA-B591-8D0BD0A24921}" presName="sibTrans" presStyleCnt="0"/>
      <dgm:spPr/>
    </dgm:pt>
    <dgm:pt modelId="{EC08B520-F50F-4151-B87E-9D252E94FB9A}" type="pres">
      <dgm:prSet presAssocID="{C249A4D5-A815-4156-89A2-D6F395A95270}" presName="compNode" presStyleCnt="0"/>
      <dgm:spPr/>
    </dgm:pt>
    <dgm:pt modelId="{9118FA39-8D32-477A-87C5-510447F0D3F4}" type="pres">
      <dgm:prSet presAssocID="{C249A4D5-A815-4156-89A2-D6F395A95270}" presName="bgRect" presStyleLbl="bgShp" presStyleIdx="1" presStyleCnt="4"/>
      <dgm:spPr/>
    </dgm:pt>
    <dgm:pt modelId="{D56BEF05-1059-4662-8299-6BF120C83F65}" type="pres">
      <dgm:prSet presAssocID="{C249A4D5-A815-4156-89A2-D6F395A952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533E2251-AA03-4A89-B5E1-552D73900006}" type="pres">
      <dgm:prSet presAssocID="{C249A4D5-A815-4156-89A2-D6F395A95270}" presName="spaceRect" presStyleCnt="0"/>
      <dgm:spPr/>
    </dgm:pt>
    <dgm:pt modelId="{F8EF2702-C0A8-41A5-ABFA-D21F373F8A88}" type="pres">
      <dgm:prSet presAssocID="{C249A4D5-A815-4156-89A2-D6F395A95270}" presName="parTx" presStyleLbl="revTx" presStyleIdx="1" presStyleCnt="4">
        <dgm:presLayoutVars>
          <dgm:chMax val="0"/>
          <dgm:chPref val="0"/>
        </dgm:presLayoutVars>
      </dgm:prSet>
      <dgm:spPr/>
    </dgm:pt>
    <dgm:pt modelId="{4A830803-FB71-416E-91CD-6CE4B5A35ACA}" type="pres">
      <dgm:prSet presAssocID="{6BABF407-3B8E-45A3-AE29-695AC7CFE152}" presName="sibTrans" presStyleCnt="0"/>
      <dgm:spPr/>
    </dgm:pt>
    <dgm:pt modelId="{B0703830-540C-476B-9891-3076AA4F8DDB}" type="pres">
      <dgm:prSet presAssocID="{832FEC25-5881-43E7-B87E-BFE74A4136DC}" presName="compNode" presStyleCnt="0"/>
      <dgm:spPr/>
    </dgm:pt>
    <dgm:pt modelId="{E47DD9B7-3C41-4934-8E97-843E9A80859C}" type="pres">
      <dgm:prSet presAssocID="{832FEC25-5881-43E7-B87E-BFE74A4136DC}" presName="bgRect" presStyleLbl="bgShp" presStyleIdx="2" presStyleCnt="4"/>
      <dgm:spPr/>
    </dgm:pt>
    <dgm:pt modelId="{1B0794B3-67BB-4A68-94E4-1E64C62DC0CE}" type="pres">
      <dgm:prSet presAssocID="{832FEC25-5881-43E7-B87E-BFE74A4136D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DCBD894-7DCF-4D03-BA8D-53EB56930695}" type="pres">
      <dgm:prSet presAssocID="{832FEC25-5881-43E7-B87E-BFE74A4136DC}" presName="spaceRect" presStyleCnt="0"/>
      <dgm:spPr/>
    </dgm:pt>
    <dgm:pt modelId="{EB849673-E9D8-4EF3-9D77-EB96AABC292C}" type="pres">
      <dgm:prSet presAssocID="{832FEC25-5881-43E7-B87E-BFE74A4136DC}" presName="parTx" presStyleLbl="revTx" presStyleIdx="2" presStyleCnt="4">
        <dgm:presLayoutVars>
          <dgm:chMax val="0"/>
          <dgm:chPref val="0"/>
        </dgm:presLayoutVars>
      </dgm:prSet>
      <dgm:spPr/>
    </dgm:pt>
    <dgm:pt modelId="{56025A06-7F4C-40FE-8299-DDFB3464FF1B}" type="pres">
      <dgm:prSet presAssocID="{EB02FEC5-25F1-4579-809D-15BD7C90561E}" presName="sibTrans" presStyleCnt="0"/>
      <dgm:spPr/>
    </dgm:pt>
    <dgm:pt modelId="{EABD8F1E-F69A-4455-8515-16DEC7175087}" type="pres">
      <dgm:prSet presAssocID="{E899A596-97CD-435C-8509-F576ADF0329C}" presName="compNode" presStyleCnt="0"/>
      <dgm:spPr/>
    </dgm:pt>
    <dgm:pt modelId="{7618BF2F-BB09-45CC-A625-84ECA18E2501}" type="pres">
      <dgm:prSet presAssocID="{E899A596-97CD-435C-8509-F576ADF0329C}" presName="bgRect" presStyleLbl="bgShp" presStyleIdx="3" presStyleCnt="4"/>
      <dgm:spPr/>
    </dgm:pt>
    <dgm:pt modelId="{717380B2-E6F5-4FE0-BFC9-82918EDB5C06}" type="pres">
      <dgm:prSet presAssocID="{E899A596-97CD-435C-8509-F576ADF03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146A0DD6-468D-4625-82D4-E537F1377103}" type="pres">
      <dgm:prSet presAssocID="{E899A596-97CD-435C-8509-F576ADF0329C}" presName="spaceRect" presStyleCnt="0"/>
      <dgm:spPr/>
    </dgm:pt>
    <dgm:pt modelId="{DFA82904-E329-4F07-A778-68DD35423AB0}" type="pres">
      <dgm:prSet presAssocID="{E899A596-97CD-435C-8509-F576ADF0329C}" presName="parTx" presStyleLbl="revTx" presStyleIdx="3" presStyleCnt="4">
        <dgm:presLayoutVars>
          <dgm:chMax val="0"/>
          <dgm:chPref val="0"/>
        </dgm:presLayoutVars>
      </dgm:prSet>
      <dgm:spPr/>
    </dgm:pt>
  </dgm:ptLst>
  <dgm:cxnLst>
    <dgm:cxn modelId="{A4601207-E9B2-4FE5-A958-12C9382EBE66}" type="presOf" srcId="{832FEC25-5881-43E7-B87E-BFE74A4136DC}" destId="{EB849673-E9D8-4EF3-9D77-EB96AABC292C}" srcOrd="0" destOrd="0" presId="urn:microsoft.com/office/officeart/2018/2/layout/IconVerticalSolidList"/>
    <dgm:cxn modelId="{1F96B411-375B-4E96-8B61-4430D2249F88}" type="presOf" srcId="{E899A596-97CD-435C-8509-F576ADF0329C}" destId="{DFA82904-E329-4F07-A778-68DD35423AB0}" srcOrd="0" destOrd="0" presId="urn:microsoft.com/office/officeart/2018/2/layout/IconVerticalSolidList"/>
    <dgm:cxn modelId="{6232301B-5CF1-412C-93EF-112BCF6B2582}" type="presOf" srcId="{C249A4D5-A815-4156-89A2-D6F395A95270}" destId="{F8EF2702-C0A8-41A5-ABFA-D21F373F8A88}" srcOrd="0" destOrd="0" presId="urn:microsoft.com/office/officeart/2018/2/layout/IconVerticalSolidList"/>
    <dgm:cxn modelId="{7C6AB31D-FED9-45EF-91F3-4E6D117A0D36}" type="presOf" srcId="{7BBB4B16-0C1C-400C-B81E-E5082C5EEB65}" destId="{286F6947-B2CC-4FA9-9511-6D4ACC87154B}" srcOrd="0" destOrd="0" presId="urn:microsoft.com/office/officeart/2018/2/layout/IconVerticalSolidList"/>
    <dgm:cxn modelId="{3779EC5C-40A5-492A-B10F-0B1741E857F8}" type="presOf" srcId="{2687F46D-C432-4E67-AA9C-44C14A201310}" destId="{550AAA4E-33D0-4CAD-B7CF-9477B80DD810}" srcOrd="0" destOrd="0" presId="urn:microsoft.com/office/officeart/2018/2/layout/IconVerticalSolidList"/>
    <dgm:cxn modelId="{83DEAF42-13E5-4807-BF43-3D0173DA68A2}" srcId="{7BBB4B16-0C1C-400C-B81E-E5082C5EEB65}" destId="{832FEC25-5881-43E7-B87E-BFE74A4136DC}" srcOrd="2" destOrd="0" parTransId="{6079BAC1-FFD5-4E5C-91E7-AB145385A050}" sibTransId="{EB02FEC5-25F1-4579-809D-15BD7C90561E}"/>
    <dgm:cxn modelId="{0E037673-D19A-4013-B6DB-F03521ED0F04}" srcId="{7BBB4B16-0C1C-400C-B81E-E5082C5EEB65}" destId="{C249A4D5-A815-4156-89A2-D6F395A95270}" srcOrd="1" destOrd="0" parTransId="{6C92AEC5-7EBC-41D9-ACE3-D551B664DD50}" sibTransId="{6BABF407-3B8E-45A3-AE29-695AC7CFE152}"/>
    <dgm:cxn modelId="{DEC260A4-8F01-4FD1-951A-D9187128E98B}" srcId="{7BBB4B16-0C1C-400C-B81E-E5082C5EEB65}" destId="{E899A596-97CD-435C-8509-F576ADF0329C}" srcOrd="3" destOrd="0" parTransId="{F2E2A8DB-DF5D-40CE-9A19-DF3591DF21C9}" sibTransId="{7F823CD7-F43F-40F1-B1DB-31A52E00E92A}"/>
    <dgm:cxn modelId="{9955F8EE-00B4-40BF-BDA8-FC6B10A87791}" srcId="{7BBB4B16-0C1C-400C-B81E-E5082C5EEB65}" destId="{2687F46D-C432-4E67-AA9C-44C14A201310}" srcOrd="0" destOrd="0" parTransId="{623EAB2C-8B5B-4CCD-9D2A-B217F5F77AA2}" sibTransId="{A717FFB9-5224-48FA-B591-8D0BD0A24921}"/>
    <dgm:cxn modelId="{6D4ECE0C-D2F9-4327-8F27-04F50ADBAB21}" type="presParOf" srcId="{286F6947-B2CC-4FA9-9511-6D4ACC87154B}" destId="{758BF055-4674-48D2-B42A-B1686FC714F9}" srcOrd="0" destOrd="0" presId="urn:microsoft.com/office/officeart/2018/2/layout/IconVerticalSolidList"/>
    <dgm:cxn modelId="{0921438D-4F16-4EC3-934F-C729998AC608}" type="presParOf" srcId="{758BF055-4674-48D2-B42A-B1686FC714F9}" destId="{1BBE1621-BBD7-4A4B-8E97-84571821BE1E}" srcOrd="0" destOrd="0" presId="urn:microsoft.com/office/officeart/2018/2/layout/IconVerticalSolidList"/>
    <dgm:cxn modelId="{C7A08550-3505-40B3-85A8-2651FF7EC9C8}" type="presParOf" srcId="{758BF055-4674-48D2-B42A-B1686FC714F9}" destId="{718B9A87-A310-4131-B498-9ED9A97C2B0A}" srcOrd="1" destOrd="0" presId="urn:microsoft.com/office/officeart/2018/2/layout/IconVerticalSolidList"/>
    <dgm:cxn modelId="{FE555CBF-AAF6-4C7A-A764-034399AD8159}" type="presParOf" srcId="{758BF055-4674-48D2-B42A-B1686FC714F9}" destId="{7E5E2051-4398-462B-84AC-A68844F452F5}" srcOrd="2" destOrd="0" presId="urn:microsoft.com/office/officeart/2018/2/layout/IconVerticalSolidList"/>
    <dgm:cxn modelId="{3DA74980-94E6-4E4B-B321-FCFF64493489}" type="presParOf" srcId="{758BF055-4674-48D2-B42A-B1686FC714F9}" destId="{550AAA4E-33D0-4CAD-B7CF-9477B80DD810}" srcOrd="3" destOrd="0" presId="urn:microsoft.com/office/officeart/2018/2/layout/IconVerticalSolidList"/>
    <dgm:cxn modelId="{F8C2611E-20F5-48B9-B9BC-0287F891CB55}" type="presParOf" srcId="{286F6947-B2CC-4FA9-9511-6D4ACC87154B}" destId="{36993D8F-EF4E-47AA-B505-CEE2DF7EA6A6}" srcOrd="1" destOrd="0" presId="urn:microsoft.com/office/officeart/2018/2/layout/IconVerticalSolidList"/>
    <dgm:cxn modelId="{9B461890-46CD-40AE-851D-15F58579CFB7}" type="presParOf" srcId="{286F6947-B2CC-4FA9-9511-6D4ACC87154B}" destId="{EC08B520-F50F-4151-B87E-9D252E94FB9A}" srcOrd="2" destOrd="0" presId="urn:microsoft.com/office/officeart/2018/2/layout/IconVerticalSolidList"/>
    <dgm:cxn modelId="{DE99B678-DA59-49B6-A328-BF7F9EBCBA80}" type="presParOf" srcId="{EC08B520-F50F-4151-B87E-9D252E94FB9A}" destId="{9118FA39-8D32-477A-87C5-510447F0D3F4}" srcOrd="0" destOrd="0" presId="urn:microsoft.com/office/officeart/2018/2/layout/IconVerticalSolidList"/>
    <dgm:cxn modelId="{E5CB8ECB-2574-4817-9159-FA46BD5D56FB}" type="presParOf" srcId="{EC08B520-F50F-4151-B87E-9D252E94FB9A}" destId="{D56BEF05-1059-4662-8299-6BF120C83F65}" srcOrd="1" destOrd="0" presId="urn:microsoft.com/office/officeart/2018/2/layout/IconVerticalSolidList"/>
    <dgm:cxn modelId="{E1A4F5F7-D8B0-4D09-8557-6A3ED6135FE7}" type="presParOf" srcId="{EC08B520-F50F-4151-B87E-9D252E94FB9A}" destId="{533E2251-AA03-4A89-B5E1-552D73900006}" srcOrd="2" destOrd="0" presId="urn:microsoft.com/office/officeart/2018/2/layout/IconVerticalSolidList"/>
    <dgm:cxn modelId="{528CDD0B-B2AD-454C-BAA4-7DF355DE2D26}" type="presParOf" srcId="{EC08B520-F50F-4151-B87E-9D252E94FB9A}" destId="{F8EF2702-C0A8-41A5-ABFA-D21F373F8A88}" srcOrd="3" destOrd="0" presId="urn:microsoft.com/office/officeart/2018/2/layout/IconVerticalSolidList"/>
    <dgm:cxn modelId="{49BCEBF4-B027-4D2F-81EE-49614951C9E6}" type="presParOf" srcId="{286F6947-B2CC-4FA9-9511-6D4ACC87154B}" destId="{4A830803-FB71-416E-91CD-6CE4B5A35ACA}" srcOrd="3" destOrd="0" presId="urn:microsoft.com/office/officeart/2018/2/layout/IconVerticalSolidList"/>
    <dgm:cxn modelId="{41AD9E01-0F34-4A8A-8339-E8C315861F23}" type="presParOf" srcId="{286F6947-B2CC-4FA9-9511-6D4ACC87154B}" destId="{B0703830-540C-476B-9891-3076AA4F8DDB}" srcOrd="4" destOrd="0" presId="urn:microsoft.com/office/officeart/2018/2/layout/IconVerticalSolidList"/>
    <dgm:cxn modelId="{350DB704-4AE2-4867-9742-738A34E7B0A9}" type="presParOf" srcId="{B0703830-540C-476B-9891-3076AA4F8DDB}" destId="{E47DD9B7-3C41-4934-8E97-843E9A80859C}" srcOrd="0" destOrd="0" presId="urn:microsoft.com/office/officeart/2018/2/layout/IconVerticalSolidList"/>
    <dgm:cxn modelId="{AAEC0571-44F8-4B33-AA79-5662DD2DBD1C}" type="presParOf" srcId="{B0703830-540C-476B-9891-3076AA4F8DDB}" destId="{1B0794B3-67BB-4A68-94E4-1E64C62DC0CE}" srcOrd="1" destOrd="0" presId="urn:microsoft.com/office/officeart/2018/2/layout/IconVerticalSolidList"/>
    <dgm:cxn modelId="{EDBD3E3A-E05A-4495-AB47-6B477851D85E}" type="presParOf" srcId="{B0703830-540C-476B-9891-3076AA4F8DDB}" destId="{ADCBD894-7DCF-4D03-BA8D-53EB56930695}" srcOrd="2" destOrd="0" presId="urn:microsoft.com/office/officeart/2018/2/layout/IconVerticalSolidList"/>
    <dgm:cxn modelId="{2C1C9983-A3E2-4F4A-B922-1DE53B8B7975}" type="presParOf" srcId="{B0703830-540C-476B-9891-3076AA4F8DDB}" destId="{EB849673-E9D8-4EF3-9D77-EB96AABC292C}" srcOrd="3" destOrd="0" presId="urn:microsoft.com/office/officeart/2018/2/layout/IconVerticalSolidList"/>
    <dgm:cxn modelId="{4B8A4BDB-9EFA-422C-B10A-FFB74B09D555}" type="presParOf" srcId="{286F6947-B2CC-4FA9-9511-6D4ACC87154B}" destId="{56025A06-7F4C-40FE-8299-DDFB3464FF1B}" srcOrd="5" destOrd="0" presId="urn:microsoft.com/office/officeart/2018/2/layout/IconVerticalSolidList"/>
    <dgm:cxn modelId="{0DE6A317-4D24-480A-AD5D-D811CAAD6D74}" type="presParOf" srcId="{286F6947-B2CC-4FA9-9511-6D4ACC87154B}" destId="{EABD8F1E-F69A-4455-8515-16DEC7175087}" srcOrd="6" destOrd="0" presId="urn:microsoft.com/office/officeart/2018/2/layout/IconVerticalSolidList"/>
    <dgm:cxn modelId="{C127D9D8-D7DD-4FCE-8850-B6C6F65D4BF5}" type="presParOf" srcId="{EABD8F1E-F69A-4455-8515-16DEC7175087}" destId="{7618BF2F-BB09-45CC-A625-84ECA18E2501}" srcOrd="0" destOrd="0" presId="urn:microsoft.com/office/officeart/2018/2/layout/IconVerticalSolidList"/>
    <dgm:cxn modelId="{FD0BF81E-2062-4790-B929-BC9DAD36D77F}" type="presParOf" srcId="{EABD8F1E-F69A-4455-8515-16DEC7175087}" destId="{717380B2-E6F5-4FE0-BFC9-82918EDB5C06}" srcOrd="1" destOrd="0" presId="urn:microsoft.com/office/officeart/2018/2/layout/IconVerticalSolidList"/>
    <dgm:cxn modelId="{AEB62E59-0606-49AC-B6C2-1ECE57A14A32}" type="presParOf" srcId="{EABD8F1E-F69A-4455-8515-16DEC7175087}" destId="{146A0DD6-468D-4625-82D4-E537F1377103}" srcOrd="2" destOrd="0" presId="urn:microsoft.com/office/officeart/2018/2/layout/IconVerticalSolidList"/>
    <dgm:cxn modelId="{67DF084E-A029-4FEF-9B12-AD092F87E648}" type="presParOf" srcId="{EABD8F1E-F69A-4455-8515-16DEC7175087}" destId="{DFA82904-E329-4F07-A778-68DD35423A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13D29-54CA-42F1-ABD5-BC89E78DE936}"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C0BF88F-2DC6-4D79-9A49-47EE8F4C3FBF}">
      <dgm:prSet/>
      <dgm:spPr/>
      <dgm:t>
        <a:bodyPr/>
        <a:lstStyle/>
        <a:p>
          <a:pPr>
            <a:defRPr cap="all"/>
          </a:pPr>
          <a:r>
            <a:rPr lang="en-US">
              <a:solidFill>
                <a:schemeClr val="bg1"/>
              </a:solidFill>
            </a:rPr>
            <a:t>Immediate access</a:t>
          </a:r>
        </a:p>
      </dgm:t>
    </dgm:pt>
    <dgm:pt modelId="{CD32CBF7-BC7A-4AC3-B703-3D1972E48D11}" type="parTrans" cxnId="{6114CED3-58FE-4100-966C-B1807B2889E5}">
      <dgm:prSet/>
      <dgm:spPr/>
      <dgm:t>
        <a:bodyPr/>
        <a:lstStyle/>
        <a:p>
          <a:endParaRPr lang="en-US"/>
        </a:p>
      </dgm:t>
    </dgm:pt>
    <dgm:pt modelId="{8ACD434F-E26B-41CC-9A92-FC1E03AB237B}" type="sibTrans" cxnId="{6114CED3-58FE-4100-966C-B1807B2889E5}">
      <dgm:prSet/>
      <dgm:spPr/>
      <dgm:t>
        <a:bodyPr/>
        <a:lstStyle/>
        <a:p>
          <a:endParaRPr lang="en-US"/>
        </a:p>
      </dgm:t>
    </dgm:pt>
    <dgm:pt modelId="{A4C81068-B104-4DCA-ABBB-F134049F950B}">
      <dgm:prSet/>
      <dgm:spPr/>
      <dgm:t>
        <a:bodyPr/>
        <a:lstStyle/>
        <a:p>
          <a:pPr>
            <a:defRPr cap="all"/>
          </a:pPr>
          <a:r>
            <a:rPr lang="en-US">
              <a:solidFill>
                <a:schemeClr val="bg1"/>
              </a:solidFill>
            </a:rPr>
            <a:t>Perpetual access</a:t>
          </a:r>
        </a:p>
      </dgm:t>
    </dgm:pt>
    <dgm:pt modelId="{6B57950B-4AF2-41C8-A1E7-6319D0488BD9}" type="parTrans" cxnId="{277510E3-0D9F-4A38-B4EB-FB140B4B8929}">
      <dgm:prSet/>
      <dgm:spPr/>
      <dgm:t>
        <a:bodyPr/>
        <a:lstStyle/>
        <a:p>
          <a:endParaRPr lang="en-US"/>
        </a:p>
      </dgm:t>
    </dgm:pt>
    <dgm:pt modelId="{F51C7693-8F9D-4200-9C0A-D691CCD15C89}" type="sibTrans" cxnId="{277510E3-0D9F-4A38-B4EB-FB140B4B8929}">
      <dgm:prSet/>
      <dgm:spPr/>
      <dgm:t>
        <a:bodyPr/>
        <a:lstStyle/>
        <a:p>
          <a:endParaRPr lang="en-US"/>
        </a:p>
      </dgm:t>
    </dgm:pt>
    <dgm:pt modelId="{146688B1-574E-450C-B360-5EFDD5A225D7}">
      <dgm:prSet/>
      <dgm:spPr/>
      <dgm:t>
        <a:bodyPr/>
        <a:lstStyle/>
        <a:p>
          <a:pPr>
            <a:defRPr cap="all"/>
          </a:pPr>
          <a:r>
            <a:rPr lang="en-US">
              <a:solidFill>
                <a:schemeClr val="bg1"/>
              </a:solidFill>
            </a:rPr>
            <a:t>Instructional flexibility</a:t>
          </a:r>
        </a:p>
      </dgm:t>
    </dgm:pt>
    <dgm:pt modelId="{48C04117-BBD0-40CF-B320-0C7A7CE009A6}" type="parTrans" cxnId="{756400EE-5D36-472B-B838-B47BFB686B80}">
      <dgm:prSet/>
      <dgm:spPr/>
      <dgm:t>
        <a:bodyPr/>
        <a:lstStyle/>
        <a:p>
          <a:endParaRPr lang="en-US"/>
        </a:p>
      </dgm:t>
    </dgm:pt>
    <dgm:pt modelId="{80313D86-12B2-4D33-B727-9C2FEC4B4474}" type="sibTrans" cxnId="{756400EE-5D36-472B-B838-B47BFB686B80}">
      <dgm:prSet/>
      <dgm:spPr/>
      <dgm:t>
        <a:bodyPr/>
        <a:lstStyle/>
        <a:p>
          <a:endParaRPr lang="en-US"/>
        </a:p>
      </dgm:t>
    </dgm:pt>
    <dgm:pt modelId="{E9C04518-83A3-4515-8809-E9646F346FED}">
      <dgm:prSet/>
      <dgm:spPr/>
      <dgm:t>
        <a:bodyPr/>
        <a:lstStyle/>
        <a:p>
          <a:pPr>
            <a:defRPr cap="all"/>
          </a:pPr>
          <a:r>
            <a:rPr lang="en-US">
              <a:solidFill>
                <a:schemeClr val="bg1"/>
              </a:solidFill>
            </a:rPr>
            <a:t>Information literacy</a:t>
          </a:r>
        </a:p>
      </dgm:t>
    </dgm:pt>
    <dgm:pt modelId="{A1A19363-A237-4BEE-830E-2CF0CC08EA03}" type="parTrans" cxnId="{1F8816AE-FCC8-4873-AD01-11DA0D833E76}">
      <dgm:prSet/>
      <dgm:spPr/>
      <dgm:t>
        <a:bodyPr/>
        <a:lstStyle/>
        <a:p>
          <a:endParaRPr lang="en-US"/>
        </a:p>
      </dgm:t>
    </dgm:pt>
    <dgm:pt modelId="{07C41776-BE59-4C96-AA88-B149C03D9099}" type="sibTrans" cxnId="{1F8816AE-FCC8-4873-AD01-11DA0D833E76}">
      <dgm:prSet/>
      <dgm:spPr/>
      <dgm:t>
        <a:bodyPr/>
        <a:lstStyle/>
        <a:p>
          <a:endParaRPr lang="en-US"/>
        </a:p>
      </dgm:t>
    </dgm:pt>
    <dgm:pt modelId="{8E9B64C4-B61A-4AAE-AA71-6C900DB672F8}" type="pres">
      <dgm:prSet presAssocID="{C6413D29-54CA-42F1-ABD5-BC89E78DE936}" presName="root" presStyleCnt="0">
        <dgm:presLayoutVars>
          <dgm:dir/>
          <dgm:resizeHandles val="exact"/>
        </dgm:presLayoutVars>
      </dgm:prSet>
      <dgm:spPr/>
    </dgm:pt>
    <dgm:pt modelId="{5FA8D7C7-638E-454B-87DF-4283416BAEFB}" type="pres">
      <dgm:prSet presAssocID="{FC0BF88F-2DC6-4D79-9A49-47EE8F4C3FBF}" presName="compNode" presStyleCnt="0"/>
      <dgm:spPr/>
    </dgm:pt>
    <dgm:pt modelId="{CEDDAD91-A4D7-43F5-B4D0-78D2D2E0AE79}" type="pres">
      <dgm:prSet presAssocID="{FC0BF88F-2DC6-4D79-9A49-47EE8F4C3FBF}" presName="iconBgRect" presStyleLbl="bgShp" presStyleIdx="0" presStyleCnt="4"/>
      <dgm:spPr>
        <a:prstGeom prst="round2DiagRect">
          <a:avLst>
            <a:gd name="adj1" fmla="val 29727"/>
            <a:gd name="adj2" fmla="val 0"/>
          </a:avLst>
        </a:prstGeom>
      </dgm:spPr>
    </dgm:pt>
    <dgm:pt modelId="{87CBB842-3551-40FD-B2F3-C36F0B2C2F37}" type="pres">
      <dgm:prSet presAssocID="{FC0BF88F-2DC6-4D79-9A49-47EE8F4C3FB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D664D4E-72D7-4532-AB53-FAADAD636F9D}" type="pres">
      <dgm:prSet presAssocID="{FC0BF88F-2DC6-4D79-9A49-47EE8F4C3FBF}" presName="spaceRect" presStyleCnt="0"/>
      <dgm:spPr/>
    </dgm:pt>
    <dgm:pt modelId="{0AE7A03A-E254-42F1-838B-EF489C665820}" type="pres">
      <dgm:prSet presAssocID="{FC0BF88F-2DC6-4D79-9A49-47EE8F4C3FBF}" presName="textRect" presStyleLbl="revTx" presStyleIdx="0" presStyleCnt="4">
        <dgm:presLayoutVars>
          <dgm:chMax val="1"/>
          <dgm:chPref val="1"/>
        </dgm:presLayoutVars>
      </dgm:prSet>
      <dgm:spPr/>
    </dgm:pt>
    <dgm:pt modelId="{36F57736-B26B-418B-B77E-51F98FA00BA1}" type="pres">
      <dgm:prSet presAssocID="{8ACD434F-E26B-41CC-9A92-FC1E03AB237B}" presName="sibTrans" presStyleCnt="0"/>
      <dgm:spPr/>
    </dgm:pt>
    <dgm:pt modelId="{14ED4771-FF45-49B0-9689-7A8518551BC6}" type="pres">
      <dgm:prSet presAssocID="{A4C81068-B104-4DCA-ABBB-F134049F950B}" presName="compNode" presStyleCnt="0"/>
      <dgm:spPr/>
    </dgm:pt>
    <dgm:pt modelId="{187D0F3C-D3A6-4ECE-8D87-494F15E0596C}" type="pres">
      <dgm:prSet presAssocID="{A4C81068-B104-4DCA-ABBB-F134049F950B}" presName="iconBgRect" presStyleLbl="bgShp" presStyleIdx="1" presStyleCnt="4"/>
      <dgm:spPr>
        <a:prstGeom prst="round2DiagRect">
          <a:avLst>
            <a:gd name="adj1" fmla="val 29727"/>
            <a:gd name="adj2" fmla="val 0"/>
          </a:avLst>
        </a:prstGeom>
      </dgm:spPr>
    </dgm:pt>
    <dgm:pt modelId="{9C612710-485A-40ED-B55B-72DB65E09A8E}" type="pres">
      <dgm:prSet presAssocID="{A4C81068-B104-4DCA-ABBB-F134049F95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026D5E44-1DD2-438E-B610-9608C6940FD7}" type="pres">
      <dgm:prSet presAssocID="{A4C81068-B104-4DCA-ABBB-F134049F950B}" presName="spaceRect" presStyleCnt="0"/>
      <dgm:spPr/>
    </dgm:pt>
    <dgm:pt modelId="{6C5AAA72-DE28-4C19-836B-D29E670D9474}" type="pres">
      <dgm:prSet presAssocID="{A4C81068-B104-4DCA-ABBB-F134049F950B}" presName="textRect" presStyleLbl="revTx" presStyleIdx="1" presStyleCnt="4">
        <dgm:presLayoutVars>
          <dgm:chMax val="1"/>
          <dgm:chPref val="1"/>
        </dgm:presLayoutVars>
      </dgm:prSet>
      <dgm:spPr/>
    </dgm:pt>
    <dgm:pt modelId="{E7ADEC6D-4509-4040-B5FD-D3296233B721}" type="pres">
      <dgm:prSet presAssocID="{F51C7693-8F9D-4200-9C0A-D691CCD15C89}" presName="sibTrans" presStyleCnt="0"/>
      <dgm:spPr/>
    </dgm:pt>
    <dgm:pt modelId="{9E75E5B7-641D-4004-A8AB-F37DC7EE5626}" type="pres">
      <dgm:prSet presAssocID="{146688B1-574E-450C-B360-5EFDD5A225D7}" presName="compNode" presStyleCnt="0"/>
      <dgm:spPr/>
    </dgm:pt>
    <dgm:pt modelId="{87F795BE-913A-4C9F-9214-9B7A031C96AF}" type="pres">
      <dgm:prSet presAssocID="{146688B1-574E-450C-B360-5EFDD5A225D7}" presName="iconBgRect" presStyleLbl="bgShp" presStyleIdx="2" presStyleCnt="4"/>
      <dgm:spPr>
        <a:prstGeom prst="round2DiagRect">
          <a:avLst>
            <a:gd name="adj1" fmla="val 29727"/>
            <a:gd name="adj2" fmla="val 0"/>
          </a:avLst>
        </a:prstGeom>
      </dgm:spPr>
    </dgm:pt>
    <dgm:pt modelId="{32434C98-EBE5-445A-85F7-357A55B1CEC4}" type="pres">
      <dgm:prSet presAssocID="{146688B1-574E-450C-B360-5EFDD5A225D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F233FE5D-7496-49ED-AB80-E2DB9331A669}" type="pres">
      <dgm:prSet presAssocID="{146688B1-574E-450C-B360-5EFDD5A225D7}" presName="spaceRect" presStyleCnt="0"/>
      <dgm:spPr/>
    </dgm:pt>
    <dgm:pt modelId="{65948525-08CF-4587-B1C4-ABB9CF748601}" type="pres">
      <dgm:prSet presAssocID="{146688B1-574E-450C-B360-5EFDD5A225D7}" presName="textRect" presStyleLbl="revTx" presStyleIdx="2" presStyleCnt="4">
        <dgm:presLayoutVars>
          <dgm:chMax val="1"/>
          <dgm:chPref val="1"/>
        </dgm:presLayoutVars>
      </dgm:prSet>
      <dgm:spPr/>
    </dgm:pt>
    <dgm:pt modelId="{2690778C-AF61-4785-B48D-13DD2B3C14F7}" type="pres">
      <dgm:prSet presAssocID="{80313D86-12B2-4D33-B727-9C2FEC4B4474}" presName="sibTrans" presStyleCnt="0"/>
      <dgm:spPr/>
    </dgm:pt>
    <dgm:pt modelId="{D7218DCF-548C-485B-A729-8FE3870F3F29}" type="pres">
      <dgm:prSet presAssocID="{E9C04518-83A3-4515-8809-E9646F346FED}" presName="compNode" presStyleCnt="0"/>
      <dgm:spPr/>
    </dgm:pt>
    <dgm:pt modelId="{2F3D7609-496C-470C-93E0-DAF8D3328994}" type="pres">
      <dgm:prSet presAssocID="{E9C04518-83A3-4515-8809-E9646F346FED}" presName="iconBgRect" presStyleLbl="bgShp" presStyleIdx="3" presStyleCnt="4"/>
      <dgm:spPr>
        <a:prstGeom prst="round2DiagRect">
          <a:avLst>
            <a:gd name="adj1" fmla="val 29727"/>
            <a:gd name="adj2" fmla="val 0"/>
          </a:avLst>
        </a:prstGeom>
      </dgm:spPr>
    </dgm:pt>
    <dgm:pt modelId="{4D72E9FF-2CBF-4955-9DD0-9AFA17BCEDCF}" type="pres">
      <dgm:prSet presAssocID="{E9C04518-83A3-4515-8809-E9646F346F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1221C1E-3F5A-48B3-B81A-33F07E052DE9}" type="pres">
      <dgm:prSet presAssocID="{E9C04518-83A3-4515-8809-E9646F346FED}" presName="spaceRect" presStyleCnt="0"/>
      <dgm:spPr/>
    </dgm:pt>
    <dgm:pt modelId="{56BA19CC-F71D-41C6-B000-E5016DDE7493}" type="pres">
      <dgm:prSet presAssocID="{E9C04518-83A3-4515-8809-E9646F346FED}" presName="textRect" presStyleLbl="revTx" presStyleIdx="3" presStyleCnt="4">
        <dgm:presLayoutVars>
          <dgm:chMax val="1"/>
          <dgm:chPref val="1"/>
        </dgm:presLayoutVars>
      </dgm:prSet>
      <dgm:spPr/>
    </dgm:pt>
  </dgm:ptLst>
  <dgm:cxnLst>
    <dgm:cxn modelId="{D1A56006-A21D-424D-8B2C-AB0744C005B4}" type="presOf" srcId="{FC0BF88F-2DC6-4D79-9A49-47EE8F4C3FBF}" destId="{0AE7A03A-E254-42F1-838B-EF489C665820}" srcOrd="0" destOrd="0" presId="urn:microsoft.com/office/officeart/2018/5/layout/IconLeafLabelList"/>
    <dgm:cxn modelId="{E6E3C614-6B07-4792-8BE7-B7273648C6EB}" type="presOf" srcId="{146688B1-574E-450C-B360-5EFDD5A225D7}" destId="{65948525-08CF-4587-B1C4-ABB9CF748601}" srcOrd="0" destOrd="0" presId="urn:microsoft.com/office/officeart/2018/5/layout/IconLeafLabelList"/>
    <dgm:cxn modelId="{7AE22B43-B756-4299-BB23-17B70C462E68}" type="presOf" srcId="{E9C04518-83A3-4515-8809-E9646F346FED}" destId="{56BA19CC-F71D-41C6-B000-E5016DDE7493}" srcOrd="0" destOrd="0" presId="urn:microsoft.com/office/officeart/2018/5/layout/IconLeafLabelList"/>
    <dgm:cxn modelId="{2EDAE043-3172-49D6-A183-0C9E9C1153E1}" type="presOf" srcId="{C6413D29-54CA-42F1-ABD5-BC89E78DE936}" destId="{8E9B64C4-B61A-4AAE-AA71-6C900DB672F8}" srcOrd="0" destOrd="0" presId="urn:microsoft.com/office/officeart/2018/5/layout/IconLeafLabelList"/>
    <dgm:cxn modelId="{1F8816AE-FCC8-4873-AD01-11DA0D833E76}" srcId="{C6413D29-54CA-42F1-ABD5-BC89E78DE936}" destId="{E9C04518-83A3-4515-8809-E9646F346FED}" srcOrd="3" destOrd="0" parTransId="{A1A19363-A237-4BEE-830E-2CF0CC08EA03}" sibTransId="{07C41776-BE59-4C96-AA88-B149C03D9099}"/>
    <dgm:cxn modelId="{96CD7FB2-C95C-4B36-9415-1DA23840B91C}" type="presOf" srcId="{A4C81068-B104-4DCA-ABBB-F134049F950B}" destId="{6C5AAA72-DE28-4C19-836B-D29E670D9474}" srcOrd="0" destOrd="0" presId="urn:microsoft.com/office/officeart/2018/5/layout/IconLeafLabelList"/>
    <dgm:cxn modelId="{6114CED3-58FE-4100-966C-B1807B2889E5}" srcId="{C6413D29-54CA-42F1-ABD5-BC89E78DE936}" destId="{FC0BF88F-2DC6-4D79-9A49-47EE8F4C3FBF}" srcOrd="0" destOrd="0" parTransId="{CD32CBF7-BC7A-4AC3-B703-3D1972E48D11}" sibTransId="{8ACD434F-E26B-41CC-9A92-FC1E03AB237B}"/>
    <dgm:cxn modelId="{277510E3-0D9F-4A38-B4EB-FB140B4B8929}" srcId="{C6413D29-54CA-42F1-ABD5-BC89E78DE936}" destId="{A4C81068-B104-4DCA-ABBB-F134049F950B}" srcOrd="1" destOrd="0" parTransId="{6B57950B-4AF2-41C8-A1E7-6319D0488BD9}" sibTransId="{F51C7693-8F9D-4200-9C0A-D691CCD15C89}"/>
    <dgm:cxn modelId="{756400EE-5D36-472B-B838-B47BFB686B80}" srcId="{C6413D29-54CA-42F1-ABD5-BC89E78DE936}" destId="{146688B1-574E-450C-B360-5EFDD5A225D7}" srcOrd="2" destOrd="0" parTransId="{48C04117-BBD0-40CF-B320-0C7A7CE009A6}" sibTransId="{80313D86-12B2-4D33-B727-9C2FEC4B4474}"/>
    <dgm:cxn modelId="{74BE2947-0673-4D2C-8B74-088BD8FD2CF7}" type="presParOf" srcId="{8E9B64C4-B61A-4AAE-AA71-6C900DB672F8}" destId="{5FA8D7C7-638E-454B-87DF-4283416BAEFB}" srcOrd="0" destOrd="0" presId="urn:microsoft.com/office/officeart/2018/5/layout/IconLeafLabelList"/>
    <dgm:cxn modelId="{C3565A23-1E3F-4D4A-8627-9123D3FFE1C3}" type="presParOf" srcId="{5FA8D7C7-638E-454B-87DF-4283416BAEFB}" destId="{CEDDAD91-A4D7-43F5-B4D0-78D2D2E0AE79}" srcOrd="0" destOrd="0" presId="urn:microsoft.com/office/officeart/2018/5/layout/IconLeafLabelList"/>
    <dgm:cxn modelId="{D307372D-3E11-4FFF-A6C0-F0F3D02AE23C}" type="presParOf" srcId="{5FA8D7C7-638E-454B-87DF-4283416BAEFB}" destId="{87CBB842-3551-40FD-B2F3-C36F0B2C2F37}" srcOrd="1" destOrd="0" presId="urn:microsoft.com/office/officeart/2018/5/layout/IconLeafLabelList"/>
    <dgm:cxn modelId="{99A4659B-1F85-46EC-A907-A6F10A476D5D}" type="presParOf" srcId="{5FA8D7C7-638E-454B-87DF-4283416BAEFB}" destId="{1D664D4E-72D7-4532-AB53-FAADAD636F9D}" srcOrd="2" destOrd="0" presId="urn:microsoft.com/office/officeart/2018/5/layout/IconLeafLabelList"/>
    <dgm:cxn modelId="{3C19DDDB-62CD-46AE-A07E-51325A196681}" type="presParOf" srcId="{5FA8D7C7-638E-454B-87DF-4283416BAEFB}" destId="{0AE7A03A-E254-42F1-838B-EF489C665820}" srcOrd="3" destOrd="0" presId="urn:microsoft.com/office/officeart/2018/5/layout/IconLeafLabelList"/>
    <dgm:cxn modelId="{F24726B6-E80C-4D31-BF10-A4F0B40E5DAF}" type="presParOf" srcId="{8E9B64C4-B61A-4AAE-AA71-6C900DB672F8}" destId="{36F57736-B26B-418B-B77E-51F98FA00BA1}" srcOrd="1" destOrd="0" presId="urn:microsoft.com/office/officeart/2018/5/layout/IconLeafLabelList"/>
    <dgm:cxn modelId="{035E7968-1911-47EC-BA39-5DDB101C2568}" type="presParOf" srcId="{8E9B64C4-B61A-4AAE-AA71-6C900DB672F8}" destId="{14ED4771-FF45-49B0-9689-7A8518551BC6}" srcOrd="2" destOrd="0" presId="urn:microsoft.com/office/officeart/2018/5/layout/IconLeafLabelList"/>
    <dgm:cxn modelId="{E1AE452B-A9DA-4748-9CDE-B3D60F829F37}" type="presParOf" srcId="{14ED4771-FF45-49B0-9689-7A8518551BC6}" destId="{187D0F3C-D3A6-4ECE-8D87-494F15E0596C}" srcOrd="0" destOrd="0" presId="urn:microsoft.com/office/officeart/2018/5/layout/IconLeafLabelList"/>
    <dgm:cxn modelId="{AC3B1FE6-1260-4926-B1B3-85BBBBD016F2}" type="presParOf" srcId="{14ED4771-FF45-49B0-9689-7A8518551BC6}" destId="{9C612710-485A-40ED-B55B-72DB65E09A8E}" srcOrd="1" destOrd="0" presId="urn:microsoft.com/office/officeart/2018/5/layout/IconLeafLabelList"/>
    <dgm:cxn modelId="{F3CF04E9-776F-412C-B8B5-F0ABDA93B454}" type="presParOf" srcId="{14ED4771-FF45-49B0-9689-7A8518551BC6}" destId="{026D5E44-1DD2-438E-B610-9608C6940FD7}" srcOrd="2" destOrd="0" presId="urn:microsoft.com/office/officeart/2018/5/layout/IconLeafLabelList"/>
    <dgm:cxn modelId="{67CB198C-B9DA-43E6-B530-12B3B2C06F71}" type="presParOf" srcId="{14ED4771-FF45-49B0-9689-7A8518551BC6}" destId="{6C5AAA72-DE28-4C19-836B-D29E670D9474}" srcOrd="3" destOrd="0" presId="urn:microsoft.com/office/officeart/2018/5/layout/IconLeafLabelList"/>
    <dgm:cxn modelId="{20DCE51B-F0C1-449B-A183-48344E610D90}" type="presParOf" srcId="{8E9B64C4-B61A-4AAE-AA71-6C900DB672F8}" destId="{E7ADEC6D-4509-4040-B5FD-D3296233B721}" srcOrd="3" destOrd="0" presId="urn:microsoft.com/office/officeart/2018/5/layout/IconLeafLabelList"/>
    <dgm:cxn modelId="{1633E1FB-D8D3-467C-AD30-C8E69700B892}" type="presParOf" srcId="{8E9B64C4-B61A-4AAE-AA71-6C900DB672F8}" destId="{9E75E5B7-641D-4004-A8AB-F37DC7EE5626}" srcOrd="4" destOrd="0" presId="urn:microsoft.com/office/officeart/2018/5/layout/IconLeafLabelList"/>
    <dgm:cxn modelId="{7E815AAE-AD0A-40D0-84D6-852412C3D3B3}" type="presParOf" srcId="{9E75E5B7-641D-4004-A8AB-F37DC7EE5626}" destId="{87F795BE-913A-4C9F-9214-9B7A031C96AF}" srcOrd="0" destOrd="0" presId="urn:microsoft.com/office/officeart/2018/5/layout/IconLeafLabelList"/>
    <dgm:cxn modelId="{CD1FDDFD-5DE5-4DEB-B8D1-0F384CC764E0}" type="presParOf" srcId="{9E75E5B7-641D-4004-A8AB-F37DC7EE5626}" destId="{32434C98-EBE5-445A-85F7-357A55B1CEC4}" srcOrd="1" destOrd="0" presId="urn:microsoft.com/office/officeart/2018/5/layout/IconLeafLabelList"/>
    <dgm:cxn modelId="{69E08AC3-B9E6-45DA-9D55-E80E7DF82F1C}" type="presParOf" srcId="{9E75E5B7-641D-4004-A8AB-F37DC7EE5626}" destId="{F233FE5D-7496-49ED-AB80-E2DB9331A669}" srcOrd="2" destOrd="0" presId="urn:microsoft.com/office/officeart/2018/5/layout/IconLeafLabelList"/>
    <dgm:cxn modelId="{E5F2D901-4F0A-490D-A2C2-558644860F2F}" type="presParOf" srcId="{9E75E5B7-641D-4004-A8AB-F37DC7EE5626}" destId="{65948525-08CF-4587-B1C4-ABB9CF748601}" srcOrd="3" destOrd="0" presId="urn:microsoft.com/office/officeart/2018/5/layout/IconLeafLabelList"/>
    <dgm:cxn modelId="{16B45F87-B4F4-4676-9BC9-A9091A071990}" type="presParOf" srcId="{8E9B64C4-B61A-4AAE-AA71-6C900DB672F8}" destId="{2690778C-AF61-4785-B48D-13DD2B3C14F7}" srcOrd="5" destOrd="0" presId="urn:microsoft.com/office/officeart/2018/5/layout/IconLeafLabelList"/>
    <dgm:cxn modelId="{1A11DD1A-61BA-4FCE-A38E-7E0A1826187C}" type="presParOf" srcId="{8E9B64C4-B61A-4AAE-AA71-6C900DB672F8}" destId="{D7218DCF-548C-485B-A729-8FE3870F3F29}" srcOrd="6" destOrd="0" presId="urn:microsoft.com/office/officeart/2018/5/layout/IconLeafLabelList"/>
    <dgm:cxn modelId="{049A46DD-2D85-4BD6-9974-E2EF4C19EF2A}" type="presParOf" srcId="{D7218DCF-548C-485B-A729-8FE3870F3F29}" destId="{2F3D7609-496C-470C-93E0-DAF8D3328994}" srcOrd="0" destOrd="0" presId="urn:microsoft.com/office/officeart/2018/5/layout/IconLeafLabelList"/>
    <dgm:cxn modelId="{6FAD666D-D19E-4BC6-B37A-D9E111244441}" type="presParOf" srcId="{D7218DCF-548C-485B-A729-8FE3870F3F29}" destId="{4D72E9FF-2CBF-4955-9DD0-9AFA17BCEDCF}" srcOrd="1" destOrd="0" presId="urn:microsoft.com/office/officeart/2018/5/layout/IconLeafLabelList"/>
    <dgm:cxn modelId="{B7B2DCF0-FE42-4972-AEE0-FCAE3FBB3E15}" type="presParOf" srcId="{D7218DCF-548C-485B-A729-8FE3870F3F29}" destId="{01221C1E-3F5A-48B3-B81A-33F07E052DE9}" srcOrd="2" destOrd="0" presId="urn:microsoft.com/office/officeart/2018/5/layout/IconLeafLabelList"/>
    <dgm:cxn modelId="{02655CD0-280C-48F7-A580-9F841520FB74}" type="presParOf" srcId="{D7218DCF-548C-485B-A729-8FE3870F3F29}" destId="{56BA19CC-F71D-41C6-B000-E5016DDE749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E1621-BBD7-4A4B-8E97-84571821BE1E}">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B9A87-A310-4131-B498-9ED9A97C2B0A}">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0AAA4E-33D0-4CAD-B7CF-9477B80DD810}">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There is work involved. </a:t>
          </a:r>
        </a:p>
      </dsp:txBody>
      <dsp:txXfrm>
        <a:off x="1432649" y="2447"/>
        <a:ext cx="5156041" cy="1240389"/>
      </dsp:txXfrm>
    </dsp:sp>
    <dsp:sp modelId="{9118FA39-8D32-477A-87C5-510447F0D3F4}">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BEF05-1059-4662-8299-6BF120C83F65}">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F2702-C0A8-41A5-ABFA-D21F373F8A88}">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Increased instructional design (no help from a publisher)</a:t>
          </a:r>
        </a:p>
      </dsp:txBody>
      <dsp:txXfrm>
        <a:off x="1432649" y="1552933"/>
        <a:ext cx="5156041" cy="1240389"/>
      </dsp:txXfrm>
    </dsp:sp>
    <dsp:sp modelId="{E47DD9B7-3C41-4934-8E97-843E9A80859C}">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794B3-67BB-4A68-94E4-1E64C62DC0CE}">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849673-E9D8-4EF3-9D77-EB96AABC292C}">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OER Community Support</a:t>
          </a:r>
          <a:endParaRPr lang="en-US" sz="2200" kern="1200" dirty="0"/>
        </a:p>
      </dsp:txBody>
      <dsp:txXfrm>
        <a:off x="1432649" y="3103420"/>
        <a:ext cx="5156041" cy="1240389"/>
      </dsp:txXfrm>
    </dsp:sp>
    <dsp:sp modelId="{7618BF2F-BB09-45CC-A625-84ECA18E2501}">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380B2-E6F5-4FE0-BFC9-82918EDB5C06}">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A82904-E329-4F07-A778-68DD35423AB0}">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Pedagogy</a:t>
          </a:r>
        </a:p>
      </dsp:txBody>
      <dsp:txXfrm>
        <a:off x="1432649" y="4653906"/>
        <a:ext cx="5156041" cy="1240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DAD91-A4D7-43F5-B4D0-78D2D2E0AE79}">
      <dsp:nvSpPr>
        <dsp:cNvPr id="0" name=""/>
        <dsp:cNvSpPr/>
      </dsp:nvSpPr>
      <dsp:spPr>
        <a:xfrm>
          <a:off x="740776"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BB842-3551-40FD-B2F3-C36F0B2C2F37}">
      <dsp:nvSpPr>
        <dsp:cNvPr id="0" name=""/>
        <dsp:cNvSpPr/>
      </dsp:nvSpPr>
      <dsp:spPr>
        <a:xfrm>
          <a:off x="1052836" y="1167542"/>
          <a:ext cx="840163" cy="840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E7A03A-E254-42F1-838B-EF489C665820}">
      <dsp:nvSpPr>
        <dsp:cNvPr id="0" name=""/>
        <dsp:cNvSpPr/>
      </dsp:nvSpPr>
      <dsp:spPr>
        <a:xfrm>
          <a:off x="2726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solidFill>
                <a:schemeClr val="bg1"/>
              </a:solidFill>
            </a:rPr>
            <a:t>Immediate access</a:t>
          </a:r>
        </a:p>
      </dsp:txBody>
      <dsp:txXfrm>
        <a:off x="272684" y="2775856"/>
        <a:ext cx="2400467" cy="720000"/>
      </dsp:txXfrm>
    </dsp:sp>
    <dsp:sp modelId="{187D0F3C-D3A6-4ECE-8D87-494F15E0596C}">
      <dsp:nvSpPr>
        <dsp:cNvPr id="0" name=""/>
        <dsp:cNvSpPr/>
      </dsp:nvSpPr>
      <dsp:spPr>
        <a:xfrm>
          <a:off x="356132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12710-485A-40ED-B55B-72DB65E09A8E}">
      <dsp:nvSpPr>
        <dsp:cNvPr id="0" name=""/>
        <dsp:cNvSpPr/>
      </dsp:nvSpPr>
      <dsp:spPr>
        <a:xfrm>
          <a:off x="3873386" y="1167542"/>
          <a:ext cx="840163" cy="8401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AAA72-DE28-4C19-836B-D29E670D9474}">
      <dsp:nvSpPr>
        <dsp:cNvPr id="0" name=""/>
        <dsp:cNvSpPr/>
      </dsp:nvSpPr>
      <dsp:spPr>
        <a:xfrm>
          <a:off x="30932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solidFill>
                <a:schemeClr val="bg1"/>
              </a:solidFill>
            </a:rPr>
            <a:t>Perpetual access</a:t>
          </a:r>
        </a:p>
      </dsp:txBody>
      <dsp:txXfrm>
        <a:off x="3093234" y="2775856"/>
        <a:ext cx="2400467" cy="720000"/>
      </dsp:txXfrm>
    </dsp:sp>
    <dsp:sp modelId="{87F795BE-913A-4C9F-9214-9B7A031C96AF}">
      <dsp:nvSpPr>
        <dsp:cNvPr id="0" name=""/>
        <dsp:cNvSpPr/>
      </dsp:nvSpPr>
      <dsp:spPr>
        <a:xfrm>
          <a:off x="638187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34C98-EBE5-445A-85F7-357A55B1CEC4}">
      <dsp:nvSpPr>
        <dsp:cNvPr id="0" name=""/>
        <dsp:cNvSpPr/>
      </dsp:nvSpPr>
      <dsp:spPr>
        <a:xfrm>
          <a:off x="6693936" y="1167542"/>
          <a:ext cx="840163" cy="8401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48525-08CF-4587-B1C4-ABB9CF748601}">
      <dsp:nvSpPr>
        <dsp:cNvPr id="0" name=""/>
        <dsp:cNvSpPr/>
      </dsp:nvSpPr>
      <dsp:spPr>
        <a:xfrm>
          <a:off x="59137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solidFill>
                <a:schemeClr val="bg1"/>
              </a:solidFill>
            </a:rPr>
            <a:t>Instructional flexibility</a:t>
          </a:r>
        </a:p>
      </dsp:txBody>
      <dsp:txXfrm>
        <a:off x="5913784" y="2775856"/>
        <a:ext cx="2400467" cy="720000"/>
      </dsp:txXfrm>
    </dsp:sp>
    <dsp:sp modelId="{2F3D7609-496C-470C-93E0-DAF8D3328994}">
      <dsp:nvSpPr>
        <dsp:cNvPr id="0" name=""/>
        <dsp:cNvSpPr/>
      </dsp:nvSpPr>
      <dsp:spPr>
        <a:xfrm>
          <a:off x="9202425" y="855481"/>
          <a:ext cx="1464285" cy="146428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2E9FF-2CBF-4955-9DD0-9AFA17BCEDCF}">
      <dsp:nvSpPr>
        <dsp:cNvPr id="0" name=""/>
        <dsp:cNvSpPr/>
      </dsp:nvSpPr>
      <dsp:spPr>
        <a:xfrm>
          <a:off x="9514486" y="1167542"/>
          <a:ext cx="840163" cy="8401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BA19CC-F71D-41C6-B000-E5016DDE7493}">
      <dsp:nvSpPr>
        <dsp:cNvPr id="0" name=""/>
        <dsp:cNvSpPr/>
      </dsp:nvSpPr>
      <dsp:spPr>
        <a:xfrm>
          <a:off x="87343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solidFill>
                <a:schemeClr val="bg1"/>
              </a:solidFill>
            </a:rPr>
            <a:t>Information literacy</a:t>
          </a:r>
        </a:p>
      </dsp:txBody>
      <dsp:txXfrm>
        <a:off x="8734334" y="2775856"/>
        <a:ext cx="240046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730FD-1EAA-4C88-B62E-87F27B3D7970}"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112D9-A87A-4729-BA3B-16609E38DFF5}" type="slidenum">
              <a:rPr lang="en-US" smtClean="0"/>
              <a:t>‹#›</a:t>
            </a:fld>
            <a:endParaRPr lang="en-US"/>
          </a:p>
        </p:txBody>
      </p:sp>
    </p:spTree>
    <p:extLst>
      <p:ext uri="{BB962C8B-B14F-4D97-AF65-F5344CB8AC3E}">
        <p14:creationId xmlns:p14="http://schemas.microsoft.com/office/powerpoint/2010/main" val="42938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mages.nasa.gov/details-as17-134-2038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way-path-outdoor-landscape-nature-91890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vectors/book-laptop-silhouette-icon-475325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ixabay.com/vectors/video-template-website-youtube-1606945/"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pixabay.com/vectors/science-business-experiment-4496467/" TargetMode="External"/><Relationship Id="rId4" Type="http://schemas.openxmlformats.org/officeDocument/2006/relationships/hyperlink" Target="https://pixabay.com/vectors/book-study-education-school-2943367/"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vectors/sticky-note-note-blank-memo-paper-15450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vectors/man-running-silhouette-black-40739/"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n.gov/thec/bureaus/academic-affairs-and-student-success/textbook.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pixabay.com/photos/way-path-outdoor-landscape-nature-91890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s.gov/opub/ted/2016/college-tuition-and-fees-increase-63-percent-since-january-2006.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lss.flvc.org/documents/210036/1314923/2018+Student+Textbook+and+Course+Materials+Survey+Report+--+FINAL+VERSION+--+20190308.pdf/07478d85-89c2-3742-209a-9cc5df8cd7e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tudentpirgs.org/news/sp/student-government-leaders-unite-call-federal-open-textbook-grant-progra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doi.org/10.5206/cjsotl-rcacea.2018.1.5" TargetMode="External"/><Relationship Id="rId3" Type="http://schemas.openxmlformats.org/officeDocument/2006/relationships/hyperlink" Target="https://sparcopen.org/news/2018/estimating-oer-student-savings/" TargetMode="External"/><Relationship Id="rId7" Type="http://schemas.openxmlformats.org/officeDocument/2006/relationships/hyperlink" Target="https://doi.org/10.1177/147572571881018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oi.org/10.5944/openpraxis.11.1.932" TargetMode="External"/><Relationship Id="rId5" Type="http://schemas.openxmlformats.org/officeDocument/2006/relationships/hyperlink" Target="https://doi.org/10.1177/1475725718810909" TargetMode="External"/><Relationship Id="rId10" Type="http://schemas.openxmlformats.org/officeDocument/2006/relationships/hyperlink" Target="https://eric.ed.gov/?id=EJ1146238" TargetMode="External"/><Relationship Id="rId4" Type="http://schemas.openxmlformats.org/officeDocument/2006/relationships/hyperlink" Target="https://doi.org/10.1007/s11423-016-9434-9" TargetMode="External"/><Relationship Id="rId9" Type="http://schemas.openxmlformats.org/officeDocument/2006/relationships/hyperlink" Target="https://doi.org/10.1007/s12528-015-9101-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dirty="0">
                <a:solidFill>
                  <a:schemeClr val="bg1"/>
                </a:solidFill>
                <a:effectLst/>
                <a:latin typeface="source sans pro"/>
                <a:ea typeface="source sans pro"/>
              </a:rPr>
              <a:t>Except where otherwise indicated, this Introduction to Open Educational Resources </a:t>
            </a:r>
            <a:r>
              <a:rPr lang="en-US" sz="1200" b="0" i="0" dirty="0" err="1">
                <a:solidFill>
                  <a:schemeClr val="bg1"/>
                </a:solidFill>
                <a:effectLst/>
                <a:latin typeface="source sans pro"/>
                <a:ea typeface="source sans pro"/>
              </a:rPr>
              <a:t>Powerpoint</a:t>
            </a:r>
            <a:r>
              <a:rPr lang="en-US" sz="1200" b="0" i="0" dirty="0">
                <a:solidFill>
                  <a:schemeClr val="bg1"/>
                </a:solidFill>
                <a:effectLst/>
                <a:latin typeface="source sans pro"/>
                <a:ea typeface="source sans pro"/>
              </a:rPr>
              <a:t> (adapted from Open Education Workshop</a:t>
            </a:r>
            <a:r>
              <a:rPr lang="en-US" sz="1200" dirty="0">
                <a:solidFill>
                  <a:schemeClr val="bg1"/>
                </a:solidFill>
                <a:latin typeface="source sans pro"/>
                <a:ea typeface="source sans pro"/>
              </a:rPr>
              <a:t> </a:t>
            </a:r>
            <a:r>
              <a:rPr lang="en-US" sz="1200" b="0" i="0" dirty="0">
                <a:solidFill>
                  <a:schemeClr val="bg1"/>
                </a:solidFill>
                <a:effectLst/>
                <a:latin typeface="source sans pro"/>
                <a:ea typeface="source sans pro"/>
              </a:rPr>
              <a:t>by Elizabeth Spica) is licensed under a </a:t>
            </a:r>
            <a:r>
              <a:rPr lang="en-US" sz="1200" b="0" i="0" u="none" strike="noStrike" dirty="0">
                <a:solidFill>
                  <a:schemeClr val="bg1"/>
                </a:solidFill>
                <a:effectLst/>
                <a:latin typeface="source sans pro"/>
                <a:ea typeface="source sans pro"/>
                <a:hlinkClick r:id="rId3">
                  <a:extLst>
                    <a:ext uri="{A12FA001-AC4F-418D-AE19-62706E023703}">
                      <ahyp:hlinkClr xmlns:ahyp="http://schemas.microsoft.com/office/drawing/2018/hyperlinkcolor" val="tx"/>
                    </a:ext>
                  </a:extLst>
                </a:hlinkClick>
              </a:rPr>
              <a:t>Creative Commons Attribution 4.0 International License</a:t>
            </a:r>
            <a:endParaRPr lang="en-US" sz="1600" dirty="0">
              <a:solidFill>
                <a:schemeClr val="bg1"/>
              </a:solidFill>
              <a:latin typeface="source sans pro"/>
              <a:ea typeface="source sans pro"/>
              <a:cs typeface="Calibri" panose="020F0502020204030204"/>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1</a:t>
            </a:fld>
            <a:endParaRPr lang="en-US"/>
          </a:p>
        </p:txBody>
      </p:sp>
    </p:spTree>
    <p:extLst>
      <p:ext uri="{BB962C8B-B14F-4D97-AF65-F5344CB8AC3E}">
        <p14:creationId xmlns:p14="http://schemas.microsoft.com/office/powerpoint/2010/main" val="2611814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112D9-A87A-4729-BA3B-16609E38D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2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effectLst/>
                <a:latin typeface="proxima-nova"/>
              </a:rPr>
              <a:t>Other OPEN works have the Creative Commons license I mentioned. There are six of them in total, and they all comprise a combination of these four elements, each of which indicates the rights that the creators of those materials wish to reserve.  </a:t>
            </a:r>
          </a:p>
          <a:p>
            <a:pPr marL="0" marR="0" lvl="0" indent="0" defTabSz="914400" rtl="0" eaLnBrk="0" fontAlgn="base" latinLnBrk="0" hangingPunct="0">
              <a:spcBef>
                <a:spcPct val="0"/>
              </a:spcBef>
              <a:spcAft>
                <a:spcPts val="600"/>
              </a:spcAft>
              <a:buClrTx/>
              <a:buSzTx/>
              <a:buFontTx/>
              <a:buNone/>
              <a:tabLst/>
            </a:pPr>
            <a:endParaRPr kumimoji="0" lang="en-US" altLang="en-US" sz="1200" b="0" i="0" u="none" strike="noStrike" cap="none" normalizeH="0" baseline="0" dirty="0">
              <a:ln>
                <a:noFill/>
              </a:ln>
              <a:effectLst/>
              <a:latin typeface="+mn-lt"/>
            </a:endParaRPr>
          </a:p>
          <a:p>
            <a:pPr marL="228600" marR="0" lvl="0" indent="-228600" defTabSz="914400" rtl="0" eaLnBrk="0" fontAlgn="base" latinLnBrk="0" hangingPunct="0">
              <a:spcBef>
                <a:spcPct val="0"/>
              </a:spcBef>
              <a:spcAft>
                <a:spcPts val="600"/>
              </a:spcAft>
              <a:buClrTx/>
              <a:buSzTx/>
              <a:buFontTx/>
              <a:buAutoNum type="arabicPeriod"/>
              <a:tabLst/>
            </a:pPr>
            <a:r>
              <a:rPr kumimoji="0" lang="en-US" altLang="en-US" sz="1200" b="0" i="0" u="none" strike="noStrike" cap="none" normalizeH="0" baseline="0" dirty="0">
                <a:ln>
                  <a:noFill/>
                </a:ln>
                <a:effectLst/>
                <a:latin typeface="+mn-lt"/>
              </a:rPr>
              <a:t>The first element –</a:t>
            </a:r>
            <a:r>
              <a:rPr kumimoji="0" lang="en-US" altLang="en-US" sz="1200" b="1" i="0" u="none" strike="noStrike" cap="none" normalizeH="0" baseline="0" dirty="0">
                <a:ln>
                  <a:noFill/>
                </a:ln>
                <a:effectLst/>
                <a:latin typeface="+mn-lt"/>
              </a:rPr>
              <a:t>Attribution</a:t>
            </a:r>
            <a:r>
              <a:rPr kumimoji="0" lang="en-US" altLang="en-US" sz="1200" b="0" i="0" u="none" strike="noStrike" cap="none" normalizeH="0" baseline="0" dirty="0">
                <a:ln>
                  <a:noFill/>
                </a:ln>
                <a:effectLst/>
                <a:latin typeface="+mn-lt"/>
              </a:rPr>
              <a:t> – is present on every license. Essentially, this means when you use OER, you’ll credit the creator of that material. Plain and simple -- creators of CC-licensed material receive credit for their work no differently than creators of traditionally copyrighted materials. </a:t>
            </a:r>
            <a:endParaRPr kumimoji="0" lang="en-US" altLang="en-US" sz="1200" b="0" i="0" u="none" strike="noStrike" cap="none" normalizeH="0" baseline="0" dirty="0">
              <a:ln>
                <a:noFill/>
              </a:ln>
              <a:effectLst/>
              <a:latin typeface="proxima-nova"/>
            </a:endParaRPr>
          </a:p>
          <a:p>
            <a:pPr marL="228600" marR="0" lvl="0" indent="-228600" defTabSz="914400" rtl="0" eaLnBrk="0" fontAlgn="base" latinLnBrk="0" hangingPunct="0">
              <a:spcBef>
                <a:spcPct val="0"/>
              </a:spcBef>
              <a:spcAft>
                <a:spcPts val="600"/>
              </a:spcAft>
              <a:buClrTx/>
              <a:buSzTx/>
              <a:buFontTx/>
              <a:buAutoNum type="arabicPeriod"/>
              <a:tabLst/>
            </a:pPr>
            <a:r>
              <a:rPr kumimoji="0" lang="en-US" altLang="en-US" sz="1200" b="0" i="0" u="none" strike="noStrike" cap="none" normalizeH="0" baseline="0" dirty="0">
                <a:ln>
                  <a:noFill/>
                </a:ln>
                <a:effectLst/>
                <a:latin typeface="proxima-nova"/>
              </a:rPr>
              <a:t>The second symbol means </a:t>
            </a:r>
            <a:r>
              <a:rPr kumimoji="0" lang="en-US" altLang="en-US" sz="1200" b="1" i="0" u="none" strike="noStrike" cap="none" normalizeH="0" baseline="0" dirty="0" err="1">
                <a:ln>
                  <a:noFill/>
                </a:ln>
                <a:effectLst/>
                <a:latin typeface="proxima-nova"/>
              </a:rPr>
              <a:t>NoDerivatives</a:t>
            </a:r>
            <a:r>
              <a:rPr kumimoji="0" lang="en-US" altLang="en-US" sz="1200" b="0" i="0" u="none" strike="noStrike" cap="none" normalizeH="0" baseline="0" dirty="0">
                <a:ln>
                  <a:noFill/>
                </a:ln>
                <a:effectLst/>
                <a:latin typeface="proxima-nova"/>
              </a:rPr>
              <a:t> or “ND,” indicates cases where the creator says that </a:t>
            </a:r>
            <a:r>
              <a:rPr kumimoji="0" lang="en-US" altLang="en-US" sz="1200" b="0" i="0" u="none" strike="noStrike" cap="none" normalizeH="0" baseline="0" dirty="0" err="1">
                <a:ln>
                  <a:noFill/>
                </a:ln>
                <a:effectLst/>
                <a:latin typeface="proxima-nova"/>
              </a:rPr>
              <a:t>reusers</a:t>
            </a:r>
            <a:r>
              <a:rPr kumimoji="0" lang="en-US" altLang="en-US" sz="1200" b="0" i="0" u="none" strike="noStrike" cap="none" normalizeH="0" baseline="0" dirty="0">
                <a:ln>
                  <a:noFill/>
                </a:ln>
                <a:effectLst/>
                <a:latin typeface="proxima-nova"/>
              </a:rPr>
              <a:t> must share the work as-is, without adapting that work. </a:t>
            </a:r>
            <a:endParaRPr kumimoji="0" lang="en-US" altLang="en-US" sz="1200" b="0" i="0" u="none" strike="noStrike" cap="none" normalizeH="0" baseline="0" dirty="0">
              <a:ln>
                <a:noFill/>
              </a:ln>
              <a:effectLst/>
              <a:latin typeface="+mn-lt"/>
            </a:endParaRPr>
          </a:p>
          <a:p>
            <a:pPr marL="228600" marR="0" lvl="0" indent="-228600" defTabSz="914400" rtl="0" eaLnBrk="0" fontAlgn="base" latinLnBrk="0" hangingPunct="0">
              <a:spcBef>
                <a:spcPct val="0"/>
              </a:spcBef>
              <a:spcAft>
                <a:spcPts val="600"/>
              </a:spcAft>
              <a:buClrTx/>
              <a:buSzTx/>
              <a:buFontTx/>
              <a:buAutoNum type="arabicPeriod"/>
              <a:tabLst/>
            </a:pPr>
            <a:r>
              <a:rPr kumimoji="0" lang="en-US" altLang="en-US" sz="1200" b="0" i="0" u="none" strike="noStrike" cap="none" normalizeH="0" baseline="0" dirty="0">
                <a:ln>
                  <a:noFill/>
                </a:ln>
                <a:effectLst/>
                <a:latin typeface="proxima-nova"/>
              </a:rPr>
              <a:t>The third symbol means </a:t>
            </a:r>
            <a:r>
              <a:rPr kumimoji="0" lang="en-US" altLang="en-US" sz="1200" b="1" i="0" u="none" strike="noStrike" cap="none" normalizeH="0" baseline="0" dirty="0" err="1">
                <a:ln>
                  <a:noFill/>
                </a:ln>
                <a:effectLst/>
                <a:latin typeface="proxima-nova"/>
              </a:rPr>
              <a:t>ShareAlike</a:t>
            </a:r>
            <a:r>
              <a:rPr kumimoji="0" lang="en-US" altLang="en-US" sz="1200" b="0" i="0" u="none" strike="noStrike" cap="none" normalizeH="0" baseline="0" dirty="0">
                <a:ln>
                  <a:noFill/>
                </a:ln>
                <a:effectLst/>
                <a:latin typeface="proxima-nova"/>
              </a:rPr>
              <a:t> or “SA,” means that any adaptations based on the work must be licensed under the same license of the original work. This means that if you remix a CC-BY-SA work with other material, you need to license your adaptation under an SA license as well. </a:t>
            </a:r>
          </a:p>
          <a:p>
            <a:pPr marL="228600" marR="0" lvl="0" indent="-228600" defTabSz="914400" rtl="0" eaLnBrk="0" fontAlgn="base" latinLnBrk="0" hangingPunct="0">
              <a:spcBef>
                <a:spcPct val="0"/>
              </a:spcBef>
              <a:spcAft>
                <a:spcPts val="600"/>
              </a:spcAft>
              <a:buClrTx/>
              <a:buSzTx/>
              <a:buFontTx/>
              <a:buAutoNum type="arabicPeriod"/>
              <a:tabLst/>
            </a:pPr>
            <a:r>
              <a:rPr kumimoji="0" lang="en-US" altLang="en-US" sz="1200" b="0" i="0" u="none" strike="noStrike" cap="none" normalizeH="0" baseline="0" dirty="0">
                <a:ln>
                  <a:noFill/>
                </a:ln>
                <a:effectLst/>
                <a:latin typeface="proxima-nova"/>
              </a:rPr>
              <a:t>The fourth and final symbol means </a:t>
            </a:r>
            <a:r>
              <a:rPr kumimoji="0" lang="en-US" altLang="en-US" sz="1200" b="1" i="0" u="none" strike="noStrike" cap="none" normalizeH="0" baseline="0" dirty="0" err="1">
                <a:ln>
                  <a:noFill/>
                </a:ln>
                <a:effectLst/>
                <a:latin typeface="proxima-nova"/>
              </a:rPr>
              <a:t>NonCommercial</a:t>
            </a:r>
            <a:r>
              <a:rPr kumimoji="0" lang="en-US" altLang="en-US" sz="1200" b="0" i="0" u="none" strike="noStrike" cap="none" normalizeH="0" baseline="0" dirty="0">
                <a:ln>
                  <a:noFill/>
                </a:ln>
                <a:effectLst/>
                <a:latin typeface="proxima-nova"/>
              </a:rPr>
              <a:t> or “NC,” which means you can only use the work if your purpose is non-commercial. For us in the educational sphere, our purposes are almost always noncommercial; that said, there is debate as to whether materials under this Non-Commercial license actually count as Open. </a:t>
            </a:r>
            <a:endParaRPr kumimoji="0" lang="en-US" altLang="en-US" sz="1200" b="0" i="0" u="none" strike="noStrike" cap="none" normalizeH="0" baseline="0" dirty="0">
              <a:ln>
                <a:noFill/>
              </a:ln>
              <a:effectLst/>
              <a:latin typeface="+mn-lt"/>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11</a:t>
            </a:fld>
            <a:endParaRPr lang="en-US"/>
          </a:p>
        </p:txBody>
      </p:sp>
    </p:spTree>
    <p:extLst>
      <p:ext uri="{BB962C8B-B14F-4D97-AF65-F5344CB8AC3E}">
        <p14:creationId xmlns:p14="http://schemas.microsoft.com/office/powerpoint/2010/main" val="391049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are the six different licenses, each of which again indicate the rights – No-Derivative, Share Alike, Non-Commercial – that the author wishes to reserve for their creations.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CC licenses – along with materials in the public domain --  are how you recognize what is OER. Just as copyright is “all rights reserved” Creative Commons licenses are “Some Rights Reserved” – they don’t violate copyright law, they build upon and compliment copyright law.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12</a:t>
            </a:fld>
            <a:endParaRPr lang="en-US"/>
          </a:p>
        </p:txBody>
      </p:sp>
    </p:spTree>
    <p:extLst>
      <p:ext uri="{BB962C8B-B14F-4D97-AF65-F5344CB8AC3E}">
        <p14:creationId xmlns:p14="http://schemas.microsoft.com/office/powerpoint/2010/main" val="24288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magic of OER is that they allow you to engage in what my mentor David Wiley coined as the “5R” activities. OER gives you the ability to retain, reuse, revise, remix, and redistribute material:</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Retain</a:t>
            </a:r>
            <a:r>
              <a:rPr lang="en-US" dirty="0">
                <a:effectLst/>
              </a:rPr>
              <a:t>. Make, own, and control copies of the content (e.g., download, duplicate, store, and manage)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Reuse</a:t>
            </a:r>
            <a:r>
              <a:rPr lang="en-US" dirty="0">
                <a:effectLst/>
              </a:rPr>
              <a:t>. Use the content in a wide range of ways (e.g., in a class, in a study group, on a website, in a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Revise-</a:t>
            </a:r>
            <a:r>
              <a:rPr lang="en-US" sz="1200" b="0" i="0" kern="1200" dirty="0">
                <a:solidFill>
                  <a:schemeClr val="tx1"/>
                </a:solidFill>
                <a:effectLst/>
                <a:latin typeface="+mn-lt"/>
                <a:ea typeface="+mn-ea"/>
                <a:cs typeface="+mn-cs"/>
              </a:rPr>
              <a:t> a</a:t>
            </a:r>
            <a:r>
              <a:rPr lang="en-US" dirty="0">
                <a:effectLst/>
              </a:rPr>
              <a:t>dapt, adjust, modify, or alter the content itself (e.g., translate the content into another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Remix</a:t>
            </a:r>
            <a:r>
              <a:rPr lang="en-US" dirty="0">
                <a:effectLst/>
              </a:rPr>
              <a:t>. Combine the original or revised content with other material to create something new (e.g., incorporate the content into a mashup)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Redistribute</a:t>
            </a:r>
            <a:r>
              <a:rPr lang="en-US" dirty="0">
                <a:effectLst/>
              </a:rPr>
              <a:t>. Share copies of the original content, your revisions, or your remixes with others (e.g., give a copy of to a friend)</a:t>
            </a:r>
            <a:endParaRPr lang="en-US" b="0" i="0" dirty="0">
              <a:solidFill>
                <a:srgbClr val="2D3B45"/>
              </a:solidFill>
              <a:effectLst/>
              <a:latin typeface="Lato"/>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112D9-A87A-4729-BA3B-16609E38D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55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To put it in perspective, although we’re focusing today on openness in the context of education, the world around us is increasingly “Open” and people like you across every industry are taking advantage of Creative Commons licenses to share and further knowledge and creativity in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a:defRPr/>
            </a:pPr>
            <a:r>
              <a:rPr lang="en-US" dirty="0"/>
              <a:t>In the music industry, openly licensed materials are allowing artists to gain exposure and create new products that build from and incorporate the work of others.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The image in the center of the Commander Gene SIR-NUN Cernan next to a US flag on the moon in 1972 is one of many images NASA makes available to the public as part of their mission. Under United States copyright law, works created by the U.S. federal government or its agencies cannot be copyrighted. </a:t>
            </a:r>
            <a:r>
              <a:rPr lang="en-US" dirty="0"/>
              <a:t>Governmental agencies openly license images, videos, research, and other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On YouTube you can find historical and openly licensed videos, and institutions like the </a:t>
            </a:r>
            <a:r>
              <a:rPr lang="en-US" sz="1200" b="0" i="0" kern="1200" dirty="0">
                <a:solidFill>
                  <a:schemeClr val="tx1"/>
                </a:solidFill>
                <a:effectLst/>
                <a:latin typeface="+mn-lt"/>
                <a:ea typeface="+mn-ea"/>
                <a:cs typeface="+mn-cs"/>
              </a:rPr>
              <a:t>Metropolitan Museum of Art, the Smithsonian and other museums, have all released collections of openly licensed images and materials that anyone can use and build upon.</a:t>
            </a:r>
            <a:endParaRPr lang="en-US"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Today, Creative Commons licenses are used by more than 1.6 billion works online across 9 million websites.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SOURCES (i.e. those not credited on the slide):</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Piwowar, H., </a:t>
            </a:r>
            <a:r>
              <a:rPr lang="en-US" sz="1200" b="0" i="0" kern="1200" dirty="0" err="1">
                <a:solidFill>
                  <a:schemeClr val="tx1"/>
                </a:solidFill>
                <a:effectLst/>
                <a:latin typeface="+mn-lt"/>
                <a:ea typeface="+mn-ea"/>
                <a:cs typeface="+mn-cs"/>
              </a:rPr>
              <a:t>Priem</a:t>
            </a:r>
            <a:r>
              <a:rPr lang="en-US" sz="1200" b="0" i="0" kern="1200" dirty="0">
                <a:solidFill>
                  <a:schemeClr val="tx1"/>
                </a:solidFill>
                <a:effectLst/>
                <a:latin typeface="+mn-lt"/>
                <a:ea typeface="+mn-ea"/>
                <a:cs typeface="+mn-cs"/>
              </a:rPr>
              <a:t>, J., </a:t>
            </a:r>
            <a:r>
              <a:rPr lang="en-US" sz="1200" b="0" i="0" kern="1200" dirty="0" err="1">
                <a:solidFill>
                  <a:schemeClr val="tx1"/>
                </a:solidFill>
                <a:effectLst/>
                <a:latin typeface="+mn-lt"/>
                <a:ea typeface="+mn-ea"/>
                <a:cs typeface="+mn-cs"/>
              </a:rPr>
              <a:t>Larivière</a:t>
            </a:r>
            <a:r>
              <a:rPr lang="en-US" sz="1200" b="0" i="0" kern="1200" dirty="0">
                <a:solidFill>
                  <a:schemeClr val="tx1"/>
                </a:solidFill>
                <a:effectLst/>
                <a:latin typeface="+mn-lt"/>
                <a:ea typeface="+mn-ea"/>
                <a:cs typeface="+mn-cs"/>
              </a:rPr>
              <a:t>, V., </a:t>
            </a:r>
            <a:r>
              <a:rPr lang="en-US" sz="1200" b="0" i="0" kern="1200" dirty="0" err="1">
                <a:solidFill>
                  <a:schemeClr val="tx1"/>
                </a:solidFill>
                <a:effectLst/>
                <a:latin typeface="+mn-lt"/>
                <a:ea typeface="+mn-ea"/>
                <a:cs typeface="+mn-cs"/>
              </a:rPr>
              <a:t>Alperin</a:t>
            </a:r>
            <a:r>
              <a:rPr lang="en-US" sz="1200" b="0" i="0" kern="1200" dirty="0">
                <a:solidFill>
                  <a:schemeClr val="tx1"/>
                </a:solidFill>
                <a:effectLst/>
                <a:latin typeface="+mn-lt"/>
                <a:ea typeface="+mn-ea"/>
                <a:cs typeface="+mn-cs"/>
              </a:rPr>
              <a:t>, J. P., Matthias, L., Norlander, B., Farley, A., West, J., &amp; </a:t>
            </a:r>
            <a:r>
              <a:rPr lang="en-US" sz="1200" b="0" i="0" kern="1200" dirty="0" err="1">
                <a:solidFill>
                  <a:schemeClr val="tx1"/>
                </a:solidFill>
                <a:effectLst/>
                <a:latin typeface="+mn-lt"/>
                <a:ea typeface="+mn-ea"/>
                <a:cs typeface="+mn-cs"/>
              </a:rPr>
              <a:t>Haustein</a:t>
            </a:r>
            <a:r>
              <a:rPr lang="en-US" sz="1200" b="0" i="0" kern="1200" dirty="0">
                <a:solidFill>
                  <a:schemeClr val="tx1"/>
                </a:solidFill>
                <a:effectLst/>
                <a:latin typeface="+mn-lt"/>
                <a:ea typeface="+mn-ea"/>
                <a:cs typeface="+mn-cs"/>
              </a:rPr>
              <a:t>, S. (2018). The state of OA: a large-scale analysis of the prevalence and impact of Open Access articles. </a:t>
            </a:r>
            <a:r>
              <a:rPr lang="en-US" sz="1200" b="0" i="1" kern="1200" dirty="0" err="1">
                <a:solidFill>
                  <a:schemeClr val="tx1"/>
                </a:solidFill>
                <a:effectLst/>
                <a:latin typeface="+mn-lt"/>
                <a:ea typeface="+mn-ea"/>
                <a:cs typeface="+mn-cs"/>
              </a:rPr>
              <a:t>PeerJ</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6</a:t>
            </a:r>
            <a:r>
              <a:rPr lang="en-US" sz="1200" b="0" i="0" kern="1200" dirty="0">
                <a:solidFill>
                  <a:schemeClr val="tx1"/>
                </a:solidFill>
                <a:effectLst/>
                <a:latin typeface="+mn-lt"/>
                <a:ea typeface="+mn-ea"/>
                <a:cs typeface="+mn-cs"/>
              </a:rPr>
              <a:t>, e4375. https://doi.org/10.7717/peerj.4375</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NASA. </a:t>
            </a:r>
            <a:r>
              <a:rPr lang="en-US" sz="1200" b="0" i="1" kern="1200" dirty="0">
                <a:solidFill>
                  <a:schemeClr val="tx1"/>
                </a:solidFill>
                <a:effectLst/>
                <a:latin typeface="+mn-lt"/>
                <a:ea typeface="+mn-ea"/>
                <a:cs typeface="+mn-cs"/>
              </a:rPr>
              <a:t>Apollo 17 Commander Eugene A. Cernan is photographed next to the U.S. flag in 1972—marking NASA’s final mission to the Moon. </a:t>
            </a:r>
            <a:r>
              <a:rPr lang="en-US" sz="1200" b="0" i="1" u="none" strike="noStrike" kern="1200" dirty="0">
                <a:solidFill>
                  <a:schemeClr val="tx1"/>
                </a:solidFill>
                <a:effectLst/>
                <a:latin typeface="+mn-lt"/>
                <a:ea typeface="+mn-ea"/>
                <a:cs typeface="+mn-cs"/>
                <a:hlinkClick r:id="rId3"/>
              </a:rPr>
              <a:t>This image</a:t>
            </a:r>
            <a:r>
              <a:rPr lang="en-US" sz="1200" b="0" i="1" kern="1200" dirty="0">
                <a:solidFill>
                  <a:schemeClr val="tx1"/>
                </a:solidFill>
                <a:effectLst/>
                <a:latin typeface="+mn-lt"/>
                <a:ea typeface="+mn-ea"/>
                <a:cs typeface="+mn-cs"/>
              </a:rPr>
              <a:t> is in the public domain via NASA.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B112D9-A87A-4729-BA3B-16609E38DFF5}" type="slidenum">
              <a:rPr lang="en-US" smtClean="0"/>
              <a:t>14</a:t>
            </a:fld>
            <a:endParaRPr lang="en-US"/>
          </a:p>
        </p:txBody>
      </p:sp>
    </p:spTree>
    <p:extLst>
      <p:ext uri="{BB962C8B-B14F-4D97-AF65-F5344CB8AC3E}">
        <p14:creationId xmlns:p14="http://schemas.microsoft.com/office/powerpoint/2010/main" val="282566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112D9-A87A-4729-BA3B-16609E38D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521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112D9-A87A-4729-BA3B-16609E38DFF5}" type="slidenum">
              <a:rPr lang="en-US" smtClean="0"/>
              <a:t>26</a:t>
            </a:fld>
            <a:endParaRPr lang="en-US"/>
          </a:p>
        </p:txBody>
      </p:sp>
    </p:spTree>
    <p:extLst>
      <p:ext uri="{BB962C8B-B14F-4D97-AF65-F5344CB8AC3E}">
        <p14:creationId xmlns:p14="http://schemas.microsoft.com/office/powerpoint/2010/main" val="131223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Pixabay</a:t>
            </a:r>
            <a:r>
              <a:rPr lang="en-US"/>
              <a:t>. https://pixabay.com/vectors/thoughts-speech-bubbles-idea-24152/</a:t>
            </a:r>
          </a:p>
        </p:txBody>
      </p:sp>
      <p:sp>
        <p:nvSpPr>
          <p:cNvPr id="4" name="Slide Number Placeholder 3"/>
          <p:cNvSpPr>
            <a:spLocks noGrp="1"/>
          </p:cNvSpPr>
          <p:nvPr>
            <p:ph type="sldNum" sz="quarter" idx="5"/>
          </p:nvPr>
        </p:nvSpPr>
        <p:spPr/>
        <p:txBody>
          <a:bodyPr/>
          <a:lstStyle/>
          <a:p>
            <a:fld id="{A3B112D9-A87A-4729-BA3B-16609E38DFF5}" type="slidenum">
              <a:rPr lang="en-US" smtClean="0"/>
              <a:t>27</a:t>
            </a:fld>
            <a:endParaRPr lang="en-US"/>
          </a:p>
        </p:txBody>
      </p:sp>
    </p:spTree>
    <p:extLst>
      <p:ext uri="{BB962C8B-B14F-4D97-AF65-F5344CB8AC3E}">
        <p14:creationId xmlns:p14="http://schemas.microsoft.com/office/powerpoint/2010/main" val="169301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Pixabay</a:t>
            </a:r>
            <a:r>
              <a:rPr lang="en-US"/>
              <a:t>. https://pixabay.com/vectors/magnifier-magnifying-glass-zoom-1925162/</a:t>
            </a:r>
          </a:p>
        </p:txBody>
      </p:sp>
      <p:sp>
        <p:nvSpPr>
          <p:cNvPr id="4" name="Slide Number Placeholder 3"/>
          <p:cNvSpPr>
            <a:spLocks noGrp="1"/>
          </p:cNvSpPr>
          <p:nvPr>
            <p:ph type="sldNum" sz="quarter" idx="5"/>
          </p:nvPr>
        </p:nvSpPr>
        <p:spPr/>
        <p:txBody>
          <a:bodyPr/>
          <a:lstStyle/>
          <a:p>
            <a:fld id="{A3B112D9-A87A-4729-BA3B-16609E38DFF5}" type="slidenum">
              <a:rPr lang="en-US" smtClean="0"/>
              <a:t>28</a:t>
            </a:fld>
            <a:endParaRPr lang="en-US"/>
          </a:p>
        </p:txBody>
      </p:sp>
    </p:spTree>
    <p:extLst>
      <p:ext uri="{BB962C8B-B14F-4D97-AF65-F5344CB8AC3E}">
        <p14:creationId xmlns:p14="http://schemas.microsoft.com/office/powerpoint/2010/main" val="173364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29</a:t>
            </a:fld>
            <a:endParaRPr lang="en-US"/>
          </a:p>
        </p:txBody>
      </p:sp>
    </p:spTree>
    <p:extLst>
      <p:ext uri="{BB962C8B-B14F-4D97-AF65-F5344CB8AC3E}">
        <p14:creationId xmlns:p14="http://schemas.microsoft.com/office/powerpoint/2010/main" val="75071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a:p>
            <a:r>
              <a:rPr lang="en-US" i="0"/>
              <a:t>Image:</a:t>
            </a:r>
            <a:r>
              <a:rPr lang="en-US" i="1"/>
              <a:t> Landscape. </a:t>
            </a:r>
            <a:r>
              <a:rPr lang="en-US" i="0" err="1"/>
              <a:t>Pixabay</a:t>
            </a:r>
            <a:r>
              <a:rPr lang="en-US" i="1"/>
              <a:t>. </a:t>
            </a:r>
            <a:r>
              <a:rPr lang="en-US">
                <a:hlinkClick r:id="rId3"/>
              </a:rPr>
              <a:t>https://pixabay.com/photos/way-path-outdoor-landscape-nature-918900/</a:t>
            </a:r>
            <a:endParaRPr lang="en-US" i="1"/>
          </a:p>
        </p:txBody>
      </p:sp>
      <p:sp>
        <p:nvSpPr>
          <p:cNvPr id="4" name="Slide Number Placeholder 3"/>
          <p:cNvSpPr>
            <a:spLocks noGrp="1"/>
          </p:cNvSpPr>
          <p:nvPr>
            <p:ph type="sldNum" sz="quarter" idx="5"/>
          </p:nvPr>
        </p:nvSpPr>
        <p:spPr/>
        <p:txBody>
          <a:bodyPr/>
          <a:lstStyle/>
          <a:p>
            <a:fld id="{A3B112D9-A87A-4729-BA3B-16609E38DFF5}" type="slidenum">
              <a:rPr lang="en-US" smtClean="0"/>
              <a:t>2</a:t>
            </a:fld>
            <a:endParaRPr lang="en-US"/>
          </a:p>
        </p:txBody>
      </p:sp>
    </p:spTree>
    <p:extLst>
      <p:ext uri="{BB962C8B-B14F-4D97-AF65-F5344CB8AC3E}">
        <p14:creationId xmlns:p14="http://schemas.microsoft.com/office/powerpoint/2010/main" val="386538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30</a:t>
            </a:fld>
            <a:endParaRPr lang="en-US"/>
          </a:p>
        </p:txBody>
      </p:sp>
    </p:spTree>
    <p:extLst>
      <p:ext uri="{BB962C8B-B14F-4D97-AF65-F5344CB8AC3E}">
        <p14:creationId xmlns:p14="http://schemas.microsoft.com/office/powerpoint/2010/main" val="411865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Pixabay</a:t>
            </a:r>
            <a:r>
              <a:rPr lang="en-US">
                <a:cs typeface="Calibri"/>
              </a:rPr>
              <a:t>. </a:t>
            </a:r>
            <a:r>
              <a:rPr lang="en-US">
                <a:hlinkClick r:id="rId3"/>
              </a:rPr>
              <a:t>https://pixabay.com/vectors/book-laptop-silhouette-icon-4753250/</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35</a:t>
            </a:fld>
            <a:endParaRPr lang="en-US"/>
          </a:p>
        </p:txBody>
      </p:sp>
    </p:spTree>
    <p:extLst>
      <p:ext uri="{BB962C8B-B14F-4D97-AF65-F5344CB8AC3E}">
        <p14:creationId xmlns:p14="http://schemas.microsoft.com/office/powerpoint/2010/main" val="1259708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Pixabay</a:t>
            </a:r>
            <a:r>
              <a:rPr lang="en-US">
                <a:cs typeface="Calibri"/>
              </a:rPr>
              <a:t>. </a:t>
            </a:r>
          </a:p>
          <a:p>
            <a:endParaRPr lang="en-US">
              <a:cs typeface="Calibri"/>
            </a:endParaRPr>
          </a:p>
          <a:p>
            <a:r>
              <a:rPr lang="en-US">
                <a:hlinkClick r:id="rId3"/>
              </a:rPr>
              <a:t>https://pixabay.com/vectors/video-template-website-youtube-1606945/</a:t>
            </a:r>
            <a:endParaRPr lang="en-US">
              <a:cs typeface="Calibri"/>
              <a:hlinkClick r:id="rId3"/>
            </a:endParaRPr>
          </a:p>
          <a:p>
            <a:r>
              <a:rPr lang="en-US">
                <a:hlinkClick r:id="rId4"/>
              </a:rPr>
              <a:t>https://pixabay.com/vectors/book-study-education-school-2943367/</a:t>
            </a:r>
            <a:endParaRPr lang="en-US">
              <a:cs typeface="Calibri"/>
              <a:hlinkClick r:id="rId4"/>
            </a:endParaRPr>
          </a:p>
          <a:p>
            <a:r>
              <a:rPr lang="en-US">
                <a:hlinkClick r:id="rId5"/>
              </a:rPr>
              <a:t>https://pixabay.com/vectors/science-business-experiment-4496467/</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38</a:t>
            </a:fld>
            <a:endParaRPr lang="en-US"/>
          </a:p>
        </p:txBody>
      </p:sp>
    </p:spTree>
    <p:extLst>
      <p:ext uri="{BB962C8B-B14F-4D97-AF65-F5344CB8AC3E}">
        <p14:creationId xmlns:p14="http://schemas.microsoft.com/office/powerpoint/2010/main" val="255277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Pixabay</a:t>
            </a:r>
            <a:r>
              <a:rPr lang="en-US">
                <a:cs typeface="Calibri"/>
              </a:rPr>
              <a:t>. </a:t>
            </a:r>
            <a:r>
              <a:rPr lang="en-US">
                <a:hlinkClick r:id="rId3"/>
              </a:rPr>
              <a:t>https://pixabay.com/vectors/sticky-note-note-blank-memo-paper-154504/</a:t>
            </a:r>
            <a:endParaRPr lang="en-US">
              <a:cs typeface="Calibri"/>
            </a:endParaRPr>
          </a:p>
        </p:txBody>
      </p:sp>
      <p:sp>
        <p:nvSpPr>
          <p:cNvPr id="4" name="Slide Number Placeholder 3"/>
          <p:cNvSpPr>
            <a:spLocks noGrp="1"/>
          </p:cNvSpPr>
          <p:nvPr>
            <p:ph type="sldNum" sz="quarter" idx="5"/>
          </p:nvPr>
        </p:nvSpPr>
        <p:spPr/>
        <p:txBody>
          <a:bodyPr/>
          <a:lstStyle/>
          <a:p>
            <a:fld id="{A3B112D9-A87A-4729-BA3B-16609E38DFF5}" type="slidenum">
              <a:rPr lang="en-US" smtClean="0"/>
              <a:t>39</a:t>
            </a:fld>
            <a:endParaRPr lang="en-US"/>
          </a:p>
        </p:txBody>
      </p:sp>
    </p:spTree>
    <p:extLst>
      <p:ext uri="{BB962C8B-B14F-4D97-AF65-F5344CB8AC3E}">
        <p14:creationId xmlns:p14="http://schemas.microsoft.com/office/powerpoint/2010/main" val="1956955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Pixabay</a:t>
            </a:r>
            <a:r>
              <a:rPr lang="en-US"/>
              <a:t>. </a:t>
            </a:r>
            <a:r>
              <a:rPr lang="en-US">
                <a:hlinkClick r:id="rId3"/>
              </a:rPr>
              <a:t>https://pixabay.com/vectors/man-running-silhouette-black-40739/</a:t>
            </a:r>
            <a:r>
              <a:rPr lang="en-US"/>
              <a:t> </a:t>
            </a:r>
          </a:p>
        </p:txBody>
      </p:sp>
      <p:sp>
        <p:nvSpPr>
          <p:cNvPr id="4" name="Slide Number Placeholder 3"/>
          <p:cNvSpPr>
            <a:spLocks noGrp="1"/>
          </p:cNvSpPr>
          <p:nvPr>
            <p:ph type="sldNum" sz="quarter" idx="5"/>
          </p:nvPr>
        </p:nvSpPr>
        <p:spPr/>
        <p:txBody>
          <a:bodyPr/>
          <a:lstStyle/>
          <a:p>
            <a:fld id="{A3B112D9-A87A-4729-BA3B-16609E38DFF5}" type="slidenum">
              <a:rPr lang="en-US" smtClean="0"/>
              <a:t>40</a:t>
            </a:fld>
            <a:endParaRPr lang="en-US"/>
          </a:p>
        </p:txBody>
      </p:sp>
    </p:spTree>
    <p:extLst>
      <p:ext uri="{BB962C8B-B14F-4D97-AF65-F5344CB8AC3E}">
        <p14:creationId xmlns:p14="http://schemas.microsoft.com/office/powerpoint/2010/main" val="275118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https://www.tn.gov/thec/bureaus/academic-affairs-and-student-success/textbook.html</a:t>
            </a:r>
            <a:endParaRPr lang="en-US"/>
          </a:p>
          <a:p>
            <a:endParaRPr lang="en-US"/>
          </a:p>
          <a:p>
            <a:endParaRPr lang="en-US"/>
          </a:p>
          <a:p>
            <a:endParaRPr lang="en-US"/>
          </a:p>
          <a:p>
            <a:endParaRPr lang="en-US"/>
          </a:p>
          <a:p>
            <a:endParaRPr lang="en-US"/>
          </a:p>
          <a:p>
            <a:r>
              <a:rPr lang="en-US" i="0"/>
              <a:t>Image:</a:t>
            </a:r>
            <a:r>
              <a:rPr lang="en-US" i="1"/>
              <a:t> Landscape. </a:t>
            </a:r>
            <a:r>
              <a:rPr lang="en-US" i="0" err="1"/>
              <a:t>Pixabay</a:t>
            </a:r>
            <a:r>
              <a:rPr lang="en-US" i="1"/>
              <a:t>. </a:t>
            </a:r>
            <a:r>
              <a:rPr lang="en-US">
                <a:hlinkClick r:id="rId4"/>
              </a:rPr>
              <a:t>https://pixabay.com/photos/way-path-outdoor-landscape-nature-918900/</a:t>
            </a:r>
            <a:endParaRPr lang="en-US" i="1"/>
          </a:p>
        </p:txBody>
      </p:sp>
      <p:sp>
        <p:nvSpPr>
          <p:cNvPr id="4" name="Slide Number Placeholder 3"/>
          <p:cNvSpPr>
            <a:spLocks noGrp="1"/>
          </p:cNvSpPr>
          <p:nvPr>
            <p:ph type="sldNum" sz="quarter" idx="5"/>
          </p:nvPr>
        </p:nvSpPr>
        <p:spPr/>
        <p:txBody>
          <a:bodyPr/>
          <a:lstStyle/>
          <a:p>
            <a:fld id="{A3B112D9-A87A-4729-BA3B-16609E38DFF5}" type="slidenum">
              <a:rPr lang="en-US" smtClean="0"/>
              <a:t>41</a:t>
            </a:fld>
            <a:endParaRPr lang="en-US"/>
          </a:p>
        </p:txBody>
      </p:sp>
    </p:spTree>
    <p:extLst>
      <p:ext uri="{BB962C8B-B14F-4D97-AF65-F5344CB8AC3E}">
        <p14:creationId xmlns:p14="http://schemas.microsoft.com/office/powerpoint/2010/main" val="135946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B112D9-A87A-4729-BA3B-16609E38DFF5}" type="slidenum">
              <a:rPr lang="en-US" smtClean="0"/>
              <a:t>42</a:t>
            </a:fld>
            <a:endParaRPr lang="en-US"/>
          </a:p>
        </p:txBody>
      </p:sp>
    </p:spTree>
    <p:extLst>
      <p:ext uri="{BB962C8B-B14F-4D97-AF65-F5344CB8AC3E}">
        <p14:creationId xmlns:p14="http://schemas.microsoft.com/office/powerpoint/2010/main" val="327755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We’re having this conversation today because OER presents a great solution to the problem of high-cost textbooks and course 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According to the </a:t>
            </a:r>
            <a:r>
              <a:rPr lang="en-US" sz="1200" dirty="0">
                <a:solidFill>
                  <a:schemeClr val="accent4"/>
                </a:solidFill>
              </a:rPr>
              <a:t>US Bureau of Labor Statistics, b</a:t>
            </a:r>
            <a:r>
              <a:rPr lang="en-US" dirty="0">
                <a:solidFill>
                  <a:schemeClr val="tx1"/>
                </a:solidFill>
              </a:rPr>
              <a:t>etween 1997 and 2015, textbook prices rose by 1,041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Bureau of Labor Statistics, US Department of Labor. (2016, August 30). </a:t>
            </a:r>
            <a:r>
              <a:rPr lang="en-US" i="1" dirty="0">
                <a:effectLst/>
              </a:rPr>
              <a:t>College tuition and fees increase 63 percent since January 2006</a:t>
            </a:r>
            <a:r>
              <a:rPr lang="en-US" dirty="0">
                <a:effectLst/>
              </a:rPr>
              <a:t>. The Economics Daily. </a:t>
            </a:r>
            <a:r>
              <a:rPr lang="en-US" dirty="0">
                <a:effectLst/>
                <a:hlinkClick r:id="rId3"/>
              </a:rPr>
              <a:t>https://www.bls.gov/opub/ted/2016/college-tuition-and-fees-increase-63-percent-since-january-2006.htm</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06B7BC-8A3D-4F85-B37C-57C7EABFB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79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Florida Virtual Campus. (2019). </a:t>
            </a:r>
            <a:r>
              <a:rPr lang="en-US" i="1" dirty="0">
                <a:effectLst/>
              </a:rPr>
              <a:t>2019 Florida Student Textbook &amp; Course Materials Survey</a:t>
            </a:r>
            <a:r>
              <a:rPr lang="en-US" dirty="0">
                <a:effectLst/>
              </a:rPr>
              <a:t> (p. 35). </a:t>
            </a:r>
            <a:r>
              <a:rPr lang="en-US" dirty="0">
                <a:effectLst/>
                <a:hlinkClick r:id="rId3"/>
              </a:rPr>
              <a:t>https://dlss.flvc.org/documents/210036/1314923/2018+Student+Textbook+and+Course+Materials+Survey+Report+--+FINAL+VERSION+--+20190308.pdf/07478d85-89c2-3742-209a-9cc5df8cd7ea</a:t>
            </a:r>
            <a:endParaRPr lang="en-US" dirty="0">
              <a:effectLst/>
            </a:endParaRPr>
          </a:p>
          <a:p>
            <a:endParaRPr lang="en-US" dirty="0"/>
          </a:p>
          <a:p>
            <a:r>
              <a:rPr lang="en-US" dirty="0" err="1">
                <a:effectLst/>
              </a:rPr>
              <a:t>Vitez</a:t>
            </a:r>
            <a:r>
              <a:rPr lang="en-US" dirty="0">
                <a:effectLst/>
              </a:rPr>
              <a:t>, K. (2018, March 7). </a:t>
            </a:r>
            <a:r>
              <a:rPr lang="en-US" i="1" dirty="0">
                <a:effectLst/>
              </a:rPr>
              <a:t>Student Government Leaders Unite in Call for Federal Open Textbook Grant Program</a:t>
            </a:r>
            <a:r>
              <a:rPr lang="en-US" dirty="0">
                <a:effectLst/>
              </a:rPr>
              <a:t>. Student PIRGs. </a:t>
            </a:r>
            <a:r>
              <a:rPr lang="en-US" dirty="0">
                <a:effectLst/>
                <a:hlinkClick r:id="rId4"/>
              </a:rPr>
              <a:t>https://studentpirgs.org/news/sp/student-government-leaders-unite-call-federal-open-textbook-grant-program</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06B7BC-8A3D-4F85-B37C-57C7EABFBC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3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Spica, E. (2020). </a:t>
            </a:r>
            <a:r>
              <a:rPr lang="en-US" sz="1200" i="1" kern="1200" dirty="0">
                <a:solidFill>
                  <a:schemeClr val="tx1"/>
                </a:solidFill>
                <a:effectLst/>
                <a:latin typeface="+mn-lt"/>
                <a:ea typeface="+mn-ea"/>
                <a:cs typeface="+mn-cs"/>
              </a:rPr>
              <a:t>PERC Report Infographic: 2019 Tennessee Community College Student Course Materials Survey</a:t>
            </a:r>
            <a:r>
              <a:rPr lang="en-US" sz="1200" kern="1200" dirty="0">
                <a:solidFill>
                  <a:schemeClr val="tx1"/>
                </a:solidFill>
                <a:effectLst/>
                <a:latin typeface="+mn-lt"/>
                <a:ea typeface="+mn-ea"/>
                <a:cs typeface="+mn-cs"/>
              </a:rPr>
              <a:t>. Knoxville, TN: University of Tennessee Knoxville Postsecondary Education Research Center. Retrieved from perc.utk.edu/reports. CC BY 4.0 International license. </a:t>
            </a:r>
          </a:p>
          <a:p>
            <a:endParaRPr lang="en-US" dirty="0"/>
          </a:p>
        </p:txBody>
      </p:sp>
      <p:sp>
        <p:nvSpPr>
          <p:cNvPr id="4" name="Slide Number Placeholder 3"/>
          <p:cNvSpPr>
            <a:spLocks noGrp="1"/>
          </p:cNvSpPr>
          <p:nvPr>
            <p:ph type="sldNum" sz="quarter" idx="5"/>
          </p:nvPr>
        </p:nvSpPr>
        <p:spPr/>
        <p:txBody>
          <a:bodyPr/>
          <a:lstStyle/>
          <a:p>
            <a:fld id="{A3B112D9-A87A-4729-BA3B-16609E38DFF5}" type="slidenum">
              <a:rPr lang="en-US" smtClean="0"/>
              <a:t>5</a:t>
            </a:fld>
            <a:endParaRPr lang="en-US"/>
          </a:p>
        </p:txBody>
      </p:sp>
    </p:spTree>
    <p:extLst>
      <p:ext uri="{BB962C8B-B14F-4D97-AF65-F5344CB8AC3E}">
        <p14:creationId xmlns:p14="http://schemas.microsoft.com/office/powerpoint/2010/main" val="247128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Spica, E. (2020). </a:t>
            </a:r>
            <a:r>
              <a:rPr lang="en-US" sz="1200" i="1" kern="1200" dirty="0">
                <a:solidFill>
                  <a:schemeClr val="tx1"/>
                </a:solidFill>
                <a:effectLst/>
                <a:latin typeface="+mn-lt"/>
                <a:ea typeface="+mn-ea"/>
                <a:cs typeface="+mn-cs"/>
              </a:rPr>
              <a:t>PERC Report Infographic: 2019 Tennessee Community College Student Course Materials Survey</a:t>
            </a:r>
            <a:r>
              <a:rPr lang="en-US" sz="1200" kern="1200" dirty="0">
                <a:solidFill>
                  <a:schemeClr val="tx1"/>
                </a:solidFill>
                <a:effectLst/>
                <a:latin typeface="+mn-lt"/>
                <a:ea typeface="+mn-ea"/>
                <a:cs typeface="+mn-cs"/>
              </a:rPr>
              <a:t>. Knoxville, TN: University of Tennessee Knoxville Postsecondary Education Research Center. Retrieved from perc.utk.edu/reports. CC BY 4.0 International license. </a:t>
            </a:r>
          </a:p>
          <a:p>
            <a:endParaRPr lang="en-US" dirty="0"/>
          </a:p>
        </p:txBody>
      </p:sp>
      <p:sp>
        <p:nvSpPr>
          <p:cNvPr id="4" name="Slide Number Placeholder 3"/>
          <p:cNvSpPr>
            <a:spLocks noGrp="1"/>
          </p:cNvSpPr>
          <p:nvPr>
            <p:ph type="sldNum" sz="quarter" idx="5"/>
          </p:nvPr>
        </p:nvSpPr>
        <p:spPr/>
        <p:txBody>
          <a:bodyPr/>
          <a:lstStyle/>
          <a:p>
            <a:fld id="{A3B112D9-A87A-4729-BA3B-16609E38DFF5}" type="slidenum">
              <a:rPr lang="en-US" smtClean="0"/>
              <a:t>6</a:t>
            </a:fld>
            <a:endParaRPr lang="en-US"/>
          </a:p>
        </p:txBody>
      </p:sp>
    </p:spTree>
    <p:extLst>
      <p:ext uri="{BB962C8B-B14F-4D97-AF65-F5344CB8AC3E}">
        <p14:creationId xmlns:p14="http://schemas.microsoft.com/office/powerpoint/2010/main" val="384678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SOURCES: </a:t>
            </a:r>
          </a:p>
          <a:p>
            <a:endParaRPr lang="en-US" b="1" dirty="0">
              <a:effectLst/>
            </a:endParaRPr>
          </a:p>
          <a:p>
            <a:r>
              <a:rPr lang="en-US" dirty="0" err="1">
                <a:effectLst/>
              </a:rPr>
              <a:t>Nyamweya</a:t>
            </a:r>
            <a:r>
              <a:rPr lang="en-US" dirty="0">
                <a:effectLst/>
              </a:rPr>
              <a:t>, M. (2018, December 20). </a:t>
            </a:r>
            <a:r>
              <a:rPr lang="en-US" i="1" dirty="0">
                <a:effectLst/>
              </a:rPr>
              <a:t>A New Method for Estimating OER Savings</a:t>
            </a:r>
            <a:r>
              <a:rPr lang="en-US" dirty="0">
                <a:effectLst/>
              </a:rPr>
              <a:t>. SPARC. </a:t>
            </a:r>
            <a:r>
              <a:rPr lang="en-US" dirty="0">
                <a:effectLst/>
                <a:hlinkClick r:id="rId3"/>
              </a:rPr>
              <a:t>https://sparcopen.org/news/2018/estimating-oer-student-savings/</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Colvard, N., Watson, E., &amp; Park, H. (2018). The Impact of Open Educational Resources on Various Student Success Metrics. </a:t>
            </a:r>
            <a:r>
              <a:rPr lang="en-US" i="1" dirty="0">
                <a:effectLst/>
              </a:rPr>
              <a:t>International Journal of Teaching and Learning in Higher Education</a:t>
            </a:r>
            <a:r>
              <a:rPr lang="en-US" dirty="0">
                <a:effectLst/>
              </a:rPr>
              <a:t>, </a:t>
            </a:r>
            <a:r>
              <a:rPr lang="en-US" i="1" dirty="0">
                <a:effectLst/>
              </a:rPr>
              <a:t>30</a:t>
            </a:r>
            <a:r>
              <a:rPr lang="en-US" dirty="0">
                <a:effectLst/>
              </a:rPr>
              <a:t>(2), 262–276.</a:t>
            </a:r>
          </a:p>
          <a:p>
            <a:r>
              <a:rPr lang="en-US" dirty="0"/>
              <a:t>Colvard (2018) OER improve end-of-course grades and decrease DFW (D, F, and Withdrawal letter grades) rates for all students for Pell recipient students, part-time students, and populations historically underserved by higher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Hilton III, J. (2016). Open educational resources and college textbook choices: A review of research on efficacy and perceptions. </a:t>
            </a:r>
            <a:r>
              <a:rPr lang="en-US" i="1" dirty="0">
                <a:effectLst/>
              </a:rPr>
              <a:t>Educational Technology Research &amp; Development</a:t>
            </a:r>
            <a:r>
              <a:rPr lang="en-US" dirty="0">
                <a:effectLst/>
              </a:rPr>
              <a:t>, </a:t>
            </a:r>
            <a:r>
              <a:rPr lang="en-US" i="1" dirty="0">
                <a:effectLst/>
              </a:rPr>
              <a:t>64</a:t>
            </a:r>
            <a:r>
              <a:rPr lang="en-US" dirty="0">
                <a:effectLst/>
              </a:rPr>
              <a:t>(4), 573–590. </a:t>
            </a:r>
            <a:r>
              <a:rPr lang="en-US" dirty="0">
                <a:effectLst/>
                <a:hlinkClick r:id="rId4"/>
              </a:rPr>
              <a:t>https://doi.org/10.1007/s11423-016-9434-9</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Hilton (2016)</a:t>
            </a:r>
            <a:r>
              <a:rPr lang="en-US" sz="1200" b="0" i="0" kern="1200" dirty="0">
                <a:solidFill>
                  <a:schemeClr val="tx1"/>
                </a:solidFill>
                <a:effectLst/>
                <a:latin typeface="+mn-lt"/>
                <a:ea typeface="+mn-ea"/>
                <a:cs typeface="+mn-cs"/>
              </a:rPr>
              <a:t> synthesized the results of 16 studies that examined either (1) the influence of OER on student learning outcomes or (2) the perceptions of college students and instructors of OER.</a:t>
            </a:r>
            <a:r>
              <a:rPr lang="en-US" sz="1200" b="1" kern="1200" dirty="0">
                <a:solidFill>
                  <a:schemeClr val="tx1"/>
                </a:solidFill>
                <a:effectLst/>
                <a:latin typeface="+mn-lt"/>
                <a:ea typeface="+mn-ea"/>
                <a:cs typeface="+mn-cs"/>
              </a:rPr>
              <a:t> </a:t>
            </a:r>
            <a:endParaRPr lang="en-US" dirty="0"/>
          </a:p>
          <a:p>
            <a:endParaRPr lang="en-US" dirty="0"/>
          </a:p>
          <a:p>
            <a:pPr>
              <a:defRPr/>
            </a:pPr>
            <a:r>
              <a:rPr lang="en-US" dirty="0">
                <a:effectLst/>
              </a:rPr>
              <a:t>Hardin, E. E., </a:t>
            </a:r>
            <a:r>
              <a:rPr lang="en-US" dirty="0" err="1">
                <a:effectLst/>
              </a:rPr>
              <a:t>Eschman</a:t>
            </a:r>
            <a:r>
              <a:rPr lang="en-US" dirty="0">
                <a:effectLst/>
              </a:rPr>
              <a:t>, B., Spengler, E. S., </a:t>
            </a:r>
            <a:r>
              <a:rPr lang="en-US" dirty="0" err="1">
                <a:effectLst/>
              </a:rPr>
              <a:t>Grizzell</a:t>
            </a:r>
            <a:r>
              <a:rPr lang="en-US" dirty="0">
                <a:effectLst/>
              </a:rPr>
              <a:t>, J. A., Moody, A. T., Ross-Sheehy, S., &amp; Fry, K. M. (2019). What Happens When Trained Graduate Student Instructors Switch to an Open Textbook? A Controlled Study of the Impact on Student Learning Outcomes. </a:t>
            </a:r>
            <a:r>
              <a:rPr lang="en-US" i="1" dirty="0">
                <a:effectLst/>
              </a:rPr>
              <a:t>Psychology Learning &amp; Teaching</a:t>
            </a:r>
            <a:r>
              <a:rPr lang="en-US" dirty="0">
                <a:effectLst/>
              </a:rPr>
              <a:t>, </a:t>
            </a:r>
            <a:r>
              <a:rPr lang="en-US" i="1" dirty="0">
                <a:effectLst/>
              </a:rPr>
              <a:t>18</a:t>
            </a:r>
            <a:r>
              <a:rPr lang="en-US" dirty="0">
                <a:effectLst/>
              </a:rPr>
              <a:t>(1), 48–64. </a:t>
            </a:r>
            <a:r>
              <a:rPr lang="en-US" dirty="0">
                <a:effectLst/>
                <a:hlinkClick r:id="rId5"/>
              </a:rPr>
              <a:t>https://doi.org/10.1177/1475725718810909</a:t>
            </a:r>
            <a:r>
              <a:rPr lang="en-US" dirty="0">
                <a:solidFill>
                  <a:schemeClr val="tx1"/>
                </a:solidFill>
                <a:effectLst/>
              </a:rPr>
              <a:t> </a:t>
            </a:r>
            <a:r>
              <a:rPr lang="en-US" dirty="0">
                <a:solidFill>
                  <a:schemeClr val="bg1"/>
                </a:solidFill>
              </a:rPr>
              <a:t>“Finally, students from traditionally underserved populations reported the lower cost of the book had a significantly higher impact on their decision to enroll in and remain enrolled in the course.” </a:t>
            </a:r>
            <a:endParaRPr lang="en-US" sz="1200" kern="1200" dirty="0">
              <a:solidFill>
                <a:schemeClr val="bg1"/>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Brandle</a:t>
            </a:r>
            <a:r>
              <a:rPr lang="en-US" dirty="0">
                <a:effectLst/>
              </a:rPr>
              <a:t>, S., Katz, S., Hays, A., Beth, A., Cooney, C., DiSanto, J., Miles, L., &amp; Morrison, A. (2019). But What Do The Students Think: Results of the CUNY Cross-Campus Zero-Textbook Cost Student Survey. </a:t>
            </a:r>
            <a:r>
              <a:rPr lang="en-US" i="1" dirty="0">
                <a:effectLst/>
              </a:rPr>
              <a:t>Open Praxis</a:t>
            </a:r>
            <a:r>
              <a:rPr lang="en-US" dirty="0">
                <a:effectLst/>
              </a:rPr>
              <a:t>, </a:t>
            </a:r>
            <a:r>
              <a:rPr lang="en-US" i="1" dirty="0">
                <a:effectLst/>
              </a:rPr>
              <a:t>11</a:t>
            </a:r>
            <a:r>
              <a:rPr lang="en-US" dirty="0">
                <a:effectLst/>
              </a:rPr>
              <a:t>(1), 85–101. </a:t>
            </a:r>
            <a:r>
              <a:rPr lang="en-US" dirty="0">
                <a:effectLst/>
                <a:hlinkClick r:id="rId6"/>
              </a:rPr>
              <a:t>https://doi.org/10.5944/openpraxis.11.1.932</a:t>
            </a:r>
            <a:r>
              <a:rPr lang="en-US" dirty="0">
                <a:effectLst/>
              </a:rPr>
              <a:t>. “</a:t>
            </a:r>
            <a:r>
              <a:rPr lang="en-US" sz="1200" b="0" i="0" kern="1200" dirty="0">
                <a:solidFill>
                  <a:schemeClr val="tx1"/>
                </a:solidFill>
                <a:effectLst/>
                <a:latin typeface="+mn-lt"/>
                <a:ea typeface="+mn-ea"/>
                <a:cs typeface="+mn-cs"/>
              </a:rPr>
              <a:t>Of 882 respondents in a spring 2018 survey of students in City University of New York (CUNY) Zero Textbook Cost (ZTC) courses, 90% of students accessed either prior to or in the first week of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Grissett, J. O., &amp; Huffman, C. (2019). An Open versus Traditional Psychology Textbook: Student Performance, Perceptions, and Use. </a:t>
            </a:r>
            <a:r>
              <a:rPr lang="en-US" i="1" dirty="0">
                <a:effectLst/>
              </a:rPr>
              <a:t>Psychology Learning &amp; Teaching</a:t>
            </a:r>
            <a:r>
              <a:rPr lang="en-US" dirty="0">
                <a:effectLst/>
              </a:rPr>
              <a:t>, </a:t>
            </a:r>
            <a:r>
              <a:rPr lang="en-US" i="1" dirty="0">
                <a:effectLst/>
              </a:rPr>
              <a:t>18</a:t>
            </a:r>
            <a:r>
              <a:rPr lang="en-US" dirty="0">
                <a:effectLst/>
              </a:rPr>
              <a:t>(1), 21–35. </a:t>
            </a:r>
            <a:r>
              <a:rPr lang="en-US" dirty="0">
                <a:effectLst/>
                <a:hlinkClick r:id="rId7"/>
              </a:rPr>
              <a:t>https://doi.org/10.1177/1475725718810181</a:t>
            </a:r>
            <a:r>
              <a:rPr lang="en-US" sz="1200" b="0" i="0" kern="1200" dirty="0">
                <a:solidFill>
                  <a:schemeClr val="tx1"/>
                </a:solidFill>
                <a:effectLst/>
                <a:latin typeface="+mn-lt"/>
                <a:ea typeface="+mn-ea"/>
                <a:cs typeface="+mn-cs"/>
              </a:rPr>
              <a:t> No significant differences in course performance or textbook use across two sections of an introductory psychology course (Grissett &amp; Huffman, 2019).  </a:t>
            </a:r>
          </a:p>
          <a:p>
            <a:r>
              <a:rPr lang="en-US" sz="1200" b="0" i="0" kern="1200" dirty="0">
                <a:solidFill>
                  <a:schemeClr val="tx1"/>
                </a:solidFill>
                <a:effectLst/>
                <a:latin typeface="+mn-lt"/>
                <a:ea typeface="+mn-ea"/>
                <a:cs typeface="+mn-cs"/>
              </a:rPr>
              <a:t>Students rated college faculty who use open materials to be </a:t>
            </a:r>
            <a:r>
              <a:rPr lang="en-US" sz="1200" b="1" i="0" kern="1200" dirty="0">
                <a:solidFill>
                  <a:schemeClr val="tx1"/>
                </a:solidFill>
                <a:effectLst/>
                <a:latin typeface="+mn-lt"/>
                <a:ea typeface="+mn-ea"/>
                <a:cs typeface="+mn-cs"/>
              </a:rPr>
              <a:t>kinder, more encouraging, and more creativ</a:t>
            </a:r>
            <a:r>
              <a:rPr lang="en-US" sz="1200" b="0" i="0" kern="1200" dirty="0">
                <a:solidFill>
                  <a:schemeClr val="tx1"/>
                </a:solidFill>
                <a:effectLst/>
                <a:latin typeface="+mn-lt"/>
                <a:ea typeface="+mn-ea"/>
                <a:cs typeface="+mn-cs"/>
              </a:rPr>
              <a:t>e than faculty using a traditional copyrighted textbook (</a:t>
            </a:r>
            <a:r>
              <a:rPr lang="en-US" sz="1200" b="0" i="0" kern="1200" dirty="0" err="1">
                <a:solidFill>
                  <a:schemeClr val="tx1"/>
                </a:solidFill>
                <a:effectLst/>
                <a:latin typeface="+mn-lt"/>
                <a:ea typeface="+mn-ea"/>
                <a:cs typeface="+mn-cs"/>
              </a:rPr>
              <a:t>Vojtech</a:t>
            </a:r>
            <a:r>
              <a:rPr lang="en-US" sz="1200" b="0" i="0" kern="1200" dirty="0">
                <a:solidFill>
                  <a:schemeClr val="tx1"/>
                </a:solidFill>
                <a:effectLst/>
                <a:latin typeface="+mn-lt"/>
                <a:ea typeface="+mn-ea"/>
                <a:cs typeface="+mn-cs"/>
              </a:rPr>
              <a:t> and Grissett, 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Jhangiani</a:t>
            </a:r>
            <a:r>
              <a:rPr lang="en-US" dirty="0">
                <a:effectLst/>
              </a:rPr>
              <a:t>, R., Dastur, F., Grand, R. L., &amp; Penner, K. (2018). As Good or Better than Commercial Textbooks: Students’ Perceptions and Outcomes from Using Open Digital and Open Print Textbooks. </a:t>
            </a:r>
            <a:r>
              <a:rPr lang="en-US" i="1" dirty="0">
                <a:effectLst/>
              </a:rPr>
              <a:t>The Canadian Journal for the Scholarship of Teaching and Learning</a:t>
            </a:r>
            <a:r>
              <a:rPr lang="en-US" dirty="0">
                <a:effectLst/>
              </a:rPr>
              <a:t>, </a:t>
            </a:r>
            <a:r>
              <a:rPr lang="en-US" i="1" dirty="0">
                <a:effectLst/>
              </a:rPr>
              <a:t>9</a:t>
            </a:r>
            <a:r>
              <a:rPr lang="en-US" dirty="0">
                <a:effectLst/>
              </a:rPr>
              <a:t>(1). </a:t>
            </a:r>
            <a:r>
              <a:rPr lang="en-US" dirty="0">
                <a:effectLst/>
                <a:hlinkClick r:id="rId8"/>
              </a:rPr>
              <a:t>https://doi.org/10.5206/cjsotl-rcacea.2018.1.5</a:t>
            </a:r>
            <a:r>
              <a:rPr lang="en-US" sz="1200" b="0" i="0" u="none" strike="noStrike" kern="1200" baseline="0" dirty="0">
                <a:solidFill>
                  <a:schemeClr val="tx1"/>
                </a:solidFill>
                <a:effectLst/>
                <a:latin typeface="+mn-lt"/>
                <a:ea typeface="+mn-ea"/>
                <a:cs typeface="+mn-cs"/>
              </a:rPr>
              <a:t> -- </a:t>
            </a:r>
            <a:r>
              <a:rPr lang="en-US" sz="1200" b="0" i="0" u="none" strike="noStrike" kern="1200" baseline="0" dirty="0">
                <a:solidFill>
                  <a:schemeClr val="tx1"/>
                </a:solidFill>
                <a:latin typeface="+mn-lt"/>
                <a:ea typeface="+mn-ea"/>
                <a:cs typeface="+mn-cs"/>
              </a:rPr>
              <a:t>“The single largest study to date evaluated the impact of OER adoption among students enrolled in 15 courses at 10 institutions (Fischer, Hilton, Robinson, &amp; Wiley, 2015). In two out of the fifteen classes, students in the treatment (OER) group were significantly more likely to complete the course (there were no differences in the remaining thirteen) whereas in five of the classes students in the treatment group were significantly more likely to receive a C- or better (there were no significant differences in nine of the classes and only in one class were control students more likely to receive a C- or better)1. Finally, treatment students were found to have enrolled in significantly more classes than control students during the semester of OER implementation as well as the subsequent semester. For these analyses, 4147 control participants were matched with 4147 treatment participants using propensity score matching.”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Fischer, L., Hilton, J., Robinson, T. J., &amp; Wiley, D. A. (2015). A multi-institutional study of the impact of open textbook adoption on the learning outcomes of post-secondary students. </a:t>
            </a:r>
            <a:r>
              <a:rPr lang="en-US" i="1" dirty="0">
                <a:effectLst/>
              </a:rPr>
              <a:t>Journal of Computing in Higher Education</a:t>
            </a:r>
            <a:r>
              <a:rPr lang="en-US" dirty="0">
                <a:effectLst/>
              </a:rPr>
              <a:t>, </a:t>
            </a:r>
            <a:r>
              <a:rPr lang="en-US" i="1" dirty="0">
                <a:effectLst/>
              </a:rPr>
              <a:t>27</a:t>
            </a:r>
            <a:r>
              <a:rPr lang="en-US" dirty="0">
                <a:effectLst/>
              </a:rPr>
              <a:t>(3), 159–172. </a:t>
            </a:r>
            <a:r>
              <a:rPr lang="en-US" dirty="0">
                <a:effectLst/>
                <a:hlinkClick r:id="rId9"/>
              </a:rPr>
              <a:t>https://doi.org/10.1007/s12528-015-9101-x</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Times New Roman" panose="02020603050405020304" pitchFamily="18" charset="0"/>
              </a:rPr>
              <a:t>Vojtech</a:t>
            </a:r>
            <a:r>
              <a:rPr lang="en-US" sz="1800" dirty="0">
                <a:effectLst/>
                <a:latin typeface="Calibri" panose="020F0502020204030204" pitchFamily="34" charset="0"/>
                <a:ea typeface="Times New Roman" panose="02020603050405020304" pitchFamily="18" charset="0"/>
              </a:rPr>
              <a:t> and Grissett (2017, </a:t>
            </a:r>
            <a:r>
              <a:rPr lang="en-US" sz="1800" u="sng" dirty="0">
                <a:solidFill>
                  <a:srgbClr val="0000FF"/>
                </a:solidFill>
                <a:effectLst/>
                <a:latin typeface="Calibri" panose="020F0502020204030204" pitchFamily="34" charset="0"/>
                <a:ea typeface="Times New Roman" panose="02020603050405020304" pitchFamily="18" charset="0"/>
                <a:hlinkClick r:id="rId10"/>
              </a:rPr>
              <a:t>ERIC link here</a:t>
            </a:r>
            <a:r>
              <a:rPr lang="en-US" sz="1800" dirty="0">
                <a:effectLst/>
                <a:latin typeface="Calibri" panose="020F0502020204030204" pitchFamily="34" charset="0"/>
                <a:ea typeface="Times New Roman" panose="02020603050405020304" pitchFamily="18" charset="0"/>
              </a:rPr>
              <a:t>). Essentially, </a:t>
            </a:r>
            <a:r>
              <a:rPr lang="en-US" sz="1800" dirty="0">
                <a:solidFill>
                  <a:srgbClr val="000000"/>
                </a:solidFill>
                <a:effectLst/>
                <a:latin typeface="Calibri" panose="020F0502020204030204" pitchFamily="34" charset="0"/>
                <a:ea typeface="Times New Roman" panose="02020603050405020304" pitchFamily="18" charset="0"/>
              </a:rPr>
              <a:t>students rated college faculty who use open materials to be kinder, more encouraging, and more creative than faculty using a traditional copyrighted textbook.</a:t>
            </a:r>
            <a:endParaRPr lang="en-US" sz="18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06B7BC-8A3D-4F85-B37C-57C7EABFBC4D}" type="slidenum">
              <a:rPr lang="en-US" smtClean="0"/>
              <a:t>7</a:t>
            </a:fld>
            <a:endParaRPr lang="en-US"/>
          </a:p>
        </p:txBody>
      </p:sp>
    </p:spTree>
    <p:extLst>
      <p:ext uri="{BB962C8B-B14F-4D97-AF65-F5344CB8AC3E}">
        <p14:creationId xmlns:p14="http://schemas.microsoft.com/office/powerpoint/2010/main" val="140643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112D9-A87A-4729-BA3B-16609E38DF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49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112D9-A87A-4729-BA3B-16609E38DFF5}" type="slidenum">
              <a:rPr lang="en-US" smtClean="0"/>
              <a:t>9</a:t>
            </a:fld>
            <a:endParaRPr lang="en-US"/>
          </a:p>
        </p:txBody>
      </p:sp>
    </p:spTree>
    <p:extLst>
      <p:ext uri="{BB962C8B-B14F-4D97-AF65-F5344CB8AC3E}">
        <p14:creationId xmlns:p14="http://schemas.microsoft.com/office/powerpoint/2010/main" val="1036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9/29/2020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7567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0536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9/29/2020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3302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9/29/2020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93560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68151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9/29/2020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53684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4408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0366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380822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7602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9/29/2020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1979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35893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5376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19646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9/29/2020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857195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278620-5361-40F0-AC1F-2696A38C4FE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2754509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78620-5361-40F0-AC1F-2696A38C4FE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3178268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78620-5361-40F0-AC1F-2696A38C4FE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1875309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278620-5361-40F0-AC1F-2696A38C4FE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451503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278620-5361-40F0-AC1F-2696A38C4FE2}"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3546885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278620-5361-40F0-AC1F-2696A38C4FE2}"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1626726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78620-5361-40F0-AC1F-2696A38C4FE2}"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184297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9/29/2020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1317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78620-5361-40F0-AC1F-2696A38C4FE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2691212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78620-5361-40F0-AC1F-2696A38C4FE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1603588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78620-5361-40F0-AC1F-2696A38C4FE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3954513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278620-5361-40F0-AC1F-2696A38C4FE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F6822-BE60-4895-9B02-044BBE7C7DEE}" type="slidenum">
              <a:rPr lang="en-US" smtClean="0"/>
              <a:t>‹#›</a:t>
            </a:fld>
            <a:endParaRPr lang="en-US"/>
          </a:p>
        </p:txBody>
      </p:sp>
    </p:spTree>
    <p:extLst>
      <p:ext uri="{BB962C8B-B14F-4D97-AF65-F5344CB8AC3E}">
        <p14:creationId xmlns:p14="http://schemas.microsoft.com/office/powerpoint/2010/main" val="14743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3265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050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3445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9211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9/29/2020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0397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277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9/29/2020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268721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6278620-5361-40F0-AC1F-2696A38C4FE2}" type="datetimeFigureOut">
              <a:rPr lang="en-US" smtClean="0"/>
              <a:t>9/29/2020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62F6822-BE60-4895-9B02-044BBE7C7DE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32153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78620-5361-40F0-AC1F-2696A38C4FE2}" type="datetimeFigureOut">
              <a:rPr lang="en-US" smtClean="0"/>
              <a:t>9/29/2020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F6822-BE60-4895-9B02-044BBE7C7DEE}" type="slidenum">
              <a:rPr lang="en-US" smtClean="0"/>
              <a:t>‹#›</a:t>
            </a:fld>
            <a:endParaRPr lang="en-US"/>
          </a:p>
        </p:txBody>
      </p:sp>
    </p:spTree>
    <p:extLst>
      <p:ext uri="{BB962C8B-B14F-4D97-AF65-F5344CB8AC3E}">
        <p14:creationId xmlns:p14="http://schemas.microsoft.com/office/powerpoint/2010/main" val="107014472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guides.uflib.ufl.edu/copyright/publicdomain"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hyperlink" Target="https://creativecommons.org/licenses/by-nc-sa/3.0/" TargetMode="External"/><Relationship Id="rId4" Type="http://schemas.openxmlformats.org/officeDocument/2006/relationships/hyperlink" Target="https://guides.lib.umich.edu/creativecommons/licens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arametricmonkey.com/2015/06/30/creative-commons-softwar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2.jpeg"/><Relationship Id="rId7" Type="http://schemas.openxmlformats.org/officeDocument/2006/relationships/hyperlink" Target="https://creativecommons.org/about/downloads/"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hyperlink" Target="https://creativecommons.org/licenses/by-nc-sa/3.0/" TargetMode="External"/><Relationship Id="rId4" Type="http://schemas.openxmlformats.org/officeDocument/2006/relationships/hyperlink" Target="https://www.tonybates.ca/2015/02/16/making-sense-of-open-educational-resour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s://creativecommons.org/licenses/by/3.0/" TargetMode="External"/><Relationship Id="rId5" Type="http://schemas.openxmlformats.org/officeDocument/2006/relationships/hyperlink" Target="https://www.flickr.com/photos/ellenmetter/37631415622"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hyperlink" Target="http://flickr.com/photos/methodshop/7733814390" TargetMode="External"/><Relationship Id="rId13"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s://creativecommons.org/licenses/by-nc-sa/3.0/"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hyperlink" Target="https://medium.com/@FimJishwick/museum-logos-drawing-the-line-63d3f27cc8fa"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16.jpeg"/><Relationship Id="rId10" Type="http://schemas.openxmlformats.org/officeDocument/2006/relationships/hyperlink" Target="https://commons.wikimedia.org/wiki/File:YouTube_social_white_square_(2017).svg" TargetMode="External"/><Relationship Id="rId4" Type="http://schemas.openxmlformats.org/officeDocument/2006/relationships/hyperlink" Target="http://www.flickr.com/photos/opensourceway/8249753733/" TargetMode="Externa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ress.rebus.community/blueprint2/"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pixabay.com/en/way-path-outdoor-landscape-nature-91890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hyperlink" Target="https://creativecommons.org/licenses/by/3.0/" TargetMode="External"/><Relationship Id="rId4" Type="http://schemas.openxmlformats.org/officeDocument/2006/relationships/hyperlink" Target="https://creativecommons.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8" Type="http://schemas.openxmlformats.org/officeDocument/2006/relationships/hyperlink" Target="https://ung.edu/university-press/books/understanding-music-past-and-present.php" TargetMode="External"/><Relationship Id="rId3" Type="http://schemas.openxmlformats.org/officeDocument/2006/relationships/image" Target="../media/image57.png"/><Relationship Id="rId7" Type="http://schemas.openxmlformats.org/officeDocument/2006/relationships/hyperlink" Target="https://creativecommons.org/publicdomain/mark/1.0/" TargetMode="External"/><Relationship Id="rId2" Type="http://schemas.openxmlformats.org/officeDocument/2006/relationships/image" Target="../media/image56.png"/><Relationship Id="rId1" Type="http://schemas.openxmlformats.org/officeDocument/2006/relationships/slideLayout" Target="../slideLayouts/slideLayout25.xml"/><Relationship Id="rId6" Type="http://schemas.openxmlformats.org/officeDocument/2006/relationships/hyperlink" Target="https://archive.org/details/Andpiano/page/n5/mode/2up" TargetMode="External"/><Relationship Id="rId5" Type="http://schemas.openxmlformats.org/officeDocument/2006/relationships/hyperlink" Target="https://creativecommons.org/licenses/by/4.0/" TargetMode="External"/><Relationship Id="rId10" Type="http://schemas.openxmlformats.org/officeDocument/2006/relationships/image" Target="../media/image58.png"/><Relationship Id="rId4" Type="http://schemas.openxmlformats.org/officeDocument/2006/relationships/hyperlink" Target="https://www.youtube.com/watch?v=t4echOq29d0" TargetMode="External"/><Relationship Id="rId9" Type="http://schemas.openxmlformats.org/officeDocument/2006/relationships/hyperlink" Target="https://creativecommons.org/licenses/by-sa/4.0/"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c.etsu.edu/etsu-oer/4/" TargetMode="External"/><Relationship Id="rId3" Type="http://schemas.openxmlformats.org/officeDocument/2006/relationships/image" Target="../media/image60.png"/><Relationship Id="rId7" Type="http://schemas.openxmlformats.org/officeDocument/2006/relationships/hyperlink" Target="https://dc.etsu.edu/etsu-oer/5/" TargetMode="External"/><Relationship Id="rId2" Type="http://schemas.openxmlformats.org/officeDocument/2006/relationships/image" Target="../media/image59.png"/><Relationship Id="rId1" Type="http://schemas.openxmlformats.org/officeDocument/2006/relationships/slideLayout" Target="../slideLayouts/slideLayout25.xml"/><Relationship Id="rId6" Type="http://schemas.openxmlformats.org/officeDocument/2006/relationships/hyperlink" Target="https://creativecommons.org/licenses/by/4.0/" TargetMode="External"/><Relationship Id="rId5" Type="http://schemas.openxmlformats.org/officeDocument/2006/relationships/hyperlink" Target="https://shareok.org/handle/11244/52244" TargetMode="Externa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dlss.flvc.org/documents/210036/1314923/Infographic+-+2018+Student+Textbook+Survey.pdf/28104939-0f6b-3b07-e9c3-d8062cda7758"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hyperlink" Target="mailto:lauren.collier@tn.gov"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hyperlink" Target="https://pixabay.com/en/way-path-outdoor-landscape-nature-918900/" TargetMode="Externa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hyperlink" Target="https://creativecommons.org/licenses/by/3.0/" TargetMode="External"/><Relationship Id="rId4" Type="http://schemas.openxmlformats.org/officeDocument/2006/relationships/hyperlink" Target="https://creativecommo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5DF224-813C-4E1B-A1D9-6B68D1025B6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482" t="5194" r="30798" b="69465"/>
          <a:stretch/>
        </p:blipFill>
        <p:spPr>
          <a:xfrm>
            <a:off x="4663783" y="320224"/>
            <a:ext cx="2864430" cy="1976724"/>
          </a:xfrm>
          <a:prstGeom prst="rect">
            <a:avLst/>
          </a:prstGeom>
        </p:spPr>
      </p:pic>
      <p:sp>
        <p:nvSpPr>
          <p:cNvPr id="8" name="Title 3">
            <a:extLst>
              <a:ext uri="{FF2B5EF4-FFF2-40B4-BE49-F238E27FC236}">
                <a16:creationId xmlns:a16="http://schemas.microsoft.com/office/drawing/2014/main" id="{CBFEDBB6-E93F-4670-9A05-55B2FD3042B6}"/>
              </a:ext>
            </a:extLst>
          </p:cNvPr>
          <p:cNvSpPr txBox="1">
            <a:spLocks noGrp="1"/>
          </p:cNvSpPr>
          <p:nvPr>
            <p:ph type="title" idx="4294967295"/>
          </p:nvPr>
        </p:nvSpPr>
        <p:spPr>
          <a:xfrm>
            <a:off x="1261190" y="2243770"/>
            <a:ext cx="9669617" cy="14540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j-lt"/>
                <a:ea typeface="+mj-ea"/>
                <a:cs typeface="+mj-cs"/>
              </a:rPr>
              <a:t>INTRODUCTION TO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j-lt"/>
                <a:ea typeface="+mj-ea"/>
                <a:cs typeface="+mj-cs"/>
              </a:rPr>
              <a:t>OPEN EDUCATIONAL RESOURCES (OER)</a:t>
            </a:r>
            <a:endParaRPr kumimoji="0" lang="en-US" sz="4800" b="1" i="0" u="none" strike="noStrike" kern="1200" cap="none" spc="0" normalizeH="0" baseline="0" noProof="0" dirty="0">
              <a:ln>
                <a:noFill/>
              </a:ln>
              <a:solidFill>
                <a:schemeClr val="bg1"/>
              </a:solidFill>
              <a:effectLst/>
              <a:uLnTx/>
              <a:uFillTx/>
              <a:latin typeface="+mj-lt"/>
              <a:ea typeface="+mj-ea"/>
              <a:cs typeface="Calibri Light"/>
            </a:endParaRPr>
          </a:p>
        </p:txBody>
      </p:sp>
      <p:sp>
        <p:nvSpPr>
          <p:cNvPr id="9" name="Subtitle 4">
            <a:extLst>
              <a:ext uri="{FF2B5EF4-FFF2-40B4-BE49-F238E27FC236}">
                <a16:creationId xmlns:a16="http://schemas.microsoft.com/office/drawing/2014/main" id="{87E38F5A-B313-46FD-906C-B8570EE92EF5}"/>
              </a:ext>
            </a:extLst>
          </p:cNvPr>
          <p:cNvSpPr txBox="1">
            <a:spLocks/>
          </p:cNvSpPr>
          <p:nvPr/>
        </p:nvSpPr>
        <p:spPr>
          <a:xfrm>
            <a:off x="1690369" y="3527612"/>
            <a:ext cx="8811258" cy="17248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en-US" sz="2400" b="1">
              <a:solidFill>
                <a:schemeClr val="bg1"/>
              </a:solidFill>
              <a:cs typeface="Calibri"/>
            </a:endParaRPr>
          </a:p>
          <a:p>
            <a:pPr marL="0" indent="0" algn="ctr">
              <a:lnSpc>
                <a:spcPct val="100000"/>
              </a:lnSpc>
              <a:spcBef>
                <a:spcPts val="0"/>
              </a:spcBef>
              <a:buNone/>
            </a:pPr>
            <a:r>
              <a:rPr lang="en-US" sz="2400" b="1">
                <a:solidFill>
                  <a:schemeClr val="bg1"/>
                </a:solidFill>
              </a:rPr>
              <a:t>Nancy </a:t>
            </a:r>
            <a:r>
              <a:rPr lang="en-US" sz="2400" b="1" err="1">
                <a:solidFill>
                  <a:schemeClr val="bg1"/>
                </a:solidFill>
              </a:rPr>
              <a:t>KingSanders</a:t>
            </a:r>
            <a:r>
              <a:rPr lang="en-US" sz="2400">
                <a:solidFill>
                  <a:schemeClr val="bg1"/>
                </a:solidFill>
              </a:rPr>
              <a:t>, Austin Peay State University</a:t>
            </a:r>
            <a:endParaRPr lang="en-US" sz="2400">
              <a:solidFill>
                <a:schemeClr val="bg1"/>
              </a:solidFill>
              <a:cs typeface="Calibri"/>
            </a:endParaRPr>
          </a:p>
          <a:p>
            <a:pPr algn="ctr">
              <a:lnSpc>
                <a:spcPct val="100000"/>
              </a:lnSpc>
              <a:spcBef>
                <a:spcPts val="0"/>
              </a:spcBef>
              <a:buNone/>
            </a:pPr>
            <a:r>
              <a:rPr lang="en-US" sz="2400" b="1">
                <a:solidFill>
                  <a:schemeClr val="bg1"/>
                </a:solidFill>
                <a:ea typeface="+mn-lt"/>
                <a:cs typeface="+mn-lt"/>
              </a:rPr>
              <a:t>Elizabeth Spica, </a:t>
            </a:r>
            <a:r>
              <a:rPr lang="en-US" sz="2400">
                <a:solidFill>
                  <a:schemeClr val="bg1"/>
                </a:solidFill>
                <a:ea typeface="+mn-lt"/>
                <a:cs typeface="+mn-lt"/>
              </a:rPr>
              <a:t>The University of Tennessee, Knoxville</a:t>
            </a:r>
          </a:p>
          <a:p>
            <a:pPr marL="0" indent="0" algn="ctr">
              <a:lnSpc>
                <a:spcPct val="100000"/>
              </a:lnSpc>
              <a:spcBef>
                <a:spcPts val="0"/>
              </a:spcBef>
              <a:buNone/>
            </a:pPr>
            <a:r>
              <a:rPr lang="en-US" sz="2400" b="1">
                <a:solidFill>
                  <a:schemeClr val="bg1"/>
                </a:solidFill>
              </a:rPr>
              <a:t>Ryan Korstange, </a:t>
            </a:r>
            <a:r>
              <a:rPr lang="en-US" sz="2400">
                <a:solidFill>
                  <a:schemeClr val="bg1"/>
                </a:solidFill>
              </a:rPr>
              <a:t>Middle Tennessee State University</a:t>
            </a:r>
            <a:endParaRPr lang="en-US" sz="2400">
              <a:solidFill>
                <a:schemeClr val="bg1"/>
              </a:solidFill>
              <a:cs typeface="Calibri"/>
            </a:endParaRPr>
          </a:p>
          <a:p>
            <a:pPr marL="0" indent="0" algn="ctr">
              <a:lnSpc>
                <a:spcPct val="100000"/>
              </a:lnSpc>
              <a:spcBef>
                <a:spcPts val="0"/>
              </a:spcBef>
              <a:buNone/>
            </a:pPr>
            <a:r>
              <a:rPr lang="en-US" sz="2400" b="1">
                <a:solidFill>
                  <a:schemeClr val="bg1"/>
                </a:solidFill>
              </a:rPr>
              <a:t>Ashley </a:t>
            </a:r>
            <a:r>
              <a:rPr lang="en-US" sz="2400" b="1" err="1">
                <a:solidFill>
                  <a:schemeClr val="bg1"/>
                </a:solidFill>
              </a:rPr>
              <a:t>Sergiadis</a:t>
            </a:r>
            <a:r>
              <a:rPr lang="en-US" sz="2400" b="1">
                <a:solidFill>
                  <a:schemeClr val="bg1"/>
                </a:solidFill>
              </a:rPr>
              <a:t>, </a:t>
            </a:r>
            <a:r>
              <a:rPr lang="en-US" sz="2400">
                <a:solidFill>
                  <a:schemeClr val="bg1"/>
                </a:solidFill>
              </a:rPr>
              <a:t>East Tennessee State University</a:t>
            </a:r>
            <a:endParaRPr lang="en-US" sz="2400">
              <a:solidFill>
                <a:schemeClr val="bg1"/>
              </a:solidFill>
              <a:cs typeface="Calibri"/>
            </a:endParaRPr>
          </a:p>
        </p:txBody>
      </p:sp>
      <p:sp>
        <p:nvSpPr>
          <p:cNvPr id="22" name="TextBox 21">
            <a:extLst>
              <a:ext uri="{FF2B5EF4-FFF2-40B4-BE49-F238E27FC236}">
                <a16:creationId xmlns:a16="http://schemas.microsoft.com/office/drawing/2014/main" id="{3FA64248-3B4E-450B-969E-5BA8DEDB5D2E}"/>
              </a:ext>
            </a:extLst>
          </p:cNvPr>
          <p:cNvSpPr txBox="1"/>
          <p:nvPr/>
        </p:nvSpPr>
        <p:spPr>
          <a:xfrm>
            <a:off x="4594097" y="6193355"/>
            <a:ext cx="6183605" cy="523220"/>
          </a:xfrm>
          <a:prstGeom prst="rect">
            <a:avLst/>
          </a:prstGeom>
          <a:noFill/>
        </p:spPr>
        <p:txBody>
          <a:bodyPr wrap="square">
            <a:spAutoFit/>
          </a:bodyPr>
          <a:lstStyle/>
          <a:p>
            <a:pPr marL="0" indent="0" algn="r">
              <a:buNone/>
            </a:pPr>
            <a:r>
              <a:rPr lang="en-US" sz="1400" b="1">
                <a:solidFill>
                  <a:schemeClr val="bg1"/>
                </a:solidFill>
              </a:rPr>
              <a:t>This webinar is a collaboration of the Tennessee Higher Education Commission Task Force on Textbook Affordability </a:t>
            </a:r>
          </a:p>
        </p:txBody>
      </p:sp>
      <p:pic>
        <p:nvPicPr>
          <p:cNvPr id="7" name="Picture 6" descr="Creative Commons License">
            <a:hlinkClick r:id="rId4"/>
            <a:extLst>
              <a:ext uri="{FF2B5EF4-FFF2-40B4-BE49-F238E27FC236}">
                <a16:creationId xmlns:a16="http://schemas.microsoft.com/office/drawing/2014/main" id="{C19655CB-1FE5-45E1-BD99-40B78AD8E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7702" y="6255165"/>
            <a:ext cx="1256323" cy="44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0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18ECBA-59C0-4561-887E-6CAFF6699F54}"/>
              </a:ext>
            </a:extLst>
          </p:cNvPr>
          <p:cNvSpPr txBox="1">
            <a:spLocks noGrp="1"/>
          </p:cNvSpPr>
          <p:nvPr>
            <p:ph type="title" idx="4294967295"/>
          </p:nvPr>
        </p:nvSpPr>
        <p:spPr>
          <a:xfrm>
            <a:off x="569454" y="799353"/>
            <a:ext cx="386213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n-ea"/>
                <a:cs typeface="+mn-cs"/>
              </a:rPr>
              <a:t>OER: Materials in the Public Domain</a:t>
            </a:r>
          </a:p>
        </p:txBody>
      </p:sp>
      <p:sp>
        <p:nvSpPr>
          <p:cNvPr id="9" name="Content Placeholder 8">
            <a:extLst>
              <a:ext uri="{FF2B5EF4-FFF2-40B4-BE49-F238E27FC236}">
                <a16:creationId xmlns:a16="http://schemas.microsoft.com/office/drawing/2014/main" id="{CACF69BA-DB83-4491-BF06-F17F6205E4FA}"/>
              </a:ext>
            </a:extLst>
          </p:cNvPr>
          <p:cNvSpPr>
            <a:spLocks noGrp="1"/>
          </p:cNvSpPr>
          <p:nvPr>
            <p:ph idx="1"/>
          </p:nvPr>
        </p:nvSpPr>
        <p:spPr>
          <a:xfrm>
            <a:off x="569454" y="1961146"/>
            <a:ext cx="4866146" cy="4097501"/>
          </a:xfrm>
        </p:spPr>
        <p:txBody>
          <a:bodyPr anchor="ctr">
            <a:normAutofit fontScale="85000" lnSpcReduction="10000"/>
          </a:bodyPr>
          <a:lstStyle/>
          <a:p>
            <a:pPr marL="0" indent="0">
              <a:buNone/>
            </a:pPr>
            <a:r>
              <a:rPr lang="en-US" sz="3200" dirty="0">
                <a:solidFill>
                  <a:schemeClr val="bg1"/>
                </a:solidFill>
              </a:rPr>
              <a:t>“Open Educational Resources (OER) are teaching, learning, and research materials that are either (a) </a:t>
            </a:r>
            <a:r>
              <a:rPr lang="en-US" sz="3900" b="1" dirty="0">
                <a:solidFill>
                  <a:schemeClr val="bg1"/>
                </a:solidFill>
              </a:rPr>
              <a:t>in the public domain </a:t>
            </a:r>
            <a:r>
              <a:rPr lang="en-US" sz="3200" dirty="0">
                <a:solidFill>
                  <a:schemeClr val="bg1"/>
                </a:solidFill>
              </a:rPr>
              <a:t>or (b) licensed in a manner that provides everyone with free and perpetual permission to engage in the 5R activities [retain, reuse, revise, remix, redistribute].“</a:t>
            </a:r>
          </a:p>
          <a:p>
            <a:pPr marL="0" indent="0" algn="r">
              <a:buNone/>
            </a:pPr>
            <a:r>
              <a:rPr lang="en-US" sz="3200" dirty="0">
                <a:solidFill>
                  <a:schemeClr val="bg1"/>
                </a:solidFill>
              </a:rPr>
              <a:t>creativecommons.org</a:t>
            </a:r>
          </a:p>
        </p:txBody>
      </p:sp>
      <p:pic>
        <p:nvPicPr>
          <p:cNvPr id="2" name="Content Placeholder 4">
            <a:extLst>
              <a:ext uri="{FF2B5EF4-FFF2-40B4-BE49-F238E27FC236}">
                <a16:creationId xmlns:a16="http://schemas.microsoft.com/office/drawing/2014/main" id="{AACAE2AC-123B-46AA-9851-61879B680D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 r="-352" b="-6121"/>
          <a:stretch/>
        </p:blipFill>
        <p:spPr>
          <a:xfrm>
            <a:off x="5825848" y="3036209"/>
            <a:ext cx="5796698" cy="2160351"/>
          </a:xfrm>
          <a:prstGeom prst="rect">
            <a:avLst/>
          </a:prstGeom>
        </p:spPr>
      </p:pic>
      <p:sp>
        <p:nvSpPr>
          <p:cNvPr id="4" name="TextBox 3">
            <a:extLst>
              <a:ext uri="{FF2B5EF4-FFF2-40B4-BE49-F238E27FC236}">
                <a16:creationId xmlns:a16="http://schemas.microsoft.com/office/drawing/2014/main" id="{156A0B9E-28EC-413C-8F67-AF2F6B043322}"/>
              </a:ext>
              <a:ext uri="{C183D7F6-B498-43B3-948B-1728B52AA6E4}">
                <adec:decorative xmlns:adec="http://schemas.microsoft.com/office/drawing/2017/decorative" val="1"/>
              </a:ext>
            </a:extLst>
          </p:cNvPr>
          <p:cNvSpPr txBox="1"/>
          <p:nvPr/>
        </p:nvSpPr>
        <p:spPr>
          <a:xfrm>
            <a:off x="9624060" y="6312203"/>
            <a:ext cx="2471533"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guides.lib.umich.edu/creativecommons/license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BBD90DD-48FE-4EF5-B5CB-2EBBE169E42B}"/>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9" r="511" b="-2"/>
          <a:stretch/>
        </p:blipFill>
        <p:spPr>
          <a:xfrm>
            <a:off x="5825848" y="954580"/>
            <a:ext cx="5796698" cy="1877959"/>
          </a:xfrm>
          <a:prstGeom prst="rect">
            <a:avLst/>
          </a:prstGeom>
        </p:spPr>
      </p:pic>
      <p:sp>
        <p:nvSpPr>
          <p:cNvPr id="12" name="TextBox 11">
            <a:extLst>
              <a:ext uri="{FF2B5EF4-FFF2-40B4-BE49-F238E27FC236}">
                <a16:creationId xmlns:a16="http://schemas.microsoft.com/office/drawing/2014/main" id="{3F7A4A48-8105-4E8E-8246-F748FF5AC75B}"/>
              </a:ext>
              <a:ext uri="{C183D7F6-B498-43B3-948B-1728B52AA6E4}">
                <adec:decorative xmlns:adec="http://schemas.microsoft.com/office/drawing/2017/decorative" val="1"/>
              </a:ext>
            </a:extLst>
          </p:cNvPr>
          <p:cNvSpPr txBox="1"/>
          <p:nvPr/>
        </p:nvSpPr>
        <p:spPr>
          <a:xfrm>
            <a:off x="9624060" y="6583194"/>
            <a:ext cx="2471533"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7" tooltip="http://guides.uflib.ufl.edu/copyright/publicdomain">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69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18EFC0-15B0-4B28-A4AC-EBBFE260B299}"/>
              </a:ext>
            </a:extLst>
          </p:cNvPr>
          <p:cNvSpPr>
            <a:spLocks noGrp="1"/>
          </p:cNvSpPr>
          <p:nvPr>
            <p:ph type="title"/>
          </p:nvPr>
        </p:nvSpPr>
        <p:spPr>
          <a:xfrm>
            <a:off x="1045903" y="111609"/>
            <a:ext cx="9926051" cy="1945481"/>
          </a:xfrm>
        </p:spPr>
        <p:txBody>
          <a:bodyPr vert="horz" lIns="91440" tIns="45720" rIns="91440" bIns="45720" rtlCol="0" anchor="ctr">
            <a:normAutofit/>
          </a:bodyPr>
          <a:lstStyle/>
          <a:p>
            <a:pPr algn="ctr"/>
            <a:r>
              <a:rPr lang="en-US" b="1" dirty="0">
                <a:solidFill>
                  <a:schemeClr val="bg1"/>
                </a:solidFill>
              </a:rPr>
              <a:t>Creative Commons (CC) License Elements</a:t>
            </a:r>
          </a:p>
        </p:txBody>
      </p:sp>
      <p:sp>
        <p:nvSpPr>
          <p:cNvPr id="8" name="Title 1">
            <a:extLst>
              <a:ext uri="{FF2B5EF4-FFF2-40B4-BE49-F238E27FC236}">
                <a16:creationId xmlns:a16="http://schemas.microsoft.com/office/drawing/2014/main" id="{5A6F4FC4-D41D-4E15-B646-FE1FBECE0A91}"/>
              </a:ext>
            </a:extLst>
          </p:cNvPr>
          <p:cNvSpPr txBox="1">
            <a:spLocks/>
          </p:cNvSpPr>
          <p:nvPr/>
        </p:nvSpPr>
        <p:spPr>
          <a:xfrm>
            <a:off x="406794" y="4800911"/>
            <a:ext cx="11378412" cy="13379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chemeClr val="bg1"/>
                </a:solidFill>
              </a:rPr>
              <a:t>Attribution (BY) – No Derivatives (ND) – Share Alike (SA) – Non-Commercial (NC)</a:t>
            </a:r>
          </a:p>
        </p:txBody>
      </p:sp>
      <p:sp>
        <p:nvSpPr>
          <p:cNvPr id="6" name="TextBox 5">
            <a:extLst>
              <a:ext uri="{FF2B5EF4-FFF2-40B4-BE49-F238E27FC236}">
                <a16:creationId xmlns:a16="http://schemas.microsoft.com/office/drawing/2014/main" id="{B886F3CB-8F6E-4660-BEAC-0A5A592A846F}"/>
              </a:ext>
              <a:ext uri="{C183D7F6-B498-43B3-948B-1728B52AA6E4}">
                <adec:decorative xmlns:adec="http://schemas.microsoft.com/office/drawing/2017/decorative" val="1"/>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arametricmonkey.com/2015/06/30/creative-commons-softwa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pic>
        <p:nvPicPr>
          <p:cNvPr id="5" name="Content Placeholder 4" descr="A picture containing the four Creative Commons attribution elements">
            <a:extLst>
              <a:ext uri="{FF2B5EF4-FFF2-40B4-BE49-F238E27FC236}">
                <a16:creationId xmlns:a16="http://schemas.microsoft.com/office/drawing/2014/main" id="{1FC476C4-0A64-4585-B944-796EFC5F71A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401" t="30124" r="16094" b="30864"/>
          <a:stretch/>
        </p:blipFill>
        <p:spPr>
          <a:xfrm>
            <a:off x="565235" y="1740103"/>
            <a:ext cx="11061530" cy="3060808"/>
          </a:xfrm>
          <a:prstGeom prst="rect">
            <a:avLst/>
          </a:prstGeom>
        </p:spPr>
      </p:pic>
    </p:spTree>
    <p:extLst>
      <p:ext uri="{BB962C8B-B14F-4D97-AF65-F5344CB8AC3E}">
        <p14:creationId xmlns:p14="http://schemas.microsoft.com/office/powerpoint/2010/main" val="366681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C3DB-96F9-4133-A62B-6B18EAFA337F}"/>
              </a:ext>
            </a:extLst>
          </p:cNvPr>
          <p:cNvSpPr>
            <a:spLocks noGrp="1"/>
          </p:cNvSpPr>
          <p:nvPr>
            <p:ph type="title"/>
          </p:nvPr>
        </p:nvSpPr>
        <p:spPr>
          <a:xfrm>
            <a:off x="8423923" y="2441491"/>
            <a:ext cx="3222839" cy="2846070"/>
          </a:xfrm>
        </p:spPr>
        <p:txBody>
          <a:bodyPr vert="horz" lIns="91440" tIns="45720" rIns="91440" bIns="45720" rtlCol="0" anchor="ctr">
            <a:noAutofit/>
          </a:bodyPr>
          <a:lstStyle/>
          <a:p>
            <a:pPr algn="ctr"/>
            <a:r>
              <a:rPr lang="en-US" sz="3600" b="1" dirty="0">
                <a:solidFill>
                  <a:schemeClr val="bg1"/>
                </a:solidFill>
              </a:rPr>
              <a:t>The 6 Creative Commons Licenses  </a:t>
            </a:r>
            <a:br>
              <a:rPr lang="en-US" sz="3600" b="1" dirty="0">
                <a:solidFill>
                  <a:schemeClr val="bg1"/>
                </a:solidFill>
              </a:rPr>
            </a:br>
            <a:br>
              <a:rPr lang="en-US" sz="3600" b="1" dirty="0">
                <a:solidFill>
                  <a:schemeClr val="bg1"/>
                </a:solidFill>
              </a:rPr>
            </a:br>
            <a:r>
              <a:rPr lang="en-US" sz="3600" dirty="0">
                <a:solidFill>
                  <a:schemeClr val="bg1"/>
                </a:solidFill>
              </a:rPr>
              <a:t>“Some Rights Reserved”</a:t>
            </a:r>
          </a:p>
        </p:txBody>
      </p:sp>
      <p:pic>
        <p:nvPicPr>
          <p:cNvPr id="5" name="Content Placeholder 4" descr="Image of the six Creative Commons licenses. ">
            <a:extLst>
              <a:ext uri="{FF2B5EF4-FFF2-40B4-BE49-F238E27FC236}">
                <a16:creationId xmlns:a16="http://schemas.microsoft.com/office/drawing/2014/main" id="{0EAC3AEC-5B25-4F47-9E59-EB8A4E7CA05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2488"/>
          <a:stretch/>
        </p:blipFill>
        <p:spPr>
          <a:xfrm>
            <a:off x="545238" y="858525"/>
            <a:ext cx="7608304" cy="5211906"/>
          </a:xfrm>
          <a:prstGeom prst="rect">
            <a:avLst/>
          </a:prstGeom>
        </p:spPr>
      </p:pic>
      <p:sp>
        <p:nvSpPr>
          <p:cNvPr id="6" name="TextBox 5">
            <a:extLst>
              <a:ext uri="{FF2B5EF4-FFF2-40B4-BE49-F238E27FC236}">
                <a16:creationId xmlns:a16="http://schemas.microsoft.com/office/drawing/2014/main" id="{A1FBDDBC-AA53-4B4F-936B-C22B4979E55D}"/>
              </a:ext>
            </a:extLst>
          </p:cNvPr>
          <p:cNvSpPr txBox="1"/>
          <p:nvPr/>
        </p:nvSpPr>
        <p:spPr>
          <a:xfrm>
            <a:off x="5713450" y="5870376"/>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onybates.ca/2015/02/16/making-sense-of-open-educational-resourc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pic>
        <p:nvPicPr>
          <p:cNvPr id="22" name="Content Placeholder 4" descr="A picture of the Creative Commons symbol. ">
            <a:extLst>
              <a:ext uri="{FF2B5EF4-FFF2-40B4-BE49-F238E27FC236}">
                <a16:creationId xmlns:a16="http://schemas.microsoft.com/office/drawing/2014/main" id="{DA57E18E-1277-4C9C-AE7B-EA89B7482C8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362" r="5752" b="-2"/>
          <a:stretch/>
        </p:blipFill>
        <p:spPr>
          <a:xfrm>
            <a:off x="9563942" y="1040088"/>
            <a:ext cx="942799" cy="1060701"/>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4" name="TextBox 23">
            <a:extLst>
              <a:ext uri="{FF2B5EF4-FFF2-40B4-BE49-F238E27FC236}">
                <a16:creationId xmlns:a16="http://schemas.microsoft.com/office/drawing/2014/main" id="{0AB74E1B-CF9F-4C67-9E13-2EFB689B8C77}"/>
              </a:ext>
            </a:extLst>
          </p:cNvPr>
          <p:cNvSpPr txBox="1"/>
          <p:nvPr/>
        </p:nvSpPr>
        <p:spPr>
          <a:xfrm>
            <a:off x="17668147" y="7913191"/>
            <a:ext cx="202795" cy="4724370"/>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7" tooltip="https://creativecommons.org/about/download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9754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ACF69BA-DB83-4491-BF06-F17F6205E4FA}"/>
              </a:ext>
            </a:extLst>
          </p:cNvPr>
          <p:cNvSpPr>
            <a:spLocks noGrp="1"/>
          </p:cNvSpPr>
          <p:nvPr>
            <p:ph idx="1"/>
          </p:nvPr>
        </p:nvSpPr>
        <p:spPr>
          <a:xfrm>
            <a:off x="423150" y="1961146"/>
            <a:ext cx="4866146" cy="4097501"/>
          </a:xfrm>
        </p:spPr>
        <p:txBody>
          <a:bodyPr anchor="ctr">
            <a:normAutofit fontScale="85000" lnSpcReduction="20000"/>
          </a:bodyPr>
          <a:lstStyle/>
          <a:p>
            <a:pPr marL="0" indent="0">
              <a:buNone/>
            </a:pPr>
            <a:r>
              <a:rPr lang="en-US" sz="3200" dirty="0">
                <a:solidFill>
                  <a:schemeClr val="bg1"/>
                </a:solidFill>
              </a:rPr>
              <a:t>“Open Educational Resources (OER) are teaching, learning, and research materials that are either (a) </a:t>
            </a:r>
            <a:r>
              <a:rPr lang="en-US" sz="3200" b="1" dirty="0">
                <a:solidFill>
                  <a:schemeClr val="bg1"/>
                </a:solidFill>
              </a:rPr>
              <a:t>in the public domain </a:t>
            </a:r>
            <a:r>
              <a:rPr lang="en-US" sz="3200" dirty="0">
                <a:solidFill>
                  <a:schemeClr val="bg1"/>
                </a:solidFill>
              </a:rPr>
              <a:t>or </a:t>
            </a:r>
            <a:r>
              <a:rPr lang="en-US" sz="3800" b="1" dirty="0">
                <a:solidFill>
                  <a:schemeClr val="bg1"/>
                </a:solidFill>
              </a:rPr>
              <a:t>(b) licensed in a manner that provides everyone with free and perpetual permission to engage in the 5R activities [retain, reuse, revise, remix, redistribute]</a:t>
            </a:r>
            <a:r>
              <a:rPr lang="en-US" sz="3200" dirty="0">
                <a:solidFill>
                  <a:schemeClr val="bg1"/>
                </a:solidFill>
              </a:rPr>
              <a:t>.“</a:t>
            </a:r>
          </a:p>
          <a:p>
            <a:pPr marL="0" indent="0" algn="r">
              <a:buNone/>
            </a:pPr>
            <a:r>
              <a:rPr lang="en-US" sz="3200" dirty="0">
                <a:solidFill>
                  <a:schemeClr val="bg1"/>
                </a:solidFill>
              </a:rPr>
              <a:t>creativecommons.org</a:t>
            </a:r>
          </a:p>
        </p:txBody>
      </p:sp>
      <p:sp>
        <p:nvSpPr>
          <p:cNvPr id="6" name="Title 5">
            <a:extLst>
              <a:ext uri="{FF2B5EF4-FFF2-40B4-BE49-F238E27FC236}">
                <a16:creationId xmlns:a16="http://schemas.microsoft.com/office/drawing/2014/main" id="{2418ECBA-59C0-4561-887E-6CAFF6699F54}"/>
              </a:ext>
            </a:extLst>
          </p:cNvPr>
          <p:cNvSpPr txBox="1">
            <a:spLocks noGrp="1"/>
          </p:cNvSpPr>
          <p:nvPr>
            <p:ph type="title" idx="4294967295"/>
          </p:nvPr>
        </p:nvSpPr>
        <p:spPr>
          <a:xfrm>
            <a:off x="423150" y="799353"/>
            <a:ext cx="507335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n-ea"/>
                <a:cs typeface="+mn-cs"/>
              </a:rPr>
              <a:t>OER: Creative Commons Licensed Materials</a:t>
            </a:r>
          </a:p>
        </p:txBody>
      </p:sp>
      <p:pic>
        <p:nvPicPr>
          <p:cNvPr id="3" name="Content Placeholder 4" descr="A picture containing text of the 5Rs -- Retain, Reuse, Redistribute, Revise, and Remix">
            <a:extLst>
              <a:ext uri="{FF2B5EF4-FFF2-40B4-BE49-F238E27FC236}">
                <a16:creationId xmlns:a16="http://schemas.microsoft.com/office/drawing/2014/main" id="{0529C939-A61B-4CA3-BCEF-98055A382D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062" b="85435" l="8850" r="97851">
                        <a14:foregroundMark x1="10999" y1="19159" x2="29077" y2="28543"/>
                        <a14:foregroundMark x1="29077" y1="28543" x2="34766" y2="34800"/>
                        <a14:foregroundMark x1="34766" y1="34800" x2="34893" y2="39687"/>
                        <a14:foregroundMark x1="24526" y1="27370" x2="36030" y2="23851"/>
                        <a14:foregroundMark x1="36030" y1="23851" x2="23135" y2="19453"/>
                        <a14:foregroundMark x1="23135" y1="19453" x2="15676" y2="23754"/>
                        <a14:foregroundMark x1="15676" y1="23754" x2="15929" y2="33529"/>
                        <a14:foregroundMark x1="15929" y1="33529" x2="29204" y2="37048"/>
                        <a14:foregroundMark x1="29204" y1="37048" x2="13527" y2="36364"/>
                        <a14:foregroundMark x1="13527" y1="36364" x2="40458" y2="38037"/>
                        <a14:foregroundMark x1="42225" y1="36739" x2="44627" y2="27957"/>
                        <a14:foregroundMark x1="44627" y1="27957" x2="34640" y2="25709"/>
                        <a14:foregroundMark x1="34640" y1="25709" x2="25790" y2="26393"/>
                        <a14:foregroundMark x1="25790" y1="26393" x2="35019" y2="26491"/>
                        <a14:foregroundMark x1="35019" y1="26491" x2="23767" y2="32551"/>
                        <a14:foregroundMark x1="23767" y1="32551" x2="27813" y2="40078"/>
                        <a14:foregroundMark x1="27813" y1="40078" x2="29709" y2="31574"/>
                        <a14:foregroundMark x1="29709" y1="31574" x2="19469" y2="42620"/>
                        <a14:foregroundMark x1="19469" y1="42620" x2="27054" y2="31867"/>
                        <a14:foregroundMark x1="27054" y1="31867" x2="21365" y2="37732"/>
                        <a14:foregroundMark x1="21365" y1="37732" x2="26802" y2="26100"/>
                        <a14:foregroundMark x1="26802" y1="26100" x2="22756" y2="33236"/>
                        <a14:foregroundMark x1="22756" y1="33236" x2="29583" y2="25318"/>
                        <a14:foregroundMark x1="49431" y1="41153" x2="47788" y2="47801"/>
                        <a14:foregroundMark x1="47788" y1="47801" x2="60683" y2="50635"/>
                        <a14:foregroundMark x1="60683" y1="50635" x2="65664" y2="47846"/>
                        <a14:foregroundMark x1="42058" y1="39878" x2="39688" y2="40832"/>
                        <a14:foregroundMark x1="46592" y1="38054" x2="42199" y2="39822"/>
                        <a14:foregroundMark x1="40834" y1="40371" x2="34387" y2="49169"/>
                        <a14:foregroundMark x1="36911" y1="60352" x2="37674" y2="63734"/>
                        <a14:foregroundMark x1="34387" y1="49169" x2="35896" y2="55856"/>
                        <a14:foregroundMark x1="42834" y1="59948" x2="50063" y2="54643"/>
                        <a14:foregroundMark x1="37674" y1="63734" x2="39734" y2="62223"/>
                        <a14:foregroundMark x1="50063" y1="54643" x2="51327" y2="44477"/>
                        <a14:foregroundMark x1="51327" y1="44477" x2="41214" y2="55034"/>
                        <a14:foregroundMark x1="41214" y1="55034" x2="51075" y2="55034"/>
                        <a14:foregroundMark x1="51075" y1="55034" x2="55120" y2="43988"/>
                        <a14:foregroundMark x1="55120" y1="43988" x2="49305" y2="48876"/>
                        <a14:foregroundMark x1="49305" y1="48876" x2="61568" y2="47898"/>
                        <a14:foregroundMark x1="61568" y1="47898" x2="54741" y2="55914"/>
                        <a14:foregroundMark x1="54741" y1="55914" x2="56511" y2="47898"/>
                        <a14:foregroundMark x1="56511" y1="47898" x2="48673" y2="54741"/>
                        <a14:foregroundMark x1="48673" y1="54741" x2="48420" y2="56012"/>
                        <a14:foregroundMark x1="72946" y1="53470" x2="59545" y2="66178"/>
                        <a14:foregroundMark x1="59545" y1="66178" x2="70038" y2="79863"/>
                        <a14:foregroundMark x1="70038" y1="79863" x2="76934" y2="81950"/>
                        <a14:foregroundMark x1="87767" y1="83577" x2="89633" y2="73216"/>
                        <a14:foregroundMark x1="89633" y1="73216" x2="78508" y2="64516"/>
                        <a14:foregroundMark x1="78508" y1="64516" x2="57522" y2="69990"/>
                        <a14:foregroundMark x1="57522" y1="69990" x2="68142" y2="73021"/>
                        <a14:foregroundMark x1="68142" y1="73021" x2="80405" y2="58944"/>
                        <a14:foregroundMark x1="80405" y1="58944" x2="80405" y2="54286"/>
                        <a14:foregroundMark x1="78254" y1="54286" x2="69912" y2="62757"/>
                        <a14:foregroundMark x1="69912" y1="62757" x2="77244" y2="66471"/>
                        <a14:foregroundMark x1="77244" y1="66471" x2="82680" y2="55230"/>
                        <a14:foregroundMark x1="82680" y1="55230" x2="77118" y2="62463"/>
                        <a14:foregroundMark x1="77118" y1="62463" x2="76485" y2="73412"/>
                        <a14:foregroundMark x1="76485" y1="73412" x2="84071" y2="69208"/>
                        <a14:foregroundMark x1="84071" y1="69208" x2="86599" y2="58456"/>
                        <a14:foregroundMark x1="86599" y1="58456" x2="72566" y2="71554"/>
                        <a14:foregroundMark x1="72566" y1="71554" x2="76738" y2="79961"/>
                        <a14:foregroundMark x1="76738" y1="79961" x2="83565" y2="67840"/>
                        <a14:foregroundMark x1="83565" y1="67840" x2="80531" y2="80645"/>
                        <a14:foregroundMark x1="80531" y1="80645" x2="84197" y2="72336"/>
                        <a14:foregroundMark x1="84197" y1="72336" x2="70544" y2="62854"/>
                        <a14:foregroundMark x1="70544" y1="62854" x2="60303" y2="66960"/>
                        <a14:foregroundMark x1="60303" y1="66960" x2="65866" y2="73412"/>
                        <a14:foregroundMark x1="65866" y1="73412" x2="74463" y2="62561"/>
                        <a14:foregroundMark x1="74463" y1="62561" x2="57775" y2="65494"/>
                        <a14:foregroundMark x1="27181" y1="62463" x2="18584" y2="63539"/>
                        <a14:foregroundMark x1="18584" y1="63539" x2="9260" y2="67849"/>
                        <a14:foregroundMark x1="4239" y1="73999" x2="1264" y2="79570"/>
                        <a14:foregroundMark x1="4597" y1="73328" x2="4438" y2="73625"/>
                        <a14:foregroundMark x1="1264" y1="79570" x2="3538" y2="80496"/>
                        <a14:foregroundMark x1="20510" y1="80934" x2="33628" y2="68719"/>
                        <a14:foregroundMark x1="33628" y1="68719" x2="31606" y2="54154"/>
                        <a14:foregroundMark x1="31606" y1="54154" x2="18710" y2="60508"/>
                        <a14:foregroundMark x1="18710" y1="60508" x2="13654" y2="73705"/>
                        <a14:foregroundMark x1="13654" y1="73705" x2="34766" y2="59335"/>
                        <a14:foregroundMark x1="34766" y1="59335" x2="32491" y2="67546"/>
                        <a14:foregroundMark x1="43152" y1="60158" x2="45891" y2="58260"/>
                        <a14:foregroundMark x1="32491" y1="67546" x2="39958" y2="62371"/>
                        <a14:foregroundMark x1="40079" y1="62451" x2="34640" y2="66373"/>
                        <a14:foregroundMark x1="45891" y1="58260" x2="43207" y2="60195"/>
                        <a14:foregroundMark x1="34640" y1="66373" x2="33628" y2="75073"/>
                        <a14:foregroundMark x1="33628" y1="75073" x2="44121" y2="67058"/>
                        <a14:foregroundMark x1="44121" y1="67058" x2="34260" y2="71750"/>
                        <a14:foregroundMark x1="34260" y1="71750" x2="26802" y2="78201"/>
                        <a14:foregroundMark x1="26802" y1="78201" x2="28698" y2="64321"/>
                        <a14:foregroundMark x1="28698" y1="64321" x2="14033" y2="72825"/>
                        <a14:foregroundMark x1="14033" y1="72825" x2="19343" y2="66373"/>
                        <a14:foregroundMark x1="19343" y1="66373" x2="13274" y2="72825"/>
                        <a14:foregroundMark x1="13274" y1="72825" x2="32364" y2="68719"/>
                        <a14:foregroundMark x1="32364" y1="68719" x2="38414" y2="61915"/>
                        <a14:foregroundMark x1="38860" y1="61644" x2="32491" y2="69599"/>
                        <a14:foregroundMark x1="32491" y1="69599" x2="36800" y2="61554"/>
                        <a14:foregroundMark x1="56973" y1="36453" x2="57775" y2="29130"/>
                        <a14:foregroundMark x1="55752" y1="47605" x2="56623" y2="39646"/>
                        <a14:foregroundMark x1="57775" y1="29130" x2="67636" y2="21408"/>
                        <a14:foregroundMark x1="67636" y1="21408" x2="81669" y2="27370"/>
                        <a14:foregroundMark x1="81669" y1="27370" x2="66119" y2="33431"/>
                        <a14:foregroundMark x1="66119" y1="33431" x2="78635" y2="25611"/>
                        <a14:foregroundMark x1="78635" y1="25611" x2="79899" y2="33236"/>
                        <a14:foregroundMark x1="79899" y1="33236" x2="72819" y2="37830"/>
                        <a14:foregroundMark x1="72819" y1="37830" x2="74210" y2="28935"/>
                        <a14:foregroundMark x1="74210" y1="28935" x2="77497" y2="41251"/>
                        <a14:foregroundMark x1="77497" y1="41251" x2="84324" y2="26588"/>
                        <a14:foregroundMark x1="84324" y1="26588" x2="90634" y2="31166"/>
                        <a14:foregroundMark x1="88177" y1="39507" x2="81542" y2="35093"/>
                        <a14:foregroundMark x1="81542" y1="35093" x2="75474" y2="20626"/>
                        <a14:foregroundMark x1="75474" y1="20626" x2="85588" y2="20235"/>
                        <a14:foregroundMark x1="85588" y1="20235" x2="64594" y2="38849"/>
                        <a14:foregroundMark x1="66446" y1="38522" x2="76106" y2="33040"/>
                        <a14:foregroundMark x1="76106" y1="33040" x2="78382" y2="25024"/>
                        <a14:foregroundMark x1="78382" y1="25024" x2="71808" y2="30987"/>
                        <a14:foregroundMark x1="71808" y1="30987" x2="79393" y2="34897"/>
                        <a14:foregroundMark x1="79393" y1="34897" x2="84576" y2="28348"/>
                        <a14:foregroundMark x1="84576" y1="28348" x2="71934" y2="33333"/>
                        <a14:foregroundMark x1="71934" y1="33333" x2="88369" y2="28152"/>
                        <a14:foregroundMark x1="88369" y1="28152" x2="77623" y2="30596"/>
                        <a14:foregroundMark x1="77623" y1="30596" x2="87231" y2="29912"/>
                        <a14:foregroundMark x1="87231" y1="29912" x2="87231" y2="29912"/>
                        <a14:foregroundMark x1="9355" y1="69404" x2="9355" y2="76246"/>
                        <a14:foregroundMark x1="9102" y1="68231" x2="9355" y2="71065"/>
                        <a14:foregroundMark x1="9608" y1="80254" x2="15929" y2="82014"/>
                        <a14:foregroundMark x1="17142" y1="81545" x2="19975" y2="80450"/>
                        <a14:foregroundMark x1="63338" y1="38612" x2="66625" y2="41838"/>
                        <a14:foregroundMark x1="85967" y1="25122" x2="82174" y2="25513"/>
                        <a14:foregroundMark x1="47029" y1="38416" x2="54488" y2="38221"/>
                        <a14:foregroundMark x1="54488" y1="38221" x2="54867" y2="38416"/>
                        <a14:foregroundMark x1="63590" y1="39492" x2="66119" y2="43011"/>
                        <a14:foregroundMark x1="62745" y1="38103" x2="63970" y2="38514"/>
                        <a14:foregroundMark x1="61062" y1="37537" x2="61691" y2="37748"/>
                        <a14:foregroundMark x1="63970" y1="38514" x2="61963" y2="38773"/>
                        <a14:foregroundMark x1="18331" y1="82209" x2="19595" y2="82111"/>
                        <a14:foregroundMark x1="35904" y1="56109" x2="38758" y2="59001"/>
                        <a14:foregroundMark x1="41972" y1="39980" x2="42351" y2="39101"/>
                        <a14:foregroundMark x1="38180" y1="58749" x2="38978" y2="59402"/>
                        <a14:foregroundMark x1="40329" y1="60508" x2="41972" y2="60997"/>
                        <a14:foregroundMark x1="85461" y1="82111" x2="85209" y2="82405"/>
                        <a14:backgroundMark x1="46144" y1="19159" x2="46144" y2="19159"/>
                        <a14:backgroundMark x1="95196" y1="45064" x2="95828" y2="32747"/>
                        <a14:backgroundMark x1="94817" y1="34995" x2="98862" y2="41544"/>
                        <a14:backgroundMark x1="98862" y1="41544" x2="89760" y2="46432"/>
                        <a14:backgroundMark x1="89760" y1="46432" x2="93173" y2="34897"/>
                        <a14:backgroundMark x1="93173" y1="34897" x2="95954" y2="44673"/>
                        <a14:backgroundMark x1="95954" y1="44673" x2="99874" y2="49658"/>
                        <a14:backgroundMark x1="55677" y1="37801" x2="60134" y2="38368"/>
                        <a14:backgroundMark x1="66004" y1="43056" x2="69027" y2="50635"/>
                        <a14:backgroundMark x1="41630" y1="61315" x2="42478" y2="61877"/>
                        <a14:backgroundMark x1="85967" y1="84457" x2="90518" y2="83969"/>
                        <a14:backgroundMark x1="23894" y1="85239" x2="3161" y2="83773"/>
                        <a14:backgroundMark x1="3161" y1="83773" x2="17446" y2="84457"/>
                        <a14:backgroundMark x1="10527" y1="83345" x2="7712" y2="82893"/>
                        <a14:backgroundMark x1="17446" y1="84457" x2="10571" y2="83352"/>
                        <a14:backgroundMark x1="55254" y1="38123" x2="57396" y2="38123"/>
                        <a14:backgroundMark x1="57396" y1="38123" x2="62418" y2="40388"/>
                        <a14:backgroundMark x1="64981" y1="43457" x2="64981" y2="43988"/>
                        <a14:backgroundMark x1="95196" y1="41935" x2="94817" y2="34506"/>
                        <a14:backgroundMark x1="94817" y1="34506" x2="93552" y2="41447"/>
                        <a14:backgroundMark x1="93552" y1="41447" x2="90518" y2="46041"/>
                        <a14:backgroundMark x1="82301" y1="52493" x2="80278" y2="52493"/>
                        <a14:backgroundMark x1="39570" y1="40078" x2="41593" y2="38416"/>
                        <a14:backgroundMark x1="52465" y1="36657" x2="51157" y2="36927"/>
                        <a14:backgroundMark x1="91403" y1="43695" x2="90645" y2="41251"/>
                        <a14:backgroundMark x1="94817" y1="36070" x2="92541" y2="31672"/>
                        <a14:backgroundMark x1="81922" y1="53079" x2="81922" y2="53079"/>
                        <a14:backgroundMark x1="83944" y1="84751" x2="83944" y2="84751"/>
                        <a14:backgroundMark x1="79198" y1="83309" x2="77497" y2="82796"/>
                        <a14:backgroundMark x1="82680" y1="84360" x2="80492" y2="83700"/>
                        <a14:backgroundMark x1="13228" y1="82928" x2="1138" y2="81916"/>
                        <a14:backgroundMark x1="15241" y1="83097" x2="14823" y2="83062"/>
                        <a14:backgroundMark x1="17498" y1="83286" x2="15897" y2="83152"/>
                        <a14:backgroundMark x1="20986" y1="83578" x2="18614" y2="83379"/>
                        <a14:backgroundMark x1="1138" y1="81916" x2="8078" y2="81838"/>
                        <a14:backgroundMark x1="19431" y1="82324" x2="24652" y2="82600"/>
                        <a14:backgroundMark x1="6827" y1="71065" x2="5563" y2="70186"/>
                        <a14:backgroundMark x1="94311" y1="32649" x2="92541" y2="32258"/>
                        <a14:backgroundMark x1="90392" y1="40860" x2="90392" y2="40860"/>
                        <a14:backgroundMark x1="92794" y1="40665" x2="90645" y2="42229"/>
                        <a14:backgroundMark x1="93552" y1="35288" x2="93805" y2="29228"/>
                        <a14:backgroundMark x1="92794" y1="32649" x2="92541" y2="35093"/>
                        <a14:backgroundMark x1="47535" y1="36657" x2="50190" y2="37243"/>
                        <a14:backgroundMark x1="41340" y1="38710" x2="41846" y2="37243"/>
                        <a14:backgroundMark x1="41846" y1="39101" x2="41087" y2="38025"/>
                        <a14:backgroundMark x1="78761" y1="52884" x2="84197" y2="52884"/>
                        <a14:backgroundMark x1="83439" y1="84848" x2="82427" y2="84360"/>
                        <a14:backgroundMark x1="85967" y1="84360" x2="84450" y2="82600"/>
                        <a14:backgroundMark x1="83692" y1="83187" x2="86094" y2="86608"/>
                        <a14:backgroundMark x1="7749" y1="68303" x2="5563" y2="67253"/>
                        <a14:backgroundMark x1="5563" y1="67644" x2="5689" y2="73314"/>
                        <a14:backgroundMark x1="5689" y1="73314" x2="5815" y2="73607"/>
                        <a14:backgroundMark x1="34640" y1="56403" x2="34839" y2="56646"/>
                        <a14:backgroundMark x1="77497" y1="83578" x2="85841" y2="83773"/>
                        <a14:backgroundMark x1="85841" y1="83773" x2="85714" y2="83187"/>
                        <a14:backgroundMark x1="93300" y1="31672" x2="94058" y2="32845"/>
                        <a14:backgroundMark x1="93300" y1="32063" x2="94058" y2="33040"/>
                        <a14:backgroundMark x1="90898" y1="40665" x2="92162" y2="41642"/>
                        <a14:backgroundMark x1="90645" y1="42424" x2="91909" y2="40665"/>
                        <a14:backgroundMark x1="91403" y1="40665" x2="91403" y2="40665"/>
                        <a14:backgroundMark x1="92162" y1="40078" x2="92162" y2="40078"/>
                        <a14:backgroundMark x1="60683" y1="38612" x2="61694" y2="39003"/>
                        <a14:backgroundMark x1="40076" y1="38710" x2="40961" y2="38123"/>
                        <a14:backgroundMark x1="90013" y1="41251" x2="90013" y2="40274"/>
                        <a14:backgroundMark x1="92794" y1="31183" x2="92541" y2="33040"/>
                        <a14:backgroundMark x1="90898" y1="39492" x2="89633" y2="40762"/>
                        <a14:backgroundMark x1="82048" y1="83187" x2="84703" y2="82991"/>
                        <a14:backgroundMark x1="81290" y1="82893" x2="84197" y2="82991"/>
                        <a14:backgroundMark x1="84197" y1="82991" x2="81290" y2="82600"/>
                        <a14:backgroundMark x1="81290" y1="82600" x2="83944" y2="82796"/>
                        <a14:backgroundMark x1="87611" y1="82893" x2="87484" y2="82796"/>
                        <a14:backgroundMark x1="87990" y1="82991" x2="89001" y2="82991"/>
                        <a14:backgroundMark x1="88748" y1="82991" x2="88748" y2="82991"/>
                        <a14:backgroundMark x1="88748" y1="82698" x2="88748" y2="82698"/>
                        <a14:backgroundMark x1="87358" y1="82698" x2="87231" y2="82502"/>
                        <a14:backgroundMark x1="5310" y1="83187" x2="8597" y2="82698"/>
                        <a14:backgroundMark x1="8597" y1="82698" x2="8850" y2="82796"/>
                        <a14:backgroundMark x1="14918" y1="82991" x2="18078" y2="82893"/>
                        <a14:backgroundMark x1="18078" y1="82893" x2="18205" y2="82307"/>
                        <a14:backgroundMark x1="87737" y1="83578" x2="88243" y2="82698"/>
                        <a14:backgroundMark x1="88496" y1="83089" x2="88496" y2="83089"/>
                        <a14:backgroundMark x1="89001" y1="82991" x2="89001" y2="82991"/>
                        <a14:backgroundMark x1="88875" y1="82991" x2="88875" y2="82991"/>
                        <a14:backgroundMark x1="88116" y1="82893" x2="88622" y2="82502"/>
                        <a14:backgroundMark x1="88496" y1="83675" x2="87737" y2="86999"/>
                        <a14:backgroundMark x1="40202" y1="38710" x2="41846" y2="38025"/>
                        <a14:backgroundMark x1="40455" y1="38710" x2="40834" y2="37928"/>
                        <a14:backgroundMark x1="41087" y1="61388" x2="39317" y2="6002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15247" r="-2" b="17371"/>
          <a:stretch/>
        </p:blipFill>
        <p:spPr>
          <a:xfrm>
            <a:off x="5084064" y="81220"/>
            <a:ext cx="7324838" cy="6388939"/>
          </a:xfrm>
          <a:prstGeom prst="rect">
            <a:avLst/>
          </a:prstGeom>
          <a:effectLst/>
        </p:spPr>
      </p:pic>
      <p:sp>
        <p:nvSpPr>
          <p:cNvPr id="5" name="TextBox 4">
            <a:extLst>
              <a:ext uri="{FF2B5EF4-FFF2-40B4-BE49-F238E27FC236}">
                <a16:creationId xmlns:a16="http://schemas.microsoft.com/office/drawing/2014/main" id="{E152A1EF-D6F3-4DAF-ADEF-2CA62066D56B}"/>
              </a:ext>
            </a:extLst>
          </p:cNvPr>
          <p:cNvSpPr txBox="1"/>
          <p:nvPr/>
        </p:nvSpPr>
        <p:spPr>
          <a:xfrm>
            <a:off x="10308877" y="6550223"/>
            <a:ext cx="1612582"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5" tooltip="https://www.flickr.com/photos/ellenmetter/37631415622">
                  <a:extLst>
                    <a:ext uri="{A12FA001-AC4F-418D-AE19-62706E023703}">
                      <ahyp:hlinkClr xmlns:ahyp="http://schemas.microsoft.com/office/drawing/2018/hyperlinkcolor" val="tx"/>
                    </a:ext>
                  </a:extLst>
                </a:hlinkClick>
              </a:rPr>
              <a:t>This Photo</a:t>
            </a:r>
            <a:r>
              <a:rPr lang="en-US" sz="700">
                <a:solidFill>
                  <a:srgbClr val="FFFFFF"/>
                </a:solidFill>
              </a:rPr>
              <a:t> by Ellen Metter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76857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D77A0-23EE-4E27-A1E1-CF6B28F2F138}"/>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OER is All Around Us: Examples of OER</a:t>
            </a:r>
          </a:p>
        </p:txBody>
      </p:sp>
      <p:pic>
        <p:nvPicPr>
          <p:cNvPr id="83" name="Picture 82">
            <a:extLst>
              <a:ext uri="{FF2B5EF4-FFF2-40B4-BE49-F238E27FC236}">
                <a16:creationId xmlns:a16="http://schemas.microsoft.com/office/drawing/2014/main" id="{CD024593-5999-4D27-BFD5-261CD2B123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486" r="19071" b="2"/>
          <a:stretch/>
        </p:blipFill>
        <p:spPr>
          <a:xfrm>
            <a:off x="20" y="10"/>
            <a:ext cx="4003019" cy="3388883"/>
          </a:xfrm>
          <a:prstGeom prst="rect">
            <a:avLst/>
          </a:prstGeom>
        </p:spPr>
      </p:pic>
      <p:pic>
        <p:nvPicPr>
          <p:cNvPr id="2052" name="Picture 4">
            <a:extLst>
              <a:ext uri="{FF2B5EF4-FFF2-40B4-BE49-F238E27FC236}">
                <a16:creationId xmlns:a16="http://schemas.microsoft.com/office/drawing/2014/main" id="{36B0791E-D7FA-4346-9FBA-743EF21D6435}"/>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166" r="5" b="11539"/>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EB84FF1-07F9-4B00-A9C7-7122F3B3E61C}"/>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0734" r="20735"/>
          <a:stretch/>
        </p:blipFill>
        <p:spPr bwMode="auto">
          <a:xfrm>
            <a:off x="4094479" y="10"/>
            <a:ext cx="40140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08B4E99-2531-46A1-BAB7-61ACD13DCD86}"/>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t="7742" r="4" b="7744"/>
          <a:stretch/>
        </p:blipFill>
        <p:spPr>
          <a:xfrm>
            <a:off x="8188960" y="10"/>
            <a:ext cx="4003039" cy="3383270"/>
          </a:xfrm>
          <a:prstGeom prst="rect">
            <a:avLst/>
          </a:prstGeom>
        </p:spPr>
      </p:pic>
      <p:sp>
        <p:nvSpPr>
          <p:cNvPr id="6" name="TextBox 5">
            <a:extLst>
              <a:ext uri="{FF2B5EF4-FFF2-40B4-BE49-F238E27FC236}">
                <a16:creationId xmlns:a16="http://schemas.microsoft.com/office/drawing/2014/main" id="{6DF48845-E6BC-48C7-A5C7-D3250876E24A}"/>
              </a:ext>
              <a:ext uri="{C183D7F6-B498-43B3-948B-1728B52AA6E4}">
                <adec:decorative xmlns:adec="http://schemas.microsoft.com/office/drawing/2017/decorative" val="1"/>
              </a:ext>
            </a:extLst>
          </p:cNvPr>
          <p:cNvSpPr txBox="1"/>
          <p:nvPr/>
        </p:nvSpPr>
        <p:spPr>
          <a:xfrm>
            <a:off x="9884957" y="318322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10" tooltip="https://commons.wikimedia.org/wiki/File:YouTube_social_white_square_(2017).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3" name="TextBox 12">
            <a:extLst>
              <a:ext uri="{FF2B5EF4-FFF2-40B4-BE49-F238E27FC236}">
                <a16:creationId xmlns:a16="http://schemas.microsoft.com/office/drawing/2014/main" id="{AFD2897F-C88D-4592-ABAB-7CA8A0E1F0F3}"/>
              </a:ext>
              <a:ext uri="{C183D7F6-B498-43B3-948B-1728B52AA6E4}">
                <adec:decorative xmlns:adec="http://schemas.microsoft.com/office/drawing/2017/decorative" val="1"/>
              </a:ext>
            </a:extLst>
          </p:cNvPr>
          <p:cNvSpPr txBox="1"/>
          <p:nvPr/>
        </p:nvSpPr>
        <p:spPr>
          <a:xfrm>
            <a:off x="1562948" y="665794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medium.com/@FimJishwick/museum-logos-drawing-the-line-63d3f27cc8f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4" name="TextBox 13">
            <a:extLst>
              <a:ext uri="{FF2B5EF4-FFF2-40B4-BE49-F238E27FC236}">
                <a16:creationId xmlns:a16="http://schemas.microsoft.com/office/drawing/2014/main" id="{07E33327-CDE3-4B9A-B5A8-FBFB2526AFFD}"/>
              </a:ext>
              <a:ext uri="{C183D7F6-B498-43B3-948B-1728B52AA6E4}">
                <adec:decorative xmlns:adec="http://schemas.microsoft.com/office/drawing/2017/decorative" val="1"/>
              </a:ext>
            </a:extLst>
          </p:cNvPr>
          <p:cNvSpPr txBox="1"/>
          <p:nvPr/>
        </p:nvSpPr>
        <p:spPr>
          <a:xfrm>
            <a:off x="5801484"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flickr.com/photos/methodshop/773381439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84" name="TextBox 83">
            <a:extLst>
              <a:ext uri="{FF2B5EF4-FFF2-40B4-BE49-F238E27FC236}">
                <a16:creationId xmlns:a16="http://schemas.microsoft.com/office/drawing/2014/main" id="{81C6512D-F704-4D87-8C40-0F6E6A1A7608}"/>
              </a:ext>
              <a:ext uri="{C183D7F6-B498-43B3-948B-1728B52AA6E4}">
                <adec:decorative xmlns:adec="http://schemas.microsoft.com/office/drawing/2017/decorative" val="1"/>
              </a:ext>
            </a:extLst>
          </p:cNvPr>
          <p:cNvSpPr txBox="1"/>
          <p:nvPr/>
        </p:nvSpPr>
        <p:spPr>
          <a:xfrm>
            <a:off x="1695997" y="318883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flickr.com/photos/opensourceway/824975373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2" name="Picture 1">
            <a:extLst>
              <a:ext uri="{FF2B5EF4-FFF2-40B4-BE49-F238E27FC236}">
                <a16:creationId xmlns:a16="http://schemas.microsoft.com/office/drawing/2014/main" id="{C0DA07F4-C685-4A58-B100-644F58379DA9}"/>
              </a:ext>
              <a:ext uri="{C183D7F6-B498-43B3-948B-1728B52AA6E4}">
                <adec:decorative xmlns:adec="http://schemas.microsoft.com/office/drawing/2017/decorative" val="1"/>
              </a:ext>
            </a:extLst>
          </p:cNvPr>
          <p:cNvPicPr>
            <a:picLocks noChangeAspect="1"/>
          </p:cNvPicPr>
          <p:nvPr/>
        </p:nvPicPr>
        <p:blipFill rotWithShape="1">
          <a:blip r:embed="rId13">
            <a:extLst>
              <a:ext uri="{28A0092B-C50C-407E-A947-70E740481C1C}">
                <a14:useLocalDpi xmlns:a14="http://schemas.microsoft.com/office/drawing/2010/main" val="0"/>
              </a:ext>
            </a:extLst>
          </a:blip>
          <a:srcRect t="2426" b="6955"/>
          <a:stretch/>
        </p:blipFill>
        <p:spPr>
          <a:xfrm>
            <a:off x="8323686" y="3429000"/>
            <a:ext cx="3733585" cy="3383270"/>
          </a:xfrm>
          <a:prstGeom prst="rect">
            <a:avLst/>
          </a:prstGeom>
        </p:spPr>
      </p:pic>
    </p:spTree>
    <p:extLst>
      <p:ext uri="{BB962C8B-B14F-4D97-AF65-F5344CB8AC3E}">
        <p14:creationId xmlns:p14="http://schemas.microsoft.com/office/powerpoint/2010/main" val="396335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F3F5-EF41-4C72-8FF4-D688B7670EFD}"/>
              </a:ext>
            </a:extLst>
          </p:cNvPr>
          <p:cNvSpPr>
            <a:spLocks noGrp="1"/>
          </p:cNvSpPr>
          <p:nvPr>
            <p:ph type="title"/>
          </p:nvPr>
        </p:nvSpPr>
        <p:spPr/>
        <p:txBody>
          <a:bodyPr vert="horz" lIns="91440" tIns="45720" rIns="91440" bIns="45720" rtlCol="0" anchor="b">
            <a:normAutofit/>
          </a:bodyPr>
          <a:lstStyle/>
          <a:p>
            <a:r>
              <a:rPr lang="en-US" sz="5400" b="1" dirty="0"/>
              <a:t>What does an OER Textbook look like?</a:t>
            </a:r>
          </a:p>
        </p:txBody>
      </p:sp>
      <p:sp>
        <p:nvSpPr>
          <p:cNvPr id="7" name="Text Placeholder 6">
            <a:extLst>
              <a:ext uri="{FF2B5EF4-FFF2-40B4-BE49-F238E27FC236}">
                <a16:creationId xmlns:a16="http://schemas.microsoft.com/office/drawing/2014/main" id="{360C4897-C868-449C-8834-3490BE45372A}"/>
              </a:ext>
            </a:extLst>
          </p:cNvPr>
          <p:cNvSpPr>
            <a:spLocks noGrp="1"/>
          </p:cNvSpPr>
          <p:nvPr>
            <p:ph type="body" idx="1"/>
          </p:nvPr>
        </p:nvSpPr>
        <p:spPr/>
        <p:txBody>
          <a:bodyPr/>
          <a:lstStyle/>
          <a:p>
            <a:r>
              <a:rPr lang="en-US" dirty="0"/>
              <a:t>Walkthrough with Dr. Ryan Korstange, Assistant Professor </a:t>
            </a:r>
          </a:p>
          <a:p>
            <a:r>
              <a:rPr lang="en-US" dirty="0"/>
              <a:t>Middle Tennessee State University </a:t>
            </a:r>
          </a:p>
          <a:p>
            <a:endParaRPr lang="en-US" dirty="0"/>
          </a:p>
        </p:txBody>
      </p:sp>
    </p:spTree>
    <p:extLst>
      <p:ext uri="{BB962C8B-B14F-4D97-AF65-F5344CB8AC3E}">
        <p14:creationId xmlns:p14="http://schemas.microsoft.com/office/powerpoint/2010/main" val="41116151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7ABB-A256-4F9E-912E-528D3ED3FCDD}"/>
              </a:ext>
            </a:extLst>
          </p:cNvPr>
          <p:cNvSpPr>
            <a:spLocks noGrp="1"/>
          </p:cNvSpPr>
          <p:nvPr>
            <p:ph type="title"/>
          </p:nvPr>
        </p:nvSpPr>
        <p:spPr/>
        <p:txBody>
          <a:bodyPr/>
          <a:lstStyle/>
          <a:p>
            <a:r>
              <a:rPr lang="en-US" b="1" dirty="0">
                <a:solidFill>
                  <a:schemeClr val="bg1"/>
                </a:solidFill>
                <a:cs typeface="Calibri Light"/>
              </a:rPr>
              <a:t>Example: UNIV 1010 @ MTSU</a:t>
            </a:r>
            <a:endParaRPr lang="en-US" b="1" dirty="0">
              <a:solidFill>
                <a:schemeClr val="bg1"/>
              </a:solidFill>
            </a:endParaRPr>
          </a:p>
        </p:txBody>
      </p:sp>
      <p:graphicFrame>
        <p:nvGraphicFramePr>
          <p:cNvPr id="5" name="Content Placeholder 4">
            <a:extLst>
              <a:ext uri="{FF2B5EF4-FFF2-40B4-BE49-F238E27FC236}">
                <a16:creationId xmlns:a16="http://schemas.microsoft.com/office/drawing/2014/main" id="{67359387-8D3A-4B22-BA82-FB52C890A85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94872791"/>
              </p:ext>
            </p:extLst>
          </p:nvPr>
        </p:nvGraphicFramePr>
        <p:xfrm>
          <a:off x="838200" y="1825625"/>
          <a:ext cx="10515598" cy="3630168"/>
        </p:xfrm>
        <a:graphic>
          <a:graphicData uri="http://schemas.openxmlformats.org/drawingml/2006/table">
            <a:tbl>
              <a:tblPr firstRow="1" bandRow="1">
                <a:tableStyleId>{5C22544A-7EE6-4342-B048-85BDC9FD1C3A}</a:tableStyleId>
              </a:tblPr>
              <a:tblGrid>
                <a:gridCol w="3057984">
                  <a:extLst>
                    <a:ext uri="{9D8B030D-6E8A-4147-A177-3AD203B41FA5}">
                      <a16:colId xmlns:a16="http://schemas.microsoft.com/office/drawing/2014/main" val="1451379152"/>
                    </a:ext>
                  </a:extLst>
                </a:gridCol>
                <a:gridCol w="2767899">
                  <a:extLst>
                    <a:ext uri="{9D8B030D-6E8A-4147-A177-3AD203B41FA5}">
                      <a16:colId xmlns:a16="http://schemas.microsoft.com/office/drawing/2014/main" val="3218517768"/>
                    </a:ext>
                  </a:extLst>
                </a:gridCol>
                <a:gridCol w="2453640">
                  <a:extLst>
                    <a:ext uri="{9D8B030D-6E8A-4147-A177-3AD203B41FA5}">
                      <a16:colId xmlns:a16="http://schemas.microsoft.com/office/drawing/2014/main" val="2342139994"/>
                    </a:ext>
                  </a:extLst>
                </a:gridCol>
                <a:gridCol w="2236075">
                  <a:extLst>
                    <a:ext uri="{9D8B030D-6E8A-4147-A177-3AD203B41FA5}">
                      <a16:colId xmlns:a16="http://schemas.microsoft.com/office/drawing/2014/main" val="3033018358"/>
                    </a:ext>
                  </a:extLst>
                </a:gridCol>
              </a:tblGrid>
              <a:tr h="1210056">
                <a:tc>
                  <a:txBody>
                    <a:bodyPr/>
                    <a:lstStyle/>
                    <a:p>
                      <a:pPr marL="0" algn="l" rtl="0" eaLnBrk="1" latinLnBrk="0" hangingPunct="1">
                        <a:spcBef>
                          <a:spcPts val="0"/>
                        </a:spcBef>
                        <a:spcAft>
                          <a:spcPts val="0"/>
                        </a:spcAft>
                      </a:pP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Cost Per Book</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Student Enrollment</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Cost to Students</a:t>
                      </a:r>
                      <a:endParaRPr lang="en-US">
                        <a:effectLst/>
                      </a:endParaRPr>
                    </a:p>
                  </a:txBody>
                  <a:tcPr marL="0" marR="0" marT="0" marB="0" anchor="ctr"/>
                </a:tc>
                <a:extLst>
                  <a:ext uri="{0D108BD9-81ED-4DB2-BD59-A6C34878D82A}">
                    <a16:rowId xmlns:a16="http://schemas.microsoft.com/office/drawing/2014/main" val="2704848441"/>
                  </a:ext>
                </a:extLst>
              </a:tr>
              <a:tr h="1210056">
                <a:tc>
                  <a:txBody>
                    <a:bodyPr/>
                    <a:lstStyle/>
                    <a:p>
                      <a:pPr marL="0" algn="l" rtl="0" eaLnBrk="1" latinLnBrk="0" hangingPunct="1">
                        <a:spcBef>
                          <a:spcPts val="0"/>
                        </a:spcBef>
                        <a:spcAft>
                          <a:spcPts val="0"/>
                        </a:spcAft>
                      </a:pPr>
                      <a:r>
                        <a:rPr lang="en-US" sz="3300" kern="1200">
                          <a:effectLst/>
                        </a:rPr>
                        <a:t>Major Publisher</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$55 - $90</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883 (FA 2018)</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$48,565 - $79,470</a:t>
                      </a:r>
                      <a:endParaRPr lang="en-US">
                        <a:effectLst/>
                      </a:endParaRPr>
                    </a:p>
                  </a:txBody>
                  <a:tcPr marL="0" marR="0" marT="0" marB="0" anchor="ctr"/>
                </a:tc>
                <a:extLst>
                  <a:ext uri="{0D108BD9-81ED-4DB2-BD59-A6C34878D82A}">
                    <a16:rowId xmlns:a16="http://schemas.microsoft.com/office/drawing/2014/main" val="761992358"/>
                  </a:ext>
                </a:extLst>
              </a:tr>
              <a:tr h="1210056">
                <a:tc>
                  <a:txBody>
                    <a:bodyPr/>
                    <a:lstStyle/>
                    <a:p>
                      <a:pPr marL="0" algn="l" rtl="0" eaLnBrk="1" latinLnBrk="0" hangingPunct="1">
                        <a:spcBef>
                          <a:spcPts val="0"/>
                        </a:spcBef>
                        <a:spcAft>
                          <a:spcPts val="0"/>
                        </a:spcAft>
                      </a:pPr>
                      <a:r>
                        <a:rPr lang="en-US" sz="3300" kern="1200">
                          <a:effectLst/>
                        </a:rPr>
                        <a:t>OER </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0</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840 (FA 2019)</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dirty="0">
                          <a:effectLst/>
                        </a:rPr>
                        <a:t>$0</a:t>
                      </a:r>
                      <a:endParaRPr lang="en-US" dirty="0">
                        <a:effectLst/>
                      </a:endParaRPr>
                    </a:p>
                  </a:txBody>
                  <a:tcPr marL="0" marR="0" marT="0" marB="0" anchor="ctr"/>
                </a:tc>
                <a:extLst>
                  <a:ext uri="{0D108BD9-81ED-4DB2-BD59-A6C34878D82A}">
                    <a16:rowId xmlns:a16="http://schemas.microsoft.com/office/drawing/2014/main" val="2755403252"/>
                  </a:ext>
                </a:extLst>
              </a:tr>
            </a:tbl>
          </a:graphicData>
        </a:graphic>
      </p:graphicFrame>
    </p:spTree>
    <p:extLst>
      <p:ext uri="{BB962C8B-B14F-4D97-AF65-F5344CB8AC3E}">
        <p14:creationId xmlns:p14="http://schemas.microsoft.com/office/powerpoint/2010/main" val="407427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325A-07DD-4A08-88BF-F26842E62796}"/>
              </a:ext>
            </a:extLst>
          </p:cNvPr>
          <p:cNvSpPr>
            <a:spLocks noGrp="1"/>
          </p:cNvSpPr>
          <p:nvPr>
            <p:ph type="title"/>
          </p:nvPr>
        </p:nvSpPr>
        <p:spPr/>
        <p:txBody>
          <a:bodyPr/>
          <a:lstStyle/>
          <a:p>
            <a:r>
              <a:rPr lang="en-US" b="1" dirty="0">
                <a:solidFill>
                  <a:schemeClr val="bg1"/>
                </a:solidFill>
              </a:rPr>
              <a:t>OER Cost-Savings</a:t>
            </a:r>
          </a:p>
        </p:txBody>
      </p:sp>
      <p:graphicFrame>
        <p:nvGraphicFramePr>
          <p:cNvPr id="5" name="Content Placeholder 4">
            <a:extLst>
              <a:ext uri="{FF2B5EF4-FFF2-40B4-BE49-F238E27FC236}">
                <a16:creationId xmlns:a16="http://schemas.microsoft.com/office/drawing/2014/main" id="{3C98E76F-91E1-4968-8259-E59C10B730D2}"/>
              </a:ext>
            </a:extLst>
          </p:cNvPr>
          <p:cNvGraphicFramePr>
            <a:graphicFrameLocks noGrp="1"/>
          </p:cNvGraphicFramePr>
          <p:nvPr>
            <p:ph idx="1"/>
            <p:extLst>
              <p:ext uri="{D42A27DB-BD31-4B8C-83A1-F6EECF244321}">
                <p14:modId xmlns:p14="http://schemas.microsoft.com/office/powerpoint/2010/main" val="4260527580"/>
              </p:ext>
            </p:extLst>
          </p:nvPr>
        </p:nvGraphicFramePr>
        <p:xfrm>
          <a:off x="838200" y="1825625"/>
          <a:ext cx="10515599" cy="4190999"/>
        </p:xfrm>
        <a:graphic>
          <a:graphicData uri="http://schemas.openxmlformats.org/drawingml/2006/table">
            <a:tbl>
              <a:tblPr firstRow="1" bandRow="1">
                <a:tableStyleId>{5C22544A-7EE6-4342-B048-85BDC9FD1C3A}</a:tableStyleId>
              </a:tblPr>
              <a:tblGrid>
                <a:gridCol w="2697417">
                  <a:extLst>
                    <a:ext uri="{9D8B030D-6E8A-4147-A177-3AD203B41FA5}">
                      <a16:colId xmlns:a16="http://schemas.microsoft.com/office/drawing/2014/main" val="3503555023"/>
                    </a:ext>
                  </a:extLst>
                </a:gridCol>
                <a:gridCol w="2928212">
                  <a:extLst>
                    <a:ext uri="{9D8B030D-6E8A-4147-A177-3AD203B41FA5}">
                      <a16:colId xmlns:a16="http://schemas.microsoft.com/office/drawing/2014/main" val="1575970887"/>
                    </a:ext>
                  </a:extLst>
                </a:gridCol>
                <a:gridCol w="4889970">
                  <a:extLst>
                    <a:ext uri="{9D8B030D-6E8A-4147-A177-3AD203B41FA5}">
                      <a16:colId xmlns:a16="http://schemas.microsoft.com/office/drawing/2014/main" val="2715628712"/>
                    </a:ext>
                  </a:extLst>
                </a:gridCol>
              </a:tblGrid>
              <a:tr h="1240536">
                <a:tc>
                  <a:txBody>
                    <a:bodyPr/>
                    <a:lstStyle/>
                    <a:p>
                      <a:pPr marL="0" algn="l" rtl="0" eaLnBrk="1" latinLnBrk="0" hangingPunct="1">
                        <a:spcBef>
                          <a:spcPts val="0"/>
                        </a:spcBef>
                        <a:spcAft>
                          <a:spcPts val="0"/>
                        </a:spcAft>
                      </a:pPr>
                      <a:r>
                        <a:rPr lang="en-US" sz="3300" kern="1200">
                          <a:effectLst/>
                        </a:rPr>
                        <a:t>Semester</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Enrollment</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Savings to Students ($55 –$90 /book)</a:t>
                      </a:r>
                      <a:endParaRPr lang="en-US">
                        <a:effectLst/>
                      </a:endParaRPr>
                    </a:p>
                  </a:txBody>
                  <a:tcPr marL="0" marR="0" marT="0" marB="0" anchor="ctr"/>
                </a:tc>
                <a:extLst>
                  <a:ext uri="{0D108BD9-81ED-4DB2-BD59-A6C34878D82A}">
                    <a16:rowId xmlns:a16="http://schemas.microsoft.com/office/drawing/2014/main" val="1945346703"/>
                  </a:ext>
                </a:extLst>
              </a:tr>
              <a:tr h="737615">
                <a:tc>
                  <a:txBody>
                    <a:bodyPr/>
                    <a:lstStyle/>
                    <a:p>
                      <a:pPr marL="0" lvl="0" algn="l">
                        <a:spcBef>
                          <a:spcPts val="0"/>
                        </a:spcBef>
                        <a:spcAft>
                          <a:spcPts val="0"/>
                        </a:spcAft>
                        <a:buNone/>
                      </a:pPr>
                      <a:r>
                        <a:rPr lang="en-US" sz="3300" kern="1200">
                          <a:effectLst/>
                        </a:rPr>
                        <a:t>FA 2020</a:t>
                      </a:r>
                    </a:p>
                  </a:txBody>
                  <a:tcPr marL="0" marR="0" marT="0" marB="0" anchor="ctr"/>
                </a:tc>
                <a:tc>
                  <a:txBody>
                    <a:bodyPr/>
                    <a:lstStyle/>
                    <a:p>
                      <a:pPr marL="0" lvl="0" algn="l">
                        <a:spcBef>
                          <a:spcPts val="0"/>
                        </a:spcBef>
                        <a:spcAft>
                          <a:spcPts val="0"/>
                        </a:spcAft>
                        <a:buNone/>
                      </a:pPr>
                      <a:r>
                        <a:rPr lang="en-US" sz="3300" kern="1200">
                          <a:effectLst/>
                        </a:rPr>
                        <a:t>660</a:t>
                      </a:r>
                    </a:p>
                  </a:txBody>
                  <a:tcPr marL="0" marR="0" marT="0" marB="0" anchor="ctr"/>
                </a:tc>
                <a:tc>
                  <a:txBody>
                    <a:bodyPr/>
                    <a:lstStyle/>
                    <a:p>
                      <a:pPr marL="0" lvl="0" algn="l">
                        <a:spcBef>
                          <a:spcPts val="0"/>
                        </a:spcBef>
                        <a:spcAft>
                          <a:spcPts val="0"/>
                        </a:spcAft>
                        <a:buNone/>
                      </a:pPr>
                      <a:r>
                        <a:rPr lang="en-US" sz="3300" kern="1200">
                          <a:effectLst/>
                        </a:rPr>
                        <a:t>$36,300 – 59,400</a:t>
                      </a:r>
                    </a:p>
                  </a:txBody>
                  <a:tcPr marL="0" marR="0" marT="0" marB="0" anchor="ctr"/>
                </a:tc>
                <a:extLst>
                  <a:ext uri="{0D108BD9-81ED-4DB2-BD59-A6C34878D82A}">
                    <a16:rowId xmlns:a16="http://schemas.microsoft.com/office/drawing/2014/main" val="2350462642"/>
                  </a:ext>
                </a:extLst>
              </a:tr>
              <a:tr h="737616">
                <a:tc>
                  <a:txBody>
                    <a:bodyPr/>
                    <a:lstStyle/>
                    <a:p>
                      <a:pPr marL="0" algn="l" rtl="0" eaLnBrk="1" latinLnBrk="0" hangingPunct="1">
                        <a:spcBef>
                          <a:spcPts val="0"/>
                        </a:spcBef>
                        <a:spcAft>
                          <a:spcPts val="0"/>
                        </a:spcAft>
                      </a:pPr>
                      <a:r>
                        <a:rPr lang="en-US" sz="3300" kern="1200">
                          <a:effectLst/>
                        </a:rPr>
                        <a:t>SP 2019</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102</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$5,610 – 9,180</a:t>
                      </a:r>
                      <a:endParaRPr lang="en-US">
                        <a:effectLst/>
                      </a:endParaRPr>
                    </a:p>
                  </a:txBody>
                  <a:tcPr marL="0" marR="0" marT="0" marB="0" anchor="ctr"/>
                </a:tc>
                <a:extLst>
                  <a:ext uri="{0D108BD9-81ED-4DB2-BD59-A6C34878D82A}">
                    <a16:rowId xmlns:a16="http://schemas.microsoft.com/office/drawing/2014/main" val="270103597"/>
                  </a:ext>
                </a:extLst>
              </a:tr>
              <a:tr h="737616">
                <a:tc>
                  <a:txBody>
                    <a:bodyPr/>
                    <a:lstStyle/>
                    <a:p>
                      <a:pPr marL="0" algn="l" rtl="0" eaLnBrk="1" latinLnBrk="0" hangingPunct="1">
                        <a:spcBef>
                          <a:spcPts val="0"/>
                        </a:spcBef>
                        <a:spcAft>
                          <a:spcPts val="0"/>
                        </a:spcAft>
                      </a:pPr>
                      <a:r>
                        <a:rPr lang="en-US" sz="3300" kern="1200">
                          <a:effectLst/>
                        </a:rPr>
                        <a:t>FA 2019</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840</a:t>
                      </a:r>
                      <a:endParaRPr lang="en-US">
                        <a:effectLst/>
                      </a:endParaRPr>
                    </a:p>
                  </a:txBody>
                  <a:tcPr marL="0" marR="0" marT="0" marB="0" anchor="ctr"/>
                </a:tc>
                <a:tc>
                  <a:txBody>
                    <a:bodyPr/>
                    <a:lstStyle/>
                    <a:p>
                      <a:pPr marL="0" algn="l" rtl="0" eaLnBrk="1" latinLnBrk="0" hangingPunct="1">
                        <a:spcBef>
                          <a:spcPts val="0"/>
                        </a:spcBef>
                        <a:spcAft>
                          <a:spcPts val="0"/>
                        </a:spcAft>
                      </a:pPr>
                      <a:r>
                        <a:rPr lang="en-US" sz="3300" kern="1200">
                          <a:effectLst/>
                        </a:rPr>
                        <a:t>$46,200 – 75,000</a:t>
                      </a:r>
                      <a:endParaRPr lang="en-US">
                        <a:effectLst/>
                      </a:endParaRPr>
                    </a:p>
                  </a:txBody>
                  <a:tcPr marL="0" marR="0" marT="0" marB="0" anchor="ctr"/>
                </a:tc>
                <a:extLst>
                  <a:ext uri="{0D108BD9-81ED-4DB2-BD59-A6C34878D82A}">
                    <a16:rowId xmlns:a16="http://schemas.microsoft.com/office/drawing/2014/main" val="2521034088"/>
                  </a:ext>
                </a:extLst>
              </a:tr>
              <a:tr h="737616">
                <a:tc>
                  <a:txBody>
                    <a:bodyPr/>
                    <a:lstStyle/>
                    <a:p>
                      <a:pPr marL="0" algn="l" rtl="0" eaLnBrk="1" latinLnBrk="0" hangingPunct="1">
                        <a:spcBef>
                          <a:spcPts val="0"/>
                        </a:spcBef>
                        <a:spcAft>
                          <a:spcPts val="0"/>
                        </a:spcAft>
                      </a:pPr>
                      <a:r>
                        <a:rPr lang="en-US" sz="3300" b="1" kern="1200">
                          <a:effectLst/>
                        </a:rPr>
                        <a:t>TOTAL</a:t>
                      </a:r>
                      <a:endParaRPr lang="en-US" b="1">
                        <a:effectLst/>
                      </a:endParaRPr>
                    </a:p>
                  </a:txBody>
                  <a:tcPr marL="0" marR="0" marT="0" marB="0" anchor="ctr"/>
                </a:tc>
                <a:tc>
                  <a:txBody>
                    <a:bodyPr/>
                    <a:lstStyle/>
                    <a:p>
                      <a:pPr marL="0" algn="l" rtl="0" eaLnBrk="1" latinLnBrk="0" hangingPunct="1">
                        <a:spcBef>
                          <a:spcPts val="0"/>
                        </a:spcBef>
                        <a:spcAft>
                          <a:spcPts val="0"/>
                        </a:spcAft>
                      </a:pPr>
                      <a:r>
                        <a:rPr lang="en-US" sz="3300" b="1" kern="1200">
                          <a:effectLst/>
                        </a:rPr>
                        <a:t>1,602</a:t>
                      </a:r>
                      <a:endParaRPr lang="en-US" b="1">
                        <a:effectLst/>
                      </a:endParaRPr>
                    </a:p>
                  </a:txBody>
                  <a:tcPr marL="0" marR="0" marT="0" marB="0" anchor="ctr"/>
                </a:tc>
                <a:tc>
                  <a:txBody>
                    <a:bodyPr/>
                    <a:lstStyle/>
                    <a:p>
                      <a:pPr marL="0" algn="l" rtl="0" eaLnBrk="1" latinLnBrk="0" hangingPunct="1">
                        <a:spcBef>
                          <a:spcPts val="0"/>
                        </a:spcBef>
                        <a:spcAft>
                          <a:spcPts val="0"/>
                        </a:spcAft>
                      </a:pPr>
                      <a:r>
                        <a:rPr lang="en-US" sz="3300" b="1" kern="1200" dirty="0">
                          <a:effectLst/>
                        </a:rPr>
                        <a:t>$88,110 – 144,180</a:t>
                      </a:r>
                      <a:endParaRPr lang="en-US" b="1" dirty="0">
                        <a:effectLst/>
                      </a:endParaRPr>
                    </a:p>
                  </a:txBody>
                  <a:tcPr marL="0" marR="0" marT="0" marB="0" anchor="ctr"/>
                </a:tc>
                <a:extLst>
                  <a:ext uri="{0D108BD9-81ED-4DB2-BD59-A6C34878D82A}">
                    <a16:rowId xmlns:a16="http://schemas.microsoft.com/office/drawing/2014/main" val="931575333"/>
                  </a:ext>
                </a:extLst>
              </a:tr>
            </a:tbl>
          </a:graphicData>
        </a:graphic>
      </p:graphicFrame>
    </p:spTree>
    <p:extLst>
      <p:ext uri="{BB962C8B-B14F-4D97-AF65-F5344CB8AC3E}">
        <p14:creationId xmlns:p14="http://schemas.microsoft.com/office/powerpoint/2010/main" val="15909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7F944-DFDA-4D1B-895B-66AD330A064F}"/>
              </a:ext>
            </a:extLst>
          </p:cNvPr>
          <p:cNvSpPr>
            <a:spLocks noGrp="1"/>
          </p:cNvSpPr>
          <p:nvPr>
            <p:ph type="title"/>
          </p:nvPr>
        </p:nvSpPr>
        <p:spPr>
          <a:xfrm>
            <a:off x="594360" y="637125"/>
            <a:ext cx="3802276" cy="5256371"/>
          </a:xfrm>
        </p:spPr>
        <p:txBody>
          <a:bodyPr>
            <a:normAutofit/>
          </a:bodyPr>
          <a:lstStyle/>
          <a:p>
            <a:r>
              <a:rPr lang="en-US" sz="4800" b="1" dirty="0">
                <a:solidFill>
                  <a:schemeClr val="bg1"/>
                </a:solidFill>
                <a:cs typeface="Calibri Light"/>
              </a:rPr>
              <a:t>Making the Transition to OER</a:t>
            </a:r>
            <a:endParaRPr lang="en-US" sz="4800" b="1" dirty="0">
              <a:solidFill>
                <a:schemeClr val="bg1"/>
              </a:solidFill>
            </a:endParaRPr>
          </a:p>
        </p:txBody>
      </p:sp>
      <p:graphicFrame>
        <p:nvGraphicFramePr>
          <p:cNvPr id="5" name="Content Placeholder 2" descr="There is worked involved in the transition, including increased instructional design. You do have OER community support and expanded opportunities for pedagogy.">
            <a:extLst>
              <a:ext uri="{FF2B5EF4-FFF2-40B4-BE49-F238E27FC236}">
                <a16:creationId xmlns:a16="http://schemas.microsoft.com/office/drawing/2014/main" id="{AC818FFF-67DF-4E62-8DF7-84590CDE314F}"/>
              </a:ext>
            </a:extLst>
          </p:cNvPr>
          <p:cNvGraphicFramePr>
            <a:graphicFrameLocks noGrp="1"/>
          </p:cNvGraphicFramePr>
          <p:nvPr>
            <p:ph idx="1"/>
            <p:extLst>
              <p:ext uri="{D42A27DB-BD31-4B8C-83A1-F6EECF244321}">
                <p14:modId xmlns:p14="http://schemas.microsoft.com/office/powerpoint/2010/main" val="35083113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966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0F1A-65E1-4DF1-AED0-F806E514440E}"/>
              </a:ext>
            </a:extLst>
          </p:cNvPr>
          <p:cNvSpPr>
            <a:spLocks noGrp="1"/>
          </p:cNvSpPr>
          <p:nvPr>
            <p:ph type="title"/>
          </p:nvPr>
        </p:nvSpPr>
        <p:spPr/>
        <p:txBody>
          <a:bodyPr/>
          <a:lstStyle/>
          <a:p>
            <a:r>
              <a:rPr lang="en-US" b="1" dirty="0">
                <a:solidFill>
                  <a:schemeClr val="bg1"/>
                </a:solidFill>
                <a:cs typeface="Calibri Light"/>
              </a:rPr>
              <a:t>Our OER: Dave Dillon, </a:t>
            </a:r>
            <a:r>
              <a:rPr lang="en-US" b="1" i="1" dirty="0">
                <a:solidFill>
                  <a:schemeClr val="bg1"/>
                </a:solidFill>
                <a:cs typeface="Calibri Light"/>
                <a:hlinkClick r:id="rId2">
                  <a:extLst>
                    <a:ext uri="{A12FA001-AC4F-418D-AE19-62706E023703}">
                      <ahyp:hlinkClr xmlns:ahyp="http://schemas.microsoft.com/office/drawing/2018/hyperlinkcolor" val="tx"/>
                    </a:ext>
                  </a:extLst>
                </a:hlinkClick>
              </a:rPr>
              <a:t>Blueprint for Success in College and Career</a:t>
            </a:r>
            <a:endParaRPr lang="en-US" b="1" i="1" dirty="0">
              <a:solidFill>
                <a:schemeClr val="bg1"/>
              </a:solidFill>
            </a:endParaRPr>
          </a:p>
        </p:txBody>
      </p:sp>
      <p:pic>
        <p:nvPicPr>
          <p:cNvPr id="4" name="Picture 4" descr="QR Code to Access Dillon textbook">
            <a:extLst>
              <a:ext uri="{FF2B5EF4-FFF2-40B4-BE49-F238E27FC236}">
                <a16:creationId xmlns:a16="http://schemas.microsoft.com/office/drawing/2014/main" id="{8044BEF1-7598-41AF-9E8F-23EFDCCB1365}"/>
              </a:ext>
            </a:extLst>
          </p:cNvPr>
          <p:cNvPicPr>
            <a:picLocks noGrp="1" noChangeAspect="1"/>
          </p:cNvPicPr>
          <p:nvPr>
            <p:ph idx="1"/>
          </p:nvPr>
        </p:nvPicPr>
        <p:blipFill>
          <a:blip r:embed="rId3"/>
          <a:stretch>
            <a:fillRect/>
          </a:stretch>
        </p:blipFill>
        <p:spPr>
          <a:xfrm>
            <a:off x="1276952" y="2001294"/>
            <a:ext cx="9638095" cy="4000000"/>
          </a:xfrm>
        </p:spPr>
      </p:pic>
    </p:spTree>
    <p:extLst>
      <p:ext uri="{BB962C8B-B14F-4D97-AF65-F5344CB8AC3E}">
        <p14:creationId xmlns:p14="http://schemas.microsoft.com/office/powerpoint/2010/main" val="217688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F3F5-EF41-4C72-8FF4-D688B7670EFD}"/>
              </a:ext>
            </a:extLst>
          </p:cNvPr>
          <p:cNvSpPr>
            <a:spLocks noGrp="1"/>
          </p:cNvSpPr>
          <p:nvPr>
            <p:ph type="title"/>
          </p:nvPr>
        </p:nvSpPr>
        <p:spPr>
          <a:xfrm>
            <a:off x="543198" y="223406"/>
            <a:ext cx="3782660" cy="2590345"/>
          </a:xfrm>
        </p:spPr>
        <p:txBody>
          <a:bodyPr anchor="ctr">
            <a:normAutofit/>
          </a:bodyPr>
          <a:lstStyle/>
          <a:p>
            <a:pPr>
              <a:lnSpc>
                <a:spcPct val="100000"/>
              </a:lnSpc>
            </a:pPr>
            <a:r>
              <a:rPr lang="en-US" sz="3600" b="1" i="1" dirty="0">
                <a:solidFill>
                  <a:schemeClr val="bg1"/>
                </a:solidFill>
              </a:rPr>
              <a:t>Welcome! </a:t>
            </a:r>
            <a:br>
              <a:rPr lang="en-US" sz="3600" b="1" dirty="0">
                <a:solidFill>
                  <a:schemeClr val="bg1"/>
                </a:solidFill>
              </a:rPr>
            </a:br>
            <a:r>
              <a:rPr lang="en-US" sz="3600" b="1" dirty="0">
                <a:solidFill>
                  <a:schemeClr val="bg1"/>
                </a:solidFill>
              </a:rPr>
              <a:t>Introduction to Open Educational Resources (OER)</a:t>
            </a:r>
          </a:p>
        </p:txBody>
      </p:sp>
      <p:sp>
        <p:nvSpPr>
          <p:cNvPr id="3" name="Content Placeholder 2">
            <a:extLst>
              <a:ext uri="{FF2B5EF4-FFF2-40B4-BE49-F238E27FC236}">
                <a16:creationId xmlns:a16="http://schemas.microsoft.com/office/drawing/2014/main" id="{01476CAB-827F-4DE7-A0AF-25BE01C6D213}"/>
              </a:ext>
            </a:extLst>
          </p:cNvPr>
          <p:cNvSpPr>
            <a:spLocks noGrp="1"/>
          </p:cNvSpPr>
          <p:nvPr>
            <p:ph idx="1"/>
          </p:nvPr>
        </p:nvSpPr>
        <p:spPr>
          <a:xfrm>
            <a:off x="4325858" y="529519"/>
            <a:ext cx="7444130" cy="1978121"/>
          </a:xfrm>
        </p:spPr>
        <p:txBody>
          <a:bodyPr anchor="ctr">
            <a:normAutofit/>
          </a:bodyPr>
          <a:lstStyle/>
          <a:p>
            <a:r>
              <a:rPr lang="en-US" sz="3200" dirty="0">
                <a:solidFill>
                  <a:schemeClr val="bg1"/>
                </a:solidFill>
              </a:rPr>
              <a:t>What is OER? </a:t>
            </a:r>
          </a:p>
          <a:p>
            <a:r>
              <a:rPr lang="en-US" sz="3200" dirty="0">
                <a:solidFill>
                  <a:schemeClr val="bg1"/>
                </a:solidFill>
              </a:rPr>
              <a:t>What does an OER textbook look like?</a:t>
            </a:r>
            <a:endParaRPr lang="en-US" sz="3200" dirty="0">
              <a:solidFill>
                <a:schemeClr val="bg1"/>
              </a:solidFill>
              <a:cs typeface="Calibri"/>
            </a:endParaRPr>
          </a:p>
          <a:p>
            <a:r>
              <a:rPr lang="en-US" sz="3200" dirty="0">
                <a:solidFill>
                  <a:schemeClr val="bg1"/>
                </a:solidFill>
                <a:cs typeface="Calibri"/>
              </a:rPr>
              <a:t>How can I get started with OER?</a:t>
            </a:r>
          </a:p>
        </p:txBody>
      </p:sp>
      <p:pic>
        <p:nvPicPr>
          <p:cNvPr id="5" name="Picture 4" descr="A close up of a green field with a mountain in the background">
            <a:extLst>
              <a:ext uri="{FF2B5EF4-FFF2-40B4-BE49-F238E27FC236}">
                <a16:creationId xmlns:a16="http://schemas.microsoft.com/office/drawing/2014/main" id="{5D8069C1-AA4D-47DA-90FC-74672B85C4C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725" b="15634"/>
          <a:stretch/>
        </p:blipFill>
        <p:spPr>
          <a:xfrm>
            <a:off x="-9168" y="3119865"/>
            <a:ext cx="12201168" cy="3736547"/>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21103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4A69-52BA-4381-8347-A82B7C73D67B}"/>
              </a:ext>
            </a:extLst>
          </p:cNvPr>
          <p:cNvSpPr>
            <a:spLocks noGrp="1"/>
          </p:cNvSpPr>
          <p:nvPr>
            <p:ph type="title"/>
          </p:nvPr>
        </p:nvSpPr>
        <p:spPr>
          <a:xfrm>
            <a:off x="248728" y="80022"/>
            <a:ext cx="10515600" cy="1325563"/>
          </a:xfrm>
        </p:spPr>
        <p:txBody>
          <a:bodyPr/>
          <a:lstStyle/>
          <a:p>
            <a:r>
              <a:rPr lang="en-US" b="1" dirty="0">
                <a:solidFill>
                  <a:schemeClr val="bg1"/>
                </a:solidFill>
                <a:cs typeface="Calibri Light"/>
              </a:rPr>
              <a:t>Navigation</a:t>
            </a:r>
          </a:p>
        </p:txBody>
      </p:sp>
      <p:pic>
        <p:nvPicPr>
          <p:cNvPr id="3" name="Picture 3">
            <a:extLst>
              <a:ext uri="{FF2B5EF4-FFF2-40B4-BE49-F238E27FC236}">
                <a16:creationId xmlns:a16="http://schemas.microsoft.com/office/drawing/2014/main" id="{EA423456-7C47-4A7F-875F-157DA3D6BE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26000" y="4379"/>
            <a:ext cx="6908800" cy="6859401"/>
          </a:xfrm>
          <a:prstGeom prst="rect">
            <a:avLst/>
          </a:prstGeom>
        </p:spPr>
      </p:pic>
      <p:pic>
        <p:nvPicPr>
          <p:cNvPr id="4" name="Picture 5">
            <a:extLst>
              <a:ext uri="{FF2B5EF4-FFF2-40B4-BE49-F238E27FC236}">
                <a16:creationId xmlns:a16="http://schemas.microsoft.com/office/drawing/2014/main" id="{8ED9EF28-A6DC-4CDC-A747-C1A51BC611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52853" y="152400"/>
            <a:ext cx="2308934" cy="6614160"/>
          </a:xfrm>
          <a:prstGeom prst="rect">
            <a:avLst/>
          </a:prstGeom>
        </p:spPr>
      </p:pic>
    </p:spTree>
    <p:extLst>
      <p:ext uri="{BB962C8B-B14F-4D97-AF65-F5344CB8AC3E}">
        <p14:creationId xmlns:p14="http://schemas.microsoft.com/office/powerpoint/2010/main" val="652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4A69-52BA-4381-8347-A82B7C73D67B}"/>
              </a:ext>
            </a:extLst>
          </p:cNvPr>
          <p:cNvSpPr>
            <a:spLocks noGrp="1"/>
          </p:cNvSpPr>
          <p:nvPr>
            <p:ph type="title"/>
          </p:nvPr>
        </p:nvSpPr>
        <p:spPr>
          <a:xfrm>
            <a:off x="248728" y="80022"/>
            <a:ext cx="3053272" cy="1325563"/>
          </a:xfrm>
        </p:spPr>
        <p:txBody>
          <a:bodyPr/>
          <a:lstStyle/>
          <a:p>
            <a:r>
              <a:rPr lang="en-US" b="1" dirty="0">
                <a:solidFill>
                  <a:schemeClr val="bg1"/>
                </a:solidFill>
                <a:cs typeface="Calibri Light"/>
              </a:rPr>
              <a:t>Navigation</a:t>
            </a:r>
            <a:br>
              <a:rPr lang="en-US" b="1" dirty="0">
                <a:solidFill>
                  <a:schemeClr val="bg1"/>
                </a:solidFill>
                <a:cs typeface="Calibri Light"/>
              </a:rPr>
            </a:br>
            <a:r>
              <a:rPr lang="en-US" b="1" dirty="0">
                <a:solidFill>
                  <a:schemeClr val="bg1"/>
                </a:solidFill>
                <a:cs typeface="Calibri Light"/>
              </a:rPr>
              <a:t>Part 1</a:t>
            </a:r>
          </a:p>
        </p:txBody>
      </p:sp>
      <p:pic>
        <p:nvPicPr>
          <p:cNvPr id="5" name="Picture 5" descr="A screenshot of Chapters of the book in the LMS.">
            <a:extLst>
              <a:ext uri="{FF2B5EF4-FFF2-40B4-BE49-F238E27FC236}">
                <a16:creationId xmlns:a16="http://schemas.microsoft.com/office/drawing/2014/main" id="{8497D192-9670-4D5E-A933-0E96DE63C47E}"/>
              </a:ext>
            </a:extLst>
          </p:cNvPr>
          <p:cNvPicPr>
            <a:picLocks noChangeAspect="1"/>
          </p:cNvPicPr>
          <p:nvPr/>
        </p:nvPicPr>
        <p:blipFill>
          <a:blip r:embed="rId2"/>
          <a:stretch>
            <a:fillRect/>
          </a:stretch>
        </p:blipFill>
        <p:spPr>
          <a:xfrm>
            <a:off x="2956560" y="311146"/>
            <a:ext cx="9103360" cy="6235708"/>
          </a:xfrm>
          <a:prstGeom prst="rect">
            <a:avLst/>
          </a:prstGeom>
        </p:spPr>
      </p:pic>
    </p:spTree>
    <p:extLst>
      <p:ext uri="{BB962C8B-B14F-4D97-AF65-F5344CB8AC3E}">
        <p14:creationId xmlns:p14="http://schemas.microsoft.com/office/powerpoint/2010/main" val="95758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4A69-52BA-4381-8347-A82B7C73D67B}"/>
              </a:ext>
            </a:extLst>
          </p:cNvPr>
          <p:cNvSpPr>
            <a:spLocks noGrp="1"/>
          </p:cNvSpPr>
          <p:nvPr>
            <p:ph type="title"/>
          </p:nvPr>
        </p:nvSpPr>
        <p:spPr>
          <a:xfrm>
            <a:off x="223328" y="321322"/>
            <a:ext cx="10515600" cy="1325563"/>
          </a:xfrm>
        </p:spPr>
        <p:txBody>
          <a:bodyPr/>
          <a:lstStyle/>
          <a:p>
            <a:r>
              <a:rPr lang="en-US" b="1" dirty="0">
                <a:solidFill>
                  <a:schemeClr val="bg1"/>
                </a:solidFill>
                <a:cs typeface="Calibri Light"/>
              </a:rPr>
              <a:t>Navigation </a:t>
            </a:r>
            <a:br>
              <a:rPr lang="en-US" b="1" dirty="0">
                <a:solidFill>
                  <a:schemeClr val="bg1"/>
                </a:solidFill>
                <a:cs typeface="Calibri Light"/>
              </a:rPr>
            </a:br>
            <a:r>
              <a:rPr lang="en-US" b="1" dirty="0">
                <a:solidFill>
                  <a:schemeClr val="bg1"/>
                </a:solidFill>
                <a:cs typeface="Calibri Light"/>
              </a:rPr>
              <a:t>Part 2</a:t>
            </a:r>
          </a:p>
        </p:txBody>
      </p:sp>
      <p:pic>
        <p:nvPicPr>
          <p:cNvPr id="3" name="Picture 3">
            <a:extLst>
              <a:ext uri="{FF2B5EF4-FFF2-40B4-BE49-F238E27FC236}">
                <a16:creationId xmlns:a16="http://schemas.microsoft.com/office/drawing/2014/main" id="{F64229AA-F329-44FB-A953-927F8D23FF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81600" y="226721"/>
            <a:ext cx="6167120" cy="6404558"/>
          </a:xfrm>
          <a:prstGeom prst="rect">
            <a:avLst/>
          </a:prstGeom>
        </p:spPr>
      </p:pic>
    </p:spTree>
    <p:extLst>
      <p:ext uri="{BB962C8B-B14F-4D97-AF65-F5344CB8AC3E}">
        <p14:creationId xmlns:p14="http://schemas.microsoft.com/office/powerpoint/2010/main" val="129747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4A69-52BA-4381-8347-A82B7C73D67B}"/>
              </a:ext>
            </a:extLst>
          </p:cNvPr>
          <p:cNvSpPr>
            <a:spLocks noGrp="1"/>
          </p:cNvSpPr>
          <p:nvPr>
            <p:ph type="title"/>
          </p:nvPr>
        </p:nvSpPr>
        <p:spPr>
          <a:xfrm>
            <a:off x="248728" y="80022"/>
            <a:ext cx="10515600" cy="1325563"/>
          </a:xfrm>
        </p:spPr>
        <p:txBody>
          <a:bodyPr/>
          <a:lstStyle/>
          <a:p>
            <a:r>
              <a:rPr lang="en-US" b="1" dirty="0">
                <a:solidFill>
                  <a:schemeClr val="bg1"/>
                </a:solidFill>
                <a:cs typeface="Calibri Light"/>
              </a:rPr>
              <a:t>Implementation</a:t>
            </a:r>
            <a:endParaRPr lang="en-US" b="1" dirty="0">
              <a:solidFill>
                <a:schemeClr val="bg1"/>
              </a:solidFill>
            </a:endParaRPr>
          </a:p>
        </p:txBody>
      </p:sp>
      <p:pic>
        <p:nvPicPr>
          <p:cNvPr id="5" name="Picture 5">
            <a:extLst>
              <a:ext uri="{FF2B5EF4-FFF2-40B4-BE49-F238E27FC236}">
                <a16:creationId xmlns:a16="http://schemas.microsoft.com/office/drawing/2014/main" id="{C7F1AB06-F4A3-419C-8CA6-5D0A6CA18F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66249" y="1135483"/>
            <a:ext cx="7157048" cy="4860201"/>
          </a:xfrm>
          <a:prstGeom prst="rect">
            <a:avLst/>
          </a:prstGeom>
        </p:spPr>
      </p:pic>
    </p:spTree>
    <p:extLst>
      <p:ext uri="{BB962C8B-B14F-4D97-AF65-F5344CB8AC3E}">
        <p14:creationId xmlns:p14="http://schemas.microsoft.com/office/powerpoint/2010/main" val="2229307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4A69-52BA-4381-8347-A82B7C73D67B}"/>
              </a:ext>
            </a:extLst>
          </p:cNvPr>
          <p:cNvSpPr>
            <a:spLocks noGrp="1"/>
          </p:cNvSpPr>
          <p:nvPr>
            <p:ph type="title"/>
          </p:nvPr>
        </p:nvSpPr>
        <p:spPr>
          <a:xfrm>
            <a:off x="219973" y="307616"/>
            <a:ext cx="10515600" cy="1325563"/>
          </a:xfrm>
        </p:spPr>
        <p:txBody>
          <a:bodyPr/>
          <a:lstStyle/>
          <a:p>
            <a:r>
              <a:rPr lang="en-US" b="1" dirty="0">
                <a:solidFill>
                  <a:schemeClr val="bg1"/>
                </a:solidFill>
                <a:cs typeface="Calibri Light"/>
              </a:rPr>
              <a:t>Instructor Support</a:t>
            </a:r>
            <a:endParaRPr lang="en-US" b="1" dirty="0">
              <a:solidFill>
                <a:schemeClr val="bg1"/>
              </a:solidFill>
            </a:endParaRPr>
          </a:p>
        </p:txBody>
      </p:sp>
      <p:pic>
        <p:nvPicPr>
          <p:cNvPr id="3" name="Picture 3">
            <a:extLst>
              <a:ext uri="{FF2B5EF4-FFF2-40B4-BE49-F238E27FC236}">
                <a16:creationId xmlns:a16="http://schemas.microsoft.com/office/drawing/2014/main" id="{0B8F6923-0D16-43EF-A161-762466D0A3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57261" y="1634564"/>
            <a:ext cx="9113519" cy="4909670"/>
          </a:xfrm>
          <a:prstGeom prst="rect">
            <a:avLst/>
          </a:prstGeom>
        </p:spPr>
      </p:pic>
    </p:spTree>
    <p:extLst>
      <p:ext uri="{BB962C8B-B14F-4D97-AF65-F5344CB8AC3E}">
        <p14:creationId xmlns:p14="http://schemas.microsoft.com/office/powerpoint/2010/main" val="319449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AB73-FDA3-431C-AD7A-79DEB3D66887}"/>
              </a:ext>
            </a:extLst>
          </p:cNvPr>
          <p:cNvSpPr>
            <a:spLocks noGrp="1"/>
          </p:cNvSpPr>
          <p:nvPr>
            <p:ph type="title"/>
          </p:nvPr>
        </p:nvSpPr>
        <p:spPr>
          <a:xfrm>
            <a:off x="392255" y="277132"/>
            <a:ext cx="11407487" cy="1325563"/>
          </a:xfrm>
        </p:spPr>
        <p:txBody>
          <a:bodyPr>
            <a:normAutofit/>
          </a:bodyPr>
          <a:lstStyle/>
          <a:p>
            <a:r>
              <a:rPr lang="en-US" sz="5400" b="1" dirty="0">
                <a:solidFill>
                  <a:schemeClr val="bg1"/>
                </a:solidFill>
                <a:cs typeface="Calibri Light"/>
              </a:rPr>
              <a:t>Benefits</a:t>
            </a:r>
            <a:endParaRPr lang="en-US" sz="5400" b="1" dirty="0">
              <a:solidFill>
                <a:schemeClr val="bg1"/>
              </a:solidFill>
            </a:endParaRPr>
          </a:p>
        </p:txBody>
      </p:sp>
      <p:graphicFrame>
        <p:nvGraphicFramePr>
          <p:cNvPr id="5" name="Content Placeholder 2">
            <a:extLst>
              <a:ext uri="{FF2B5EF4-FFF2-40B4-BE49-F238E27FC236}">
                <a16:creationId xmlns:a16="http://schemas.microsoft.com/office/drawing/2014/main" id="{AE5603B0-241F-4B19-AF2B-95CF11FF6EB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78423817"/>
              </p:ext>
            </p:extLst>
          </p:nvPr>
        </p:nvGraphicFramePr>
        <p:xfrm>
          <a:off x="392256" y="1782082"/>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99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F3F5-EF41-4C72-8FF4-D688B7670EFD}"/>
              </a:ext>
            </a:extLst>
          </p:cNvPr>
          <p:cNvSpPr>
            <a:spLocks noGrp="1"/>
          </p:cNvSpPr>
          <p:nvPr>
            <p:ph type="title"/>
          </p:nvPr>
        </p:nvSpPr>
        <p:spPr/>
        <p:txBody>
          <a:bodyPr vert="horz" lIns="91440" tIns="45720" rIns="91440" bIns="45720" rtlCol="0" anchor="b">
            <a:normAutofit/>
          </a:bodyPr>
          <a:lstStyle/>
          <a:p>
            <a:r>
              <a:rPr lang="en-US" b="1" dirty="0"/>
              <a:t>How can I get started with OER?</a:t>
            </a:r>
          </a:p>
        </p:txBody>
      </p:sp>
      <p:sp>
        <p:nvSpPr>
          <p:cNvPr id="7" name="Text Placeholder 6">
            <a:extLst>
              <a:ext uri="{FF2B5EF4-FFF2-40B4-BE49-F238E27FC236}">
                <a16:creationId xmlns:a16="http://schemas.microsoft.com/office/drawing/2014/main" id="{360C4897-C868-449C-8834-3490BE45372A}"/>
              </a:ext>
            </a:extLst>
          </p:cNvPr>
          <p:cNvSpPr>
            <a:spLocks noGrp="1"/>
          </p:cNvSpPr>
          <p:nvPr>
            <p:ph type="body" idx="1"/>
          </p:nvPr>
        </p:nvSpPr>
        <p:spPr/>
        <p:txBody>
          <a:bodyPr/>
          <a:lstStyle/>
          <a:p>
            <a:r>
              <a:rPr lang="en-US" b="1" dirty="0"/>
              <a:t>Ashley </a:t>
            </a:r>
            <a:r>
              <a:rPr lang="en-US" b="1" dirty="0" err="1"/>
              <a:t>Sergiadis</a:t>
            </a:r>
            <a:endParaRPr lang="en-US" b="1" dirty="0"/>
          </a:p>
          <a:p>
            <a:r>
              <a:rPr lang="en-US" dirty="0"/>
              <a:t>Digital Scholarship Librarian and Assistant Professor</a:t>
            </a:r>
          </a:p>
          <a:p>
            <a:r>
              <a:rPr lang="en-US" dirty="0"/>
              <a:t>East Tennessee State University </a:t>
            </a:r>
          </a:p>
          <a:p>
            <a:endParaRPr lang="en-US" dirty="0"/>
          </a:p>
        </p:txBody>
      </p:sp>
    </p:spTree>
    <p:extLst>
      <p:ext uri="{BB962C8B-B14F-4D97-AF65-F5344CB8AC3E}">
        <p14:creationId xmlns:p14="http://schemas.microsoft.com/office/powerpoint/2010/main" val="305823461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D313-C954-4F1F-B711-F5EAF71FE8CD}"/>
              </a:ext>
            </a:extLst>
          </p:cNvPr>
          <p:cNvSpPr>
            <a:spLocks noGrp="1"/>
          </p:cNvSpPr>
          <p:nvPr>
            <p:ph type="title"/>
          </p:nvPr>
        </p:nvSpPr>
        <p:spPr>
          <a:xfrm>
            <a:off x="433044" y="725816"/>
            <a:ext cx="2955465" cy="1971711"/>
          </a:xfrm>
        </p:spPr>
        <p:txBody>
          <a:bodyPr vert="horz" lIns="91440" tIns="45720" rIns="91440" bIns="45720" rtlCol="0" anchor="b">
            <a:normAutofit/>
          </a:bodyPr>
          <a:lstStyle/>
          <a:p>
            <a:r>
              <a:rPr lang="en-US" sz="4800" b="1" dirty="0">
                <a:solidFill>
                  <a:schemeClr val="bg1"/>
                </a:solidFill>
              </a:rPr>
              <a:t>Step 1: </a:t>
            </a:r>
            <a:r>
              <a:rPr lang="en-US" sz="4800" dirty="0">
                <a:solidFill>
                  <a:schemeClr val="bg1"/>
                </a:solidFill>
              </a:rPr>
              <a:t>Brainstorm</a:t>
            </a:r>
            <a:endParaRPr lang="en-US" sz="4800" dirty="0">
              <a:solidFill>
                <a:schemeClr val="bg1"/>
              </a:solidFill>
              <a:cs typeface="Calibri Light"/>
            </a:endParaRPr>
          </a:p>
        </p:txBody>
      </p:sp>
      <p:sp>
        <p:nvSpPr>
          <p:cNvPr id="7" name="Rectangle 6">
            <a:extLst>
              <a:ext uri="{FF2B5EF4-FFF2-40B4-BE49-F238E27FC236}">
                <a16:creationId xmlns:a16="http://schemas.microsoft.com/office/drawing/2014/main" id="{0B698E6E-9EEA-4BDE-A450-D9BDF9FE6C2F}"/>
              </a:ext>
              <a:ext uri="{C183D7F6-B498-43B3-948B-1728B52AA6E4}">
                <adec:decorative xmlns:adec="http://schemas.microsoft.com/office/drawing/2017/decorative" val="1"/>
              </a:ext>
            </a:extLst>
          </p:cNvPr>
          <p:cNvSpPr/>
          <p:nvPr/>
        </p:nvSpPr>
        <p:spPr>
          <a:xfrm>
            <a:off x="3525329" y="-4313"/>
            <a:ext cx="8669545"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Thought bubble">
            <a:extLst>
              <a:ext uri="{FF2B5EF4-FFF2-40B4-BE49-F238E27FC236}">
                <a16:creationId xmlns:a16="http://schemas.microsoft.com/office/drawing/2014/main" id="{C1295B93-C39D-4183-955B-6FB7296A025C}"/>
              </a:ext>
            </a:extLst>
          </p:cNvPr>
          <p:cNvPicPr>
            <a:picLocks noChangeAspect="1"/>
          </p:cNvPicPr>
          <p:nvPr/>
        </p:nvPicPr>
        <p:blipFill>
          <a:blip r:embed="rId3"/>
          <a:stretch>
            <a:fillRect/>
          </a:stretch>
        </p:blipFill>
        <p:spPr>
          <a:xfrm>
            <a:off x="5111350" y="434771"/>
            <a:ext cx="5676180" cy="6165450"/>
          </a:xfrm>
          <a:prstGeom prst="rect">
            <a:avLst/>
          </a:prstGeom>
        </p:spPr>
      </p:pic>
      <p:sp>
        <p:nvSpPr>
          <p:cNvPr id="3" name="TextBox 2">
            <a:extLst>
              <a:ext uri="{FF2B5EF4-FFF2-40B4-BE49-F238E27FC236}">
                <a16:creationId xmlns:a16="http://schemas.microsoft.com/office/drawing/2014/main" id="{57A9E80D-B63C-416A-8F11-12646FABF6D8}"/>
              </a:ext>
            </a:extLst>
          </p:cNvPr>
          <p:cNvSpPr txBox="1"/>
          <p:nvPr/>
        </p:nvSpPr>
        <p:spPr>
          <a:xfrm>
            <a:off x="5686248" y="2102174"/>
            <a:ext cx="423588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3C445C"/>
                </a:solidFill>
                <a:latin typeface="Calibri Light"/>
                <a:cs typeface="Segoe UI"/>
              </a:rPr>
              <a:t>Learning Outcomes?​</a:t>
            </a:r>
          </a:p>
          <a:p>
            <a:pPr algn="ctr"/>
            <a:r>
              <a:rPr lang="en-US" sz="3600">
                <a:solidFill>
                  <a:srgbClr val="3C445C"/>
                </a:solidFill>
                <a:latin typeface="Calibri Light"/>
                <a:cs typeface="Segoe UI"/>
              </a:rPr>
              <a:t>​Material Types?</a:t>
            </a:r>
          </a:p>
          <a:p>
            <a:pPr algn="ctr"/>
            <a:r>
              <a:rPr lang="en-US" sz="3600">
                <a:solidFill>
                  <a:srgbClr val="3C445C"/>
                </a:solidFill>
                <a:latin typeface="Calibri Light"/>
                <a:cs typeface="Segoe UI"/>
              </a:rPr>
              <a:t>Time Commitment?</a:t>
            </a:r>
          </a:p>
        </p:txBody>
      </p:sp>
    </p:spTree>
    <p:extLst>
      <p:ext uri="{BB962C8B-B14F-4D97-AF65-F5344CB8AC3E}">
        <p14:creationId xmlns:p14="http://schemas.microsoft.com/office/powerpoint/2010/main" val="177171686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D313-C954-4F1F-B711-F5EAF71FE8CD}"/>
              </a:ext>
            </a:extLst>
          </p:cNvPr>
          <p:cNvSpPr>
            <a:spLocks noGrp="1"/>
          </p:cNvSpPr>
          <p:nvPr>
            <p:ph type="title"/>
          </p:nvPr>
        </p:nvSpPr>
        <p:spPr>
          <a:xfrm>
            <a:off x="605572" y="697061"/>
            <a:ext cx="2509768" cy="1971711"/>
          </a:xfrm>
        </p:spPr>
        <p:txBody>
          <a:bodyPr vert="horz" lIns="91440" tIns="45720" rIns="91440" bIns="45720" rtlCol="0" anchor="b">
            <a:normAutofit/>
          </a:bodyPr>
          <a:lstStyle/>
          <a:p>
            <a:r>
              <a:rPr lang="en-US" sz="4800" b="1" dirty="0">
                <a:solidFill>
                  <a:schemeClr val="bg1"/>
                </a:solidFill>
              </a:rPr>
              <a:t>Step 2: </a:t>
            </a:r>
            <a:r>
              <a:rPr lang="en-US" sz="4800" dirty="0">
                <a:solidFill>
                  <a:schemeClr val="bg1"/>
                </a:solidFill>
              </a:rPr>
              <a:t>Explore</a:t>
            </a:r>
          </a:p>
        </p:txBody>
      </p:sp>
      <p:sp>
        <p:nvSpPr>
          <p:cNvPr id="4" name="Rectangle 3">
            <a:extLst>
              <a:ext uri="{FF2B5EF4-FFF2-40B4-BE49-F238E27FC236}">
                <a16:creationId xmlns:a16="http://schemas.microsoft.com/office/drawing/2014/main" id="{053D7CAA-B938-429D-BD15-5E7AD646B2FA}"/>
              </a:ext>
              <a:ext uri="{C183D7F6-B498-43B3-948B-1728B52AA6E4}">
                <adec:decorative xmlns:adec="http://schemas.microsoft.com/office/drawing/2017/decorative" val="1"/>
              </a:ext>
            </a:extLst>
          </p:cNvPr>
          <p:cNvSpPr/>
          <p:nvPr/>
        </p:nvSpPr>
        <p:spPr>
          <a:xfrm>
            <a:off x="3525329" y="-4313"/>
            <a:ext cx="8669545"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magnifying glass.">
            <a:extLst>
              <a:ext uri="{FF2B5EF4-FFF2-40B4-BE49-F238E27FC236}">
                <a16:creationId xmlns:a16="http://schemas.microsoft.com/office/drawing/2014/main" id="{C282BBE1-DCA0-4BE0-ACAA-802516A105B3}"/>
              </a:ext>
            </a:extLst>
          </p:cNvPr>
          <p:cNvPicPr>
            <a:picLocks noChangeAspect="1"/>
          </p:cNvPicPr>
          <p:nvPr/>
        </p:nvPicPr>
        <p:blipFill rotWithShape="1">
          <a:blip r:embed="rId3"/>
          <a:srcRect l="13960" t="-21" r="96" b="32159"/>
          <a:stretch/>
        </p:blipFill>
        <p:spPr>
          <a:xfrm>
            <a:off x="4107822" y="-2840"/>
            <a:ext cx="7443332" cy="6863350"/>
          </a:xfrm>
          <a:prstGeom prst="rect">
            <a:avLst/>
          </a:prstGeom>
        </p:spPr>
      </p:pic>
    </p:spTree>
    <p:extLst>
      <p:ext uri="{BB962C8B-B14F-4D97-AF65-F5344CB8AC3E}">
        <p14:creationId xmlns:p14="http://schemas.microsoft.com/office/powerpoint/2010/main" val="180737460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46A27D-F9BD-423C-9C89-06E114A14788}"/>
              </a:ext>
            </a:extLst>
          </p:cNvPr>
          <p:cNvSpPr txBox="1">
            <a:spLocks noGrp="1"/>
          </p:cNvSpPr>
          <p:nvPr>
            <p:ph type="title" idx="4294967295"/>
          </p:nvPr>
        </p:nvSpPr>
        <p:spPr>
          <a:xfrm>
            <a:off x="2454364" y="361300"/>
            <a:ext cx="7149921"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Calibri Light"/>
                <a:ea typeface="+mn-ea"/>
                <a:cs typeface="Segoe UI"/>
              </a:rPr>
              <a:t>Check out your institution's (library) websites for OER guides</a:t>
            </a:r>
            <a:endParaRPr kumimoji="0" lang="en-US" sz="4000" b="0" i="0" u="none" strike="noStrike" kern="1200" cap="none" spc="0" normalizeH="0" baseline="0" noProof="0" dirty="0">
              <a:ln>
                <a:noFill/>
              </a:ln>
              <a:solidFill>
                <a:schemeClr val="bg1"/>
              </a:solidFill>
              <a:effectLst/>
              <a:uLnTx/>
              <a:uFillTx/>
              <a:latin typeface="+mn-lt"/>
              <a:ea typeface="+mn-ea"/>
              <a:cs typeface="Calibri" panose="020F0502020204030204"/>
            </a:endParaRPr>
          </a:p>
        </p:txBody>
      </p:sp>
      <p:sp>
        <p:nvSpPr>
          <p:cNvPr id="4" name="TextBox 3" descr="Institutional OER Guides exist for most institutions across Tennessee.">
            <a:extLst>
              <a:ext uri="{FF2B5EF4-FFF2-40B4-BE49-F238E27FC236}">
                <a16:creationId xmlns:a16="http://schemas.microsoft.com/office/drawing/2014/main" id="{F7050A6C-B224-4DF9-818A-DA1B9FB3FC1C}"/>
              </a:ext>
            </a:extLst>
          </p:cNvPr>
          <p:cNvSpPr txBox="1"/>
          <p:nvPr/>
        </p:nvSpPr>
        <p:spPr>
          <a:xfrm>
            <a:off x="2243074" y="132178"/>
            <a:ext cx="7877578" cy="27640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endParaRPr lang="en-US" sz="4000" kern="1200">
              <a:latin typeface="+mj-lt"/>
              <a:ea typeface="+mj-ea"/>
              <a:cs typeface="Calibri Light"/>
            </a:endParaRPr>
          </a:p>
        </p:txBody>
      </p:sp>
      <p:pic>
        <p:nvPicPr>
          <p:cNvPr id="2" name="Picture 2">
            <a:extLst>
              <a:ext uri="{FF2B5EF4-FFF2-40B4-BE49-F238E27FC236}">
                <a16:creationId xmlns:a16="http://schemas.microsoft.com/office/drawing/2014/main" id="{FB18B99A-DF2A-4AF6-8FB5-2520BB88D3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3127" y="1847369"/>
            <a:ext cx="3219893" cy="2379464"/>
          </a:xfrm>
          <a:prstGeom prst="rect">
            <a:avLst/>
          </a:prstGeom>
        </p:spPr>
      </p:pic>
      <p:pic>
        <p:nvPicPr>
          <p:cNvPr id="3" name="Picture 4">
            <a:extLst>
              <a:ext uri="{FF2B5EF4-FFF2-40B4-BE49-F238E27FC236}">
                <a16:creationId xmlns:a16="http://schemas.microsoft.com/office/drawing/2014/main" id="{5B8E1389-4BB8-45ED-889E-C96B2C3BBE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27285" y="1834678"/>
            <a:ext cx="3219893" cy="2374575"/>
          </a:xfrm>
          <a:prstGeom prst="rect">
            <a:avLst/>
          </a:prstGeom>
        </p:spPr>
      </p:pic>
      <p:pic>
        <p:nvPicPr>
          <p:cNvPr id="5" name="Picture 5">
            <a:extLst>
              <a:ext uri="{FF2B5EF4-FFF2-40B4-BE49-F238E27FC236}">
                <a16:creationId xmlns:a16="http://schemas.microsoft.com/office/drawing/2014/main" id="{C1F17D35-2626-45E6-A00A-8832D99C011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19275" y="4389463"/>
            <a:ext cx="3395726" cy="2282638"/>
          </a:xfrm>
          <a:prstGeom prst="rect">
            <a:avLst/>
          </a:prstGeom>
        </p:spPr>
      </p:pic>
      <p:pic>
        <p:nvPicPr>
          <p:cNvPr id="6" name="Picture 7">
            <a:extLst>
              <a:ext uri="{FF2B5EF4-FFF2-40B4-BE49-F238E27FC236}">
                <a16:creationId xmlns:a16="http://schemas.microsoft.com/office/drawing/2014/main" id="{A7A16B34-9EB5-43AA-BE8F-187F5AA54C4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24916" y="1849813"/>
            <a:ext cx="3342167" cy="2344304"/>
          </a:xfrm>
          <a:prstGeom prst="rect">
            <a:avLst/>
          </a:prstGeom>
        </p:spPr>
      </p:pic>
      <p:pic>
        <p:nvPicPr>
          <p:cNvPr id="8" name="Picture 12">
            <a:extLst>
              <a:ext uri="{FF2B5EF4-FFF2-40B4-BE49-F238E27FC236}">
                <a16:creationId xmlns:a16="http://schemas.microsoft.com/office/drawing/2014/main" id="{AA447808-B2DF-4B87-8AA9-140B1CC295C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476999" y="4374327"/>
            <a:ext cx="3219893" cy="2320615"/>
          </a:xfrm>
          <a:prstGeom prst="rect">
            <a:avLst/>
          </a:prstGeom>
        </p:spPr>
      </p:pic>
    </p:spTree>
    <p:extLst>
      <p:ext uri="{BB962C8B-B14F-4D97-AF65-F5344CB8AC3E}">
        <p14:creationId xmlns:p14="http://schemas.microsoft.com/office/powerpoint/2010/main" val="315534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3" name="Rectangle 72">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54" name="Rectangle 74">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55" name="Rectangle 76">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56" name="Rectangle 7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57"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5407BC-8190-4AFB-9015-FD3C252F9BA8}"/>
              </a:ext>
            </a:extLst>
          </p:cNvPr>
          <p:cNvSpPr>
            <a:spLocks noGrp="1"/>
          </p:cNvSpPr>
          <p:nvPr>
            <p:ph type="title"/>
          </p:nvPr>
        </p:nvSpPr>
        <p:spPr>
          <a:xfrm>
            <a:off x="8042147" y="863695"/>
            <a:ext cx="3703319" cy="4880889"/>
          </a:xfrm>
        </p:spPr>
        <p:txBody>
          <a:bodyPr vert="horz" lIns="91440" tIns="45720" rIns="91440" bIns="45720" rtlCol="0" anchor="ctr">
            <a:normAutofit fontScale="90000"/>
          </a:bodyPr>
          <a:lstStyle/>
          <a:p>
            <a:r>
              <a:rPr lang="en-US" dirty="0">
                <a:solidFill>
                  <a:schemeClr val="tx1"/>
                </a:solidFill>
              </a:rPr>
              <a:t>The cost of textbooks have outpaced inflation at a rate rivaling the cost of hospital services.</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According to the US Bureau of Labor Statistics, between 1997 and 2015, textbook prices rose by 1,041 percent.">
            <a:extLst>
              <a:ext uri="{FF2B5EF4-FFF2-40B4-BE49-F238E27FC236}">
                <a16:creationId xmlns:a16="http://schemas.microsoft.com/office/drawing/2014/main" id="{6182A928-A43C-4737-B8A6-70189F2C1B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2891" y="0"/>
            <a:ext cx="48005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DBC4BEE-7ADD-4FC4-BA73-4497391829BA}"/>
              </a:ext>
              <a:ext uri="{C183D7F6-B498-43B3-948B-1728B52AA6E4}">
                <adec:decorative xmlns:adec="http://schemas.microsoft.com/office/drawing/2017/decorative" val="1"/>
              </a:ext>
            </a:extLst>
          </p:cNvPr>
          <p:cNvPicPr>
            <a:picLocks noChangeAspect="1"/>
          </p:cNvPicPr>
          <p:nvPr/>
        </p:nvPicPr>
        <p:blipFill rotWithShape="1">
          <a:blip r:embed="rId4"/>
          <a:srcRect b="19967"/>
          <a:stretch/>
        </p:blipFill>
        <p:spPr>
          <a:xfrm>
            <a:off x="267069" y="4685807"/>
            <a:ext cx="1538036" cy="1938475"/>
          </a:xfrm>
          <a:prstGeom prst="rect">
            <a:avLst/>
          </a:prstGeom>
        </p:spPr>
      </p:pic>
    </p:spTree>
    <p:extLst>
      <p:ext uri="{BB962C8B-B14F-4D97-AF65-F5344CB8AC3E}">
        <p14:creationId xmlns:p14="http://schemas.microsoft.com/office/powerpoint/2010/main" val="30020596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068"/>
    </mc:Choice>
    <mc:Fallback xmlns="">
      <p:transition spd="slow" advTm="2906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50A6C-B224-4DF9-818A-DA1B9FB3FC1C}"/>
              </a:ext>
            </a:extLst>
          </p:cNvPr>
          <p:cNvSpPr txBox="1">
            <a:spLocks noGrp="1"/>
          </p:cNvSpPr>
          <p:nvPr>
            <p:ph type="title" idx="4294967295"/>
          </p:nvPr>
        </p:nvSpPr>
        <p:spPr>
          <a:xfrm>
            <a:off x="3152890" y="286062"/>
            <a:ext cx="8642870" cy="20410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Creative Commons Directory lists where to find different types of OER...</a:t>
            </a:r>
          </a:p>
        </p:txBody>
      </p:sp>
      <p:sp>
        <p:nvSpPr>
          <p:cNvPr id="7" name="TextBox 6">
            <a:extLst>
              <a:ext uri="{FF2B5EF4-FFF2-40B4-BE49-F238E27FC236}">
                <a16:creationId xmlns:a16="http://schemas.microsoft.com/office/drawing/2014/main" id="{80E869B5-0C88-47D1-8DAC-EA2CFDFC3DA6}"/>
              </a:ext>
            </a:extLst>
          </p:cNvPr>
          <p:cNvSpPr txBox="1"/>
          <p:nvPr/>
        </p:nvSpPr>
        <p:spPr>
          <a:xfrm>
            <a:off x="2548196" y="5167705"/>
            <a:ext cx="709560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6600">
                <a:solidFill>
                  <a:schemeClr val="bg1"/>
                </a:solidFill>
                <a:ea typeface="+mn-lt"/>
                <a:cs typeface="+mn-lt"/>
              </a:rPr>
              <a:t>https://bit.ly/cc-oer</a:t>
            </a:r>
            <a:endParaRPr lang="en-US" sz="6600">
              <a:solidFill>
                <a:schemeClr val="bg1"/>
              </a:solidFill>
              <a:cs typeface="Calibri"/>
            </a:endParaRPr>
          </a:p>
        </p:txBody>
      </p:sp>
      <p:sp>
        <p:nvSpPr>
          <p:cNvPr id="9" name="TextBox 8">
            <a:extLst>
              <a:ext uri="{FF2B5EF4-FFF2-40B4-BE49-F238E27FC236}">
                <a16:creationId xmlns:a16="http://schemas.microsoft.com/office/drawing/2014/main" id="{0B412116-F25E-48CF-BC43-15F912BD88B0}"/>
              </a:ext>
            </a:extLst>
          </p:cNvPr>
          <p:cNvSpPr txBox="1"/>
          <p:nvPr/>
        </p:nvSpPr>
        <p:spPr>
          <a:xfrm>
            <a:off x="6956402" y="2871339"/>
            <a:ext cx="4919430"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spcAft>
                <a:spcPts val="600"/>
              </a:spcAft>
              <a:buFont typeface="Wingdings" panose="05000000000000000000" pitchFamily="2" charset="2"/>
              <a:buChar char="ü"/>
            </a:pPr>
            <a:r>
              <a:rPr lang="en-US" sz="3600">
                <a:solidFill>
                  <a:schemeClr val="bg1"/>
                </a:solidFill>
                <a:latin typeface="Calibri Light"/>
                <a:cs typeface="Segoe UI"/>
              </a:rPr>
              <a:t>Courses​</a:t>
            </a:r>
          </a:p>
          <a:p>
            <a:pPr marL="571500" indent="-571500">
              <a:spcAft>
                <a:spcPts val="600"/>
              </a:spcAft>
              <a:buFont typeface="Wingdings" panose="05000000000000000000" pitchFamily="2" charset="2"/>
              <a:buChar char="ü"/>
            </a:pPr>
            <a:r>
              <a:rPr lang="en-US" sz="3600">
                <a:solidFill>
                  <a:schemeClr val="bg1"/>
                </a:solidFill>
                <a:latin typeface="Calibri Light"/>
                <a:cs typeface="Segoe UI"/>
              </a:rPr>
              <a:t>Images/Videos/Audio​</a:t>
            </a:r>
          </a:p>
          <a:p>
            <a:pPr marL="571500" indent="-571500">
              <a:spcAft>
                <a:spcPts val="600"/>
              </a:spcAft>
              <a:buFont typeface="Wingdings" panose="05000000000000000000" pitchFamily="2" charset="2"/>
              <a:buChar char="ü"/>
            </a:pPr>
            <a:r>
              <a:rPr lang="en-US" sz="3600">
                <a:solidFill>
                  <a:schemeClr val="bg1"/>
                </a:solidFill>
                <a:latin typeface="Calibri Light"/>
                <a:cs typeface="Segoe UI"/>
              </a:rPr>
              <a:t>And more!</a:t>
            </a:r>
          </a:p>
        </p:txBody>
      </p:sp>
      <p:sp>
        <p:nvSpPr>
          <p:cNvPr id="11" name="TextBox 10">
            <a:extLst>
              <a:ext uri="{FF2B5EF4-FFF2-40B4-BE49-F238E27FC236}">
                <a16:creationId xmlns:a16="http://schemas.microsoft.com/office/drawing/2014/main" id="{EBB8452A-9190-4BD2-8798-29D5D3EC72E8}"/>
              </a:ext>
            </a:extLst>
          </p:cNvPr>
          <p:cNvSpPr txBox="1"/>
          <p:nvPr/>
        </p:nvSpPr>
        <p:spPr>
          <a:xfrm>
            <a:off x="821290" y="2865446"/>
            <a:ext cx="6188407"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spcAft>
                <a:spcPts val="600"/>
              </a:spcAft>
              <a:buFont typeface="Wingdings" panose="05000000000000000000" pitchFamily="2" charset="2"/>
              <a:buChar char="ü"/>
            </a:pPr>
            <a:r>
              <a:rPr lang="en-US" sz="3600">
                <a:solidFill>
                  <a:schemeClr val="bg1"/>
                </a:solidFill>
                <a:latin typeface="Calibri Light"/>
                <a:cs typeface="Segoe UI"/>
              </a:rPr>
              <a:t>Textbooks​</a:t>
            </a:r>
          </a:p>
          <a:p>
            <a:pPr marL="571500" indent="-571500">
              <a:spcAft>
                <a:spcPts val="600"/>
              </a:spcAft>
              <a:buFont typeface="Wingdings" panose="05000000000000000000" pitchFamily="2" charset="2"/>
              <a:buChar char="ü"/>
            </a:pPr>
            <a:r>
              <a:rPr lang="en-US" sz="3600">
                <a:solidFill>
                  <a:schemeClr val="bg1"/>
                </a:solidFill>
                <a:latin typeface="Calibri Light"/>
                <a:cs typeface="Segoe UI"/>
              </a:rPr>
              <a:t>Lectures &amp; Tutorials​</a:t>
            </a:r>
          </a:p>
          <a:p>
            <a:pPr marL="571500" indent="-571500">
              <a:spcAft>
                <a:spcPts val="600"/>
              </a:spcAft>
              <a:buFont typeface="Wingdings" panose="05000000000000000000" pitchFamily="2" charset="2"/>
              <a:buChar char="ü"/>
            </a:pPr>
            <a:r>
              <a:rPr lang="en-US" sz="3600">
                <a:solidFill>
                  <a:schemeClr val="bg1"/>
                </a:solidFill>
                <a:latin typeface="Calibri Light"/>
                <a:cs typeface="Segoe UI"/>
              </a:rPr>
              <a:t>Simulations and Animations</a:t>
            </a:r>
            <a:r>
              <a:rPr lang="en-US" sz="3600">
                <a:solidFill>
                  <a:schemeClr val="bg1"/>
                </a:solidFill>
                <a:cs typeface="Segoe UI"/>
              </a:rPr>
              <a:t> </a:t>
            </a:r>
          </a:p>
        </p:txBody>
      </p:sp>
      <p:pic>
        <p:nvPicPr>
          <p:cNvPr id="2" name="Picture 1">
            <a:extLst>
              <a:ext uri="{FF2B5EF4-FFF2-40B4-BE49-F238E27FC236}">
                <a16:creationId xmlns:a16="http://schemas.microsoft.com/office/drawing/2014/main" id="{3AE9189E-C5BF-4DCC-ADE5-B770D63EBC0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945" r="22897" b="-1"/>
          <a:stretch/>
        </p:blipFill>
        <p:spPr>
          <a:xfrm>
            <a:off x="1161532" y="495194"/>
            <a:ext cx="1690570" cy="1638808"/>
          </a:xfrm>
          <a:prstGeom prst="rect">
            <a:avLst/>
          </a:prstGeom>
        </p:spPr>
      </p:pic>
      <p:sp>
        <p:nvSpPr>
          <p:cNvPr id="3" name="TextBox 2">
            <a:extLst>
              <a:ext uri="{FF2B5EF4-FFF2-40B4-BE49-F238E27FC236}">
                <a16:creationId xmlns:a16="http://schemas.microsoft.com/office/drawing/2014/main" id="{4CCEB289-2E87-499A-BE2B-94C7602B8FD5}"/>
              </a:ext>
            </a:extLst>
          </p:cNvPr>
          <p:cNvSpPr txBox="1"/>
          <p:nvPr/>
        </p:nvSpPr>
        <p:spPr>
          <a:xfrm>
            <a:off x="10943036" y="6275701"/>
            <a:ext cx="1146182" cy="415498"/>
          </a:xfrm>
          <a:prstGeom prst="rect">
            <a:avLst/>
          </a:prstGeom>
          <a:noFill/>
        </p:spPr>
        <p:txBody>
          <a:bodyPr wrap="square" rtlCol="0">
            <a:spAutoFit/>
          </a:bodyPr>
          <a:lstStyle/>
          <a:p>
            <a:pPr algn="r">
              <a:spcAft>
                <a:spcPts val="600"/>
              </a:spcAft>
            </a:pPr>
            <a:r>
              <a:rPr lang="en-US" sz="700">
                <a:solidFill>
                  <a:srgbClr val="FFFFFF"/>
                </a:solidFill>
                <a:hlinkClick r:id="rId4" tooltip="https://creativecommons.or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57503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Creative Commons directory.">
            <a:extLst>
              <a:ext uri="{FF2B5EF4-FFF2-40B4-BE49-F238E27FC236}">
                <a16:creationId xmlns:a16="http://schemas.microsoft.com/office/drawing/2014/main" id="{D0A71393-89DE-476E-92B8-A0867895B333}"/>
              </a:ext>
            </a:extLst>
          </p:cNvPr>
          <p:cNvPicPr>
            <a:picLocks noChangeAspect="1"/>
          </p:cNvPicPr>
          <p:nvPr/>
        </p:nvPicPr>
        <p:blipFill rotWithShape="1">
          <a:blip r:embed="rId2"/>
          <a:srcRect l="5313" t="-156" r="5937" b="156"/>
          <a:stretch/>
        </p:blipFill>
        <p:spPr>
          <a:xfrm>
            <a:off x="0" y="-32552"/>
            <a:ext cx="12192001" cy="6865960"/>
          </a:xfrm>
          <a:prstGeom prst="rect">
            <a:avLst/>
          </a:prstGeom>
        </p:spPr>
      </p:pic>
      <p:sp>
        <p:nvSpPr>
          <p:cNvPr id="2" name="Title 1">
            <a:extLst>
              <a:ext uri="{FF2B5EF4-FFF2-40B4-BE49-F238E27FC236}">
                <a16:creationId xmlns:a16="http://schemas.microsoft.com/office/drawing/2014/main" id="{A781D408-57F9-452A-8473-9D3CCD18AA83}"/>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dirty="0"/>
              <a:t>Creative Commons Directory Search</a:t>
            </a:r>
          </a:p>
        </p:txBody>
      </p:sp>
    </p:spTree>
    <p:extLst>
      <p:ext uri="{BB962C8B-B14F-4D97-AF65-F5344CB8AC3E}">
        <p14:creationId xmlns:p14="http://schemas.microsoft.com/office/powerpoint/2010/main" val="2402972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2989267-8BBA-4003-B0B1-377EAA0A2204}"/>
              </a:ext>
              <a:ext uri="{C183D7F6-B498-43B3-948B-1728B52AA6E4}">
                <adec:decorative xmlns:adec="http://schemas.microsoft.com/office/drawing/2017/decorative" val="1"/>
              </a:ext>
            </a:extLst>
          </p:cNvPr>
          <p:cNvPicPr>
            <a:picLocks noChangeAspect="1"/>
          </p:cNvPicPr>
          <p:nvPr/>
        </p:nvPicPr>
        <p:blipFill rotWithShape="1">
          <a:blip r:embed="rId2"/>
          <a:srcRect l="31" t="34" r="-23" b="14827"/>
          <a:stretch/>
        </p:blipFill>
        <p:spPr>
          <a:xfrm>
            <a:off x="-380" y="-274"/>
            <a:ext cx="12199411" cy="6865985"/>
          </a:xfrm>
          <a:prstGeom prst="rect">
            <a:avLst/>
          </a:prstGeom>
        </p:spPr>
      </p:pic>
      <p:sp>
        <p:nvSpPr>
          <p:cNvPr id="2" name="Title 1">
            <a:extLst>
              <a:ext uri="{FF2B5EF4-FFF2-40B4-BE49-F238E27FC236}">
                <a16:creationId xmlns:a16="http://schemas.microsoft.com/office/drawing/2014/main" id="{02E73594-8AB7-4FF2-B45A-1DE34B580A8E}"/>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dirty="0"/>
              <a:t>YouTube Video Searches</a:t>
            </a:r>
          </a:p>
        </p:txBody>
      </p:sp>
    </p:spTree>
    <p:extLst>
      <p:ext uri="{BB962C8B-B14F-4D97-AF65-F5344CB8AC3E}">
        <p14:creationId xmlns:p14="http://schemas.microsoft.com/office/powerpoint/2010/main" val="3123864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113B4D2-BADD-440A-9ABE-0EBD35359E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4260"/>
            <a:ext cx="12192000" cy="7954381"/>
          </a:xfrm>
          <a:prstGeom prst="rect">
            <a:avLst/>
          </a:prstGeom>
        </p:spPr>
      </p:pic>
      <p:sp>
        <p:nvSpPr>
          <p:cNvPr id="3" name="Title 2">
            <a:extLst>
              <a:ext uri="{FF2B5EF4-FFF2-40B4-BE49-F238E27FC236}">
                <a16:creationId xmlns:a16="http://schemas.microsoft.com/office/drawing/2014/main" id="{40A321E2-6D5C-4FCC-AED8-098DA47DB0EF}"/>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dirty="0"/>
              <a:t>OER Commons Education Search</a:t>
            </a:r>
          </a:p>
        </p:txBody>
      </p:sp>
    </p:spTree>
    <p:extLst>
      <p:ext uri="{BB962C8B-B14F-4D97-AF65-F5344CB8AC3E}">
        <p14:creationId xmlns:p14="http://schemas.microsoft.com/office/powerpoint/2010/main" val="149856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29AF58A-2C05-4C66-BFF7-0A4E88D4C32A}"/>
              </a:ext>
              <a:ext uri="{C183D7F6-B498-43B3-948B-1728B52AA6E4}">
                <adec:decorative xmlns:adec="http://schemas.microsoft.com/office/drawing/2017/decorative" val="1"/>
              </a:ext>
            </a:extLst>
          </p:cNvPr>
          <p:cNvPicPr>
            <a:picLocks noChangeAspect="1"/>
          </p:cNvPicPr>
          <p:nvPr/>
        </p:nvPicPr>
        <p:blipFill rotWithShape="1">
          <a:blip r:embed="rId2"/>
          <a:srcRect l="31" t="-51" r="-47" b="11650"/>
          <a:stretch/>
        </p:blipFill>
        <p:spPr>
          <a:xfrm>
            <a:off x="-380" y="398"/>
            <a:ext cx="12202253" cy="6857600"/>
          </a:xfrm>
          <a:prstGeom prst="rect">
            <a:avLst/>
          </a:prstGeom>
        </p:spPr>
      </p:pic>
      <p:pic>
        <p:nvPicPr>
          <p:cNvPr id="2" name="Picture 2">
            <a:extLst>
              <a:ext uri="{FF2B5EF4-FFF2-40B4-BE49-F238E27FC236}">
                <a16:creationId xmlns:a16="http://schemas.microsoft.com/office/drawing/2014/main" id="{F9C036A6-4072-47A1-A225-CD2794C106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3215" y="4340916"/>
            <a:ext cx="11476120" cy="2517563"/>
          </a:xfrm>
          <a:prstGeom prst="rect">
            <a:avLst/>
          </a:prstGeom>
        </p:spPr>
      </p:pic>
      <p:sp>
        <p:nvSpPr>
          <p:cNvPr id="3" name="Title 2">
            <a:extLst>
              <a:ext uri="{FF2B5EF4-FFF2-40B4-BE49-F238E27FC236}">
                <a16:creationId xmlns:a16="http://schemas.microsoft.com/office/drawing/2014/main" id="{76897738-250C-4D50-9142-ACE00F748EC6}"/>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dirty="0"/>
              <a:t>Open Textbook Searches</a:t>
            </a:r>
          </a:p>
        </p:txBody>
      </p:sp>
    </p:spTree>
    <p:extLst>
      <p:ext uri="{BB962C8B-B14F-4D97-AF65-F5344CB8AC3E}">
        <p14:creationId xmlns:p14="http://schemas.microsoft.com/office/powerpoint/2010/main" val="962436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D313-C954-4F1F-B711-F5EAF71FE8CD}"/>
              </a:ext>
            </a:extLst>
          </p:cNvPr>
          <p:cNvSpPr>
            <a:spLocks noGrp="1"/>
          </p:cNvSpPr>
          <p:nvPr>
            <p:ph type="title"/>
          </p:nvPr>
        </p:nvSpPr>
        <p:spPr>
          <a:xfrm>
            <a:off x="469774" y="453483"/>
            <a:ext cx="3061627" cy="3800146"/>
          </a:xfrm>
        </p:spPr>
        <p:txBody>
          <a:bodyPr vert="horz" lIns="91440" tIns="45720" rIns="91440" bIns="45720" rtlCol="0" anchor="b">
            <a:normAutofit/>
          </a:bodyPr>
          <a:lstStyle/>
          <a:p>
            <a:r>
              <a:rPr lang="en-US" sz="4800" b="1" dirty="0">
                <a:solidFill>
                  <a:schemeClr val="bg1"/>
                </a:solidFill>
              </a:rPr>
              <a:t>Step 3: </a:t>
            </a:r>
            <a:br>
              <a:rPr lang="en-US" sz="4800" b="1" dirty="0"/>
            </a:br>
            <a:r>
              <a:rPr lang="en-US" sz="4800" dirty="0">
                <a:solidFill>
                  <a:schemeClr val="bg1"/>
                </a:solidFill>
              </a:rPr>
              <a:t>Adopt,</a:t>
            </a:r>
            <a:br>
              <a:rPr lang="en-US" sz="4800" dirty="0"/>
            </a:br>
            <a:r>
              <a:rPr lang="en-US" sz="4800" dirty="0">
                <a:solidFill>
                  <a:schemeClr val="bg1"/>
                </a:solidFill>
              </a:rPr>
              <a:t>Adapt, and/or</a:t>
            </a:r>
            <a:br>
              <a:rPr lang="en-US" sz="4800" dirty="0">
                <a:solidFill>
                  <a:schemeClr val="bg1"/>
                </a:solidFill>
                <a:cs typeface="Calibri Light"/>
              </a:rPr>
            </a:br>
            <a:r>
              <a:rPr lang="en-US" sz="4800" dirty="0">
                <a:solidFill>
                  <a:schemeClr val="bg1"/>
                </a:solidFill>
              </a:rPr>
              <a:t>Create </a:t>
            </a:r>
          </a:p>
        </p:txBody>
      </p:sp>
      <p:sp>
        <p:nvSpPr>
          <p:cNvPr id="6" name="Rectangle 5">
            <a:extLst>
              <a:ext uri="{FF2B5EF4-FFF2-40B4-BE49-F238E27FC236}">
                <a16:creationId xmlns:a16="http://schemas.microsoft.com/office/drawing/2014/main" id="{6E417CB7-4266-4446-82F6-4295E4B6E51C}"/>
              </a:ext>
              <a:ext uri="{C183D7F6-B498-43B3-948B-1728B52AA6E4}">
                <adec:decorative xmlns:adec="http://schemas.microsoft.com/office/drawing/2017/decorative" val="1"/>
              </a:ext>
            </a:extLst>
          </p:cNvPr>
          <p:cNvSpPr/>
          <p:nvPr/>
        </p:nvSpPr>
        <p:spPr>
          <a:xfrm>
            <a:off x="3525329" y="-4313"/>
            <a:ext cx="8669545"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1B1C843-785E-46C4-8E2A-38657343FC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72608" y="1043681"/>
            <a:ext cx="7394026" cy="4744362"/>
          </a:xfrm>
          <a:prstGeom prst="rect">
            <a:avLst/>
          </a:prstGeom>
        </p:spPr>
      </p:pic>
    </p:spTree>
    <p:extLst>
      <p:ext uri="{BB962C8B-B14F-4D97-AF65-F5344CB8AC3E}">
        <p14:creationId xmlns:p14="http://schemas.microsoft.com/office/powerpoint/2010/main" val="156069057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A4359-E213-4080-8B99-9D7BC9B5A9B7}"/>
              </a:ext>
            </a:extLst>
          </p:cNvPr>
          <p:cNvSpPr txBox="1">
            <a:spLocks noGrp="1"/>
          </p:cNvSpPr>
          <p:nvPr>
            <p:ph type="title" idx="4294967295"/>
          </p:nvPr>
        </p:nvSpPr>
        <p:spPr>
          <a:xfrm>
            <a:off x="5088252" y="4448610"/>
            <a:ext cx="6465287" cy="14766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ADOPTION</a:t>
            </a:r>
            <a:endParaRPr kumimoji="0" lang="en-US" sz="4000" b="1" i="0" u="none" strike="noStrike" kern="1200" cap="none" spc="0" normalizeH="0" baseline="0" noProof="0" dirty="0">
              <a:ln>
                <a:noFill/>
              </a:ln>
              <a:solidFill>
                <a:schemeClr val="tx1"/>
              </a:solidFill>
              <a:effectLst/>
              <a:uLnTx/>
              <a:uFillTx/>
              <a:latin typeface="+mj-lt"/>
              <a:ea typeface="+mj-ea"/>
              <a:cs typeface="Calibri Light"/>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Assigning OER in your course without customizations to the resources</a:t>
            </a:r>
            <a:endParaRPr kumimoji="0" lang="en-US" sz="3200" b="0" i="0" u="none" strike="noStrike" kern="1200" cap="none" spc="0" normalizeH="0" baseline="0" noProof="0" dirty="0">
              <a:ln>
                <a:noFill/>
              </a:ln>
              <a:solidFill>
                <a:schemeClr val="tx1"/>
              </a:solidFill>
              <a:effectLst/>
              <a:uLnTx/>
              <a:uFillTx/>
              <a:latin typeface="+mj-lt"/>
              <a:ea typeface="+mj-ea"/>
              <a:cs typeface="Calibri Light"/>
            </a:endParaRPr>
          </a:p>
        </p:txBody>
      </p:sp>
      <p:pic>
        <p:nvPicPr>
          <p:cNvPr id="10" name="Picture 10">
            <a:extLst>
              <a:ext uri="{FF2B5EF4-FFF2-40B4-BE49-F238E27FC236}">
                <a16:creationId xmlns:a16="http://schemas.microsoft.com/office/drawing/2014/main" id="{210BFB80-48C5-40CA-BA99-D9CB00BB9187}"/>
              </a:ext>
              <a:ext uri="{C183D7F6-B498-43B3-948B-1728B52AA6E4}">
                <adec:decorative xmlns:adec="http://schemas.microsoft.com/office/drawing/2017/decorative" val="1"/>
              </a:ext>
            </a:extLst>
          </p:cNvPr>
          <p:cNvPicPr>
            <a:picLocks noChangeAspect="1"/>
          </p:cNvPicPr>
          <p:nvPr/>
        </p:nvPicPr>
        <p:blipFill rotWithShape="1">
          <a:blip r:embed="rId2"/>
          <a:srcRect r="-274" b="211"/>
          <a:stretch/>
        </p:blipFill>
        <p:spPr>
          <a:xfrm>
            <a:off x="512786" y="549043"/>
            <a:ext cx="3883576" cy="5001957"/>
          </a:xfrm>
          <a:prstGeom prst="rect">
            <a:avLst/>
          </a:prstGeom>
          <a:ln>
            <a:noFill/>
          </a:ln>
          <a:effectLst>
            <a:outerShdw blurRad="292100" dist="139700" dir="2700000" algn="tl" rotWithShape="0">
              <a:srgbClr val="333333">
                <a:alpha val="65000"/>
              </a:srgbClr>
            </a:outerShdw>
          </a:effectLst>
        </p:spPr>
      </p:pic>
      <p:pic>
        <p:nvPicPr>
          <p:cNvPr id="12" name="Picture 5">
            <a:extLst>
              <a:ext uri="{FF2B5EF4-FFF2-40B4-BE49-F238E27FC236}">
                <a16:creationId xmlns:a16="http://schemas.microsoft.com/office/drawing/2014/main" id="{F0D8FDF4-871F-4787-82F3-15D097B12157}"/>
              </a:ext>
              <a:ext uri="{C183D7F6-B498-43B3-948B-1728B52AA6E4}">
                <adec:decorative xmlns:adec="http://schemas.microsoft.com/office/drawing/2017/decorative" val="1"/>
              </a:ext>
            </a:extLst>
          </p:cNvPr>
          <p:cNvPicPr>
            <a:picLocks noChangeAspect="1"/>
          </p:cNvPicPr>
          <p:nvPr/>
        </p:nvPicPr>
        <p:blipFill rotWithShape="1">
          <a:blip r:embed="rId3"/>
          <a:srcRect l="-404" t="719" r="202" b="719"/>
          <a:stretch/>
        </p:blipFill>
        <p:spPr>
          <a:xfrm>
            <a:off x="5088252" y="576585"/>
            <a:ext cx="4094298" cy="225861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6D5F4A4-E382-4436-8B61-21AB0DF2DDBE}"/>
              </a:ext>
            </a:extLst>
          </p:cNvPr>
          <p:cNvSpPr txBox="1"/>
          <p:nvPr/>
        </p:nvSpPr>
        <p:spPr>
          <a:xfrm>
            <a:off x="5091629" y="2924978"/>
            <a:ext cx="4101945" cy="400110"/>
          </a:xfrm>
          <a:prstGeom prst="rect">
            <a:avLst/>
          </a:prstGeom>
          <a:solidFill>
            <a:schemeClr val="bg1">
              <a:lumMod val="85000"/>
              <a:lumOff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This image is from </a:t>
            </a:r>
            <a:r>
              <a:rPr lang="en-US" sz="1000" i="1">
                <a:ea typeface="+mn-lt"/>
                <a:cs typeface="+mn-lt"/>
                <a:hlinkClick r:id="rId4">
                  <a:extLst>
                    <a:ext uri="{A12FA001-AC4F-418D-AE19-62706E023703}">
                      <ahyp:hlinkClr xmlns:ahyp="http://schemas.microsoft.com/office/drawing/2018/hyperlinkcolor" val="tx"/>
                    </a:ext>
                  </a:extLst>
                </a:hlinkClick>
              </a:rPr>
              <a:t>Yale Lecture 3. Rhythm: Fundamentals</a:t>
            </a:r>
            <a:r>
              <a:rPr lang="en-US" sz="1000" i="1">
                <a:ea typeface="+mn-lt"/>
                <a:cs typeface="+mn-lt"/>
              </a:rPr>
              <a:t> </a:t>
            </a:r>
            <a:r>
              <a:rPr lang="en-US" sz="1000">
                <a:ea typeface="+mn-lt"/>
                <a:cs typeface="+mn-lt"/>
              </a:rPr>
              <a:t>under a </a:t>
            </a:r>
            <a:r>
              <a:rPr lang="en-US" sz="1000">
                <a:ea typeface="+mn-lt"/>
                <a:cs typeface="+mn-lt"/>
                <a:hlinkClick r:id="rId5">
                  <a:extLst>
                    <a:ext uri="{A12FA001-AC4F-418D-AE19-62706E023703}">
                      <ahyp:hlinkClr xmlns:ahyp="http://schemas.microsoft.com/office/drawing/2018/hyperlinkcolor" val="tx"/>
                    </a:ext>
                  </a:extLst>
                </a:hlinkClick>
              </a:rPr>
              <a:t>CC-BY License</a:t>
            </a:r>
            <a:r>
              <a:rPr lang="en-US" sz="1000">
                <a:ea typeface="+mn-lt"/>
                <a:cs typeface="+mn-lt"/>
              </a:rPr>
              <a:t>.  </a:t>
            </a:r>
            <a:endParaRPr lang="en-US" sz="1000">
              <a:cs typeface="Calibri"/>
            </a:endParaRPr>
          </a:p>
        </p:txBody>
      </p:sp>
      <p:sp>
        <p:nvSpPr>
          <p:cNvPr id="7" name="TextBox 6">
            <a:extLst>
              <a:ext uri="{FF2B5EF4-FFF2-40B4-BE49-F238E27FC236}">
                <a16:creationId xmlns:a16="http://schemas.microsoft.com/office/drawing/2014/main" id="{ABD0BEE8-AB44-43A8-99E3-0E727F313B28}"/>
              </a:ext>
            </a:extLst>
          </p:cNvPr>
          <p:cNvSpPr txBox="1"/>
          <p:nvPr/>
        </p:nvSpPr>
        <p:spPr>
          <a:xfrm>
            <a:off x="9443291" y="3714520"/>
            <a:ext cx="2366789" cy="553998"/>
          </a:xfrm>
          <a:prstGeom prst="rect">
            <a:avLst/>
          </a:prstGeom>
          <a:solidFill>
            <a:schemeClr val="bg1">
              <a:lumMod val="85000"/>
              <a:lumOff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This image is from </a:t>
            </a:r>
            <a:r>
              <a:rPr lang="en-US" sz="1000" i="1">
                <a:ea typeface="+mn-lt"/>
                <a:cs typeface="+mn-lt"/>
                <a:hlinkClick r:id="rId6">
                  <a:extLst>
                    <a:ext uri="{A12FA001-AC4F-418D-AE19-62706E023703}">
                      <ahyp:hlinkClr xmlns:ahyp="http://schemas.microsoft.com/office/drawing/2018/hyperlinkcolor" val="tx"/>
                    </a:ext>
                  </a:extLst>
                </a:hlinkClick>
              </a:rPr>
              <a:t>Anders' Anthology of Classical Piano Sheet Music</a:t>
            </a:r>
            <a:r>
              <a:rPr lang="en-US" sz="1000">
                <a:ea typeface="+mn-lt"/>
                <a:cs typeface="+mn-lt"/>
              </a:rPr>
              <a:t> under the </a:t>
            </a:r>
            <a:r>
              <a:rPr lang="en-US" sz="1000">
                <a:ea typeface="+mn-lt"/>
                <a:cs typeface="+mn-lt"/>
                <a:hlinkClick r:id="rId7">
                  <a:extLst>
                    <a:ext uri="{A12FA001-AC4F-418D-AE19-62706E023703}">
                      <ahyp:hlinkClr xmlns:ahyp="http://schemas.microsoft.com/office/drawing/2018/hyperlinkcolor" val="tx"/>
                    </a:ext>
                  </a:extLst>
                </a:hlinkClick>
              </a:rPr>
              <a:t>Public Domain</a:t>
            </a:r>
            <a:r>
              <a:rPr lang="en-US" sz="1000">
                <a:ea typeface="+mn-lt"/>
                <a:cs typeface="+mn-lt"/>
              </a:rPr>
              <a:t>.  </a:t>
            </a:r>
            <a:endParaRPr lang="en-US" sz="1000">
              <a:cs typeface="Calibri"/>
            </a:endParaRPr>
          </a:p>
        </p:txBody>
      </p:sp>
      <p:sp>
        <p:nvSpPr>
          <p:cNvPr id="9" name="TextBox 8">
            <a:extLst>
              <a:ext uri="{FF2B5EF4-FFF2-40B4-BE49-F238E27FC236}">
                <a16:creationId xmlns:a16="http://schemas.microsoft.com/office/drawing/2014/main" id="{96972517-71FB-4EEE-984B-FAA93A4C9D36}"/>
              </a:ext>
            </a:extLst>
          </p:cNvPr>
          <p:cNvSpPr txBox="1"/>
          <p:nvPr/>
        </p:nvSpPr>
        <p:spPr>
          <a:xfrm>
            <a:off x="510446" y="5651652"/>
            <a:ext cx="3890788" cy="400110"/>
          </a:xfrm>
          <a:prstGeom prst="rect">
            <a:avLst/>
          </a:prstGeom>
          <a:solidFill>
            <a:schemeClr val="bg1">
              <a:lumMod val="85000"/>
              <a:lumOff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This image is from </a:t>
            </a:r>
            <a:r>
              <a:rPr lang="en-US" sz="1000" i="1">
                <a:ea typeface="+mn-lt"/>
                <a:cs typeface="+mn-lt"/>
                <a:hlinkClick r:id="rId8">
                  <a:extLst>
                    <a:ext uri="{A12FA001-AC4F-418D-AE19-62706E023703}">
                      <ahyp:hlinkClr xmlns:ahyp="http://schemas.microsoft.com/office/drawing/2018/hyperlinkcolor" val="tx"/>
                    </a:ext>
                  </a:extLst>
                </a:hlinkClick>
              </a:rPr>
              <a:t>Understanding Music: Past and Present</a:t>
            </a:r>
            <a:r>
              <a:rPr lang="en-US" sz="1000" i="1">
                <a:ea typeface="+mn-lt"/>
                <a:cs typeface="+mn-lt"/>
              </a:rPr>
              <a:t> </a:t>
            </a:r>
            <a:r>
              <a:rPr lang="en-US" sz="1000">
                <a:ea typeface="+mn-lt"/>
                <a:cs typeface="+mn-lt"/>
              </a:rPr>
              <a:t>under a </a:t>
            </a:r>
            <a:r>
              <a:rPr lang="en-US" sz="1000">
                <a:ea typeface="+mn-lt"/>
                <a:cs typeface="+mn-lt"/>
                <a:hlinkClick r:id="rId9">
                  <a:extLst>
                    <a:ext uri="{A12FA001-AC4F-418D-AE19-62706E023703}">
                      <ahyp:hlinkClr xmlns:ahyp="http://schemas.microsoft.com/office/drawing/2018/hyperlinkcolor" val="tx"/>
                    </a:ext>
                  </a:extLst>
                </a:hlinkClick>
              </a:rPr>
              <a:t>CC-BY-SA License</a:t>
            </a:r>
            <a:r>
              <a:rPr lang="en-US" sz="1000">
                <a:ea typeface="+mn-lt"/>
                <a:cs typeface="+mn-lt"/>
              </a:rPr>
              <a:t>.  </a:t>
            </a:r>
            <a:endParaRPr lang="en-US" sz="1000">
              <a:cs typeface="Calibri"/>
            </a:endParaRPr>
          </a:p>
        </p:txBody>
      </p:sp>
      <p:pic>
        <p:nvPicPr>
          <p:cNvPr id="6" name="Picture 12">
            <a:extLst>
              <a:ext uri="{FF2B5EF4-FFF2-40B4-BE49-F238E27FC236}">
                <a16:creationId xmlns:a16="http://schemas.microsoft.com/office/drawing/2014/main" id="{D9C6DE45-7792-479E-BCAE-75D8DED93D5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443291" y="564954"/>
            <a:ext cx="2366791" cy="3056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78036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A4359-E213-4080-8B99-9D7BC9B5A9B7}"/>
              </a:ext>
            </a:extLst>
          </p:cNvPr>
          <p:cNvSpPr txBox="1">
            <a:spLocks noGrp="1"/>
          </p:cNvSpPr>
          <p:nvPr>
            <p:ph type="title" idx="4294967295"/>
          </p:nvPr>
        </p:nvSpPr>
        <p:spPr>
          <a:xfrm>
            <a:off x="5088031" y="4477740"/>
            <a:ext cx="6465287" cy="14480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schemeClr val="tx1"/>
                </a:solidFill>
                <a:effectLst/>
                <a:uLnTx/>
                <a:uFillTx/>
                <a:latin typeface="+mj-lt"/>
                <a:ea typeface="+mj-ea"/>
                <a:cs typeface="+mj-cs"/>
              </a:rPr>
              <a:t>ADAPTATION</a:t>
            </a:r>
            <a:endParaRPr kumimoji="0" lang="en-US" sz="3700" b="1" i="0" u="none" strike="noStrike" kern="1200" cap="none" spc="0" normalizeH="0" baseline="0" noProof="0" dirty="0">
              <a:ln>
                <a:noFill/>
              </a:ln>
              <a:solidFill>
                <a:schemeClr val="tx1"/>
              </a:solidFill>
              <a:effectLst/>
              <a:uLnTx/>
              <a:uFillTx/>
              <a:latin typeface="+mj-lt"/>
              <a:ea typeface="+mj-ea"/>
              <a:cs typeface="Calibri Light"/>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j-lt"/>
                <a:ea typeface="+mj-ea"/>
                <a:cs typeface="+mj-cs"/>
              </a:rPr>
              <a:t>Assigning OER in your course with customizations to the resources</a:t>
            </a:r>
            <a:endParaRPr kumimoji="0" lang="en-US" sz="3000" b="0" i="0" u="none" strike="noStrike" kern="1200" cap="none" spc="0" normalizeH="0" baseline="0" noProof="0" dirty="0">
              <a:ln>
                <a:noFill/>
              </a:ln>
              <a:solidFill>
                <a:schemeClr val="tx1"/>
              </a:solidFill>
              <a:effectLst/>
              <a:uLnTx/>
              <a:uFillTx/>
              <a:latin typeface="+mj-lt"/>
              <a:ea typeface="+mj-ea"/>
              <a:cs typeface="Calibri Light"/>
            </a:endParaRPr>
          </a:p>
        </p:txBody>
      </p:sp>
      <p:pic>
        <p:nvPicPr>
          <p:cNvPr id="2" name="Picture 3">
            <a:extLst>
              <a:ext uri="{FF2B5EF4-FFF2-40B4-BE49-F238E27FC236}">
                <a16:creationId xmlns:a16="http://schemas.microsoft.com/office/drawing/2014/main" id="{CFC0F846-C31F-4189-BED2-B1D119C737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90005" y="449821"/>
            <a:ext cx="2600325" cy="3384088"/>
          </a:xfrm>
          <a:prstGeom prst="rect">
            <a:avLst/>
          </a:prstGeom>
          <a:ln>
            <a:noFill/>
          </a:ln>
          <a:effectLst>
            <a:outerShdw blurRad="292100" dist="139700" dir="2700000" algn="tl" rotWithShape="0">
              <a:srgbClr val="333333">
                <a:alpha val="65000"/>
              </a:srgbClr>
            </a:outerShdw>
          </a:effectLst>
        </p:spPr>
      </p:pic>
      <p:pic>
        <p:nvPicPr>
          <p:cNvPr id="3" name="Picture 4">
            <a:extLst>
              <a:ext uri="{FF2B5EF4-FFF2-40B4-BE49-F238E27FC236}">
                <a16:creationId xmlns:a16="http://schemas.microsoft.com/office/drawing/2014/main" id="{38A3C824-5C49-4F5F-AA3A-51D518C2CF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1139" y="449821"/>
            <a:ext cx="3907491" cy="5042479"/>
          </a:xfrm>
          <a:prstGeom prst="rect">
            <a:avLst/>
          </a:prstGeom>
          <a:ln>
            <a:noFill/>
          </a:ln>
          <a:effectLst>
            <a:outerShdw blurRad="292100" dist="139700" dir="2700000" algn="tl" rotWithShape="0">
              <a:srgbClr val="333333">
                <a:alpha val="65000"/>
              </a:srgbClr>
            </a:outerShdw>
          </a:effectLst>
        </p:spPr>
      </p:pic>
      <p:pic>
        <p:nvPicPr>
          <p:cNvPr id="5" name="Picture 2">
            <a:extLst>
              <a:ext uri="{FF2B5EF4-FFF2-40B4-BE49-F238E27FC236}">
                <a16:creationId xmlns:a16="http://schemas.microsoft.com/office/drawing/2014/main" id="{C4C33C25-7117-4DE7-AD3D-E66498D8FAF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65952" y="451239"/>
            <a:ext cx="2571750" cy="338267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78499F1-394C-48E0-BBC3-7C97DED2146B}"/>
              </a:ext>
              <a:ext uri="{C183D7F6-B498-43B3-948B-1728B52AA6E4}">
                <adec:decorative xmlns:adec="http://schemas.microsoft.com/office/drawing/2017/decorative" val="1"/>
              </a:ext>
            </a:extLst>
          </p:cNvPr>
          <p:cNvSpPr txBox="1"/>
          <p:nvPr/>
        </p:nvSpPr>
        <p:spPr>
          <a:xfrm>
            <a:off x="611434" y="5569026"/>
            <a:ext cx="3909149" cy="246221"/>
          </a:xfrm>
          <a:prstGeom prst="rect">
            <a:avLst/>
          </a:prstGeom>
          <a:solidFill>
            <a:schemeClr val="bg1">
              <a:lumMod val="85000"/>
              <a:lumOff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This image is from a </a:t>
            </a:r>
            <a:r>
              <a:rPr lang="en-US" sz="1000">
                <a:ea typeface="+mn-lt"/>
                <a:cs typeface="+mn-lt"/>
                <a:hlinkClick r:id="rId5">
                  <a:extLst>
                    <a:ext uri="{A12FA001-AC4F-418D-AE19-62706E023703}">
                      <ahyp:hlinkClr xmlns:ahyp="http://schemas.microsoft.com/office/drawing/2018/hyperlinkcolor" val="tx"/>
                    </a:ext>
                  </a:extLst>
                </a:hlinkClick>
              </a:rPr>
              <a:t>textbook</a:t>
            </a:r>
            <a:r>
              <a:rPr lang="en-US" sz="1000">
                <a:ea typeface="+mn-lt"/>
                <a:cs typeface="+mn-lt"/>
              </a:rPr>
              <a:t> under a </a:t>
            </a:r>
            <a:r>
              <a:rPr lang="en-US" sz="1000">
                <a:ea typeface="+mn-lt"/>
                <a:cs typeface="+mn-lt"/>
                <a:hlinkClick r:id="rId6">
                  <a:extLst>
                    <a:ext uri="{A12FA001-AC4F-418D-AE19-62706E023703}">
                      <ahyp:hlinkClr xmlns:ahyp="http://schemas.microsoft.com/office/drawing/2018/hyperlinkcolor" val="tx"/>
                    </a:ext>
                  </a:extLst>
                </a:hlinkClick>
              </a:rPr>
              <a:t>CC-BY License</a:t>
            </a:r>
            <a:r>
              <a:rPr lang="en-US" sz="1000">
                <a:ea typeface="+mn-lt"/>
                <a:cs typeface="+mn-lt"/>
              </a:rPr>
              <a:t>.  </a:t>
            </a:r>
            <a:endParaRPr lang="en-US" sz="1000">
              <a:cs typeface="Calibri"/>
            </a:endParaRPr>
          </a:p>
        </p:txBody>
      </p:sp>
      <p:sp>
        <p:nvSpPr>
          <p:cNvPr id="8" name="TextBox 7">
            <a:extLst>
              <a:ext uri="{FF2B5EF4-FFF2-40B4-BE49-F238E27FC236}">
                <a16:creationId xmlns:a16="http://schemas.microsoft.com/office/drawing/2014/main" id="{6B0533C8-3228-4AAD-909F-273A3B26968D}"/>
              </a:ext>
              <a:ext uri="{C183D7F6-B498-43B3-948B-1728B52AA6E4}">
                <adec:decorative xmlns:adec="http://schemas.microsoft.com/office/drawing/2017/decorative" val="1"/>
              </a:ext>
            </a:extLst>
          </p:cNvPr>
          <p:cNvSpPr txBox="1"/>
          <p:nvPr/>
        </p:nvSpPr>
        <p:spPr>
          <a:xfrm>
            <a:off x="5192614" y="3907314"/>
            <a:ext cx="2614668" cy="400110"/>
          </a:xfrm>
          <a:prstGeom prst="rect">
            <a:avLst/>
          </a:prstGeom>
          <a:solidFill>
            <a:schemeClr val="bg1">
              <a:lumMod val="85000"/>
              <a:lumOff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This image is from a </a:t>
            </a:r>
            <a:r>
              <a:rPr lang="en-US" sz="1000" dirty="0">
                <a:ea typeface="+mn-lt"/>
                <a:cs typeface="+mn-lt"/>
                <a:hlinkClick r:id="rId7">
                  <a:extLst>
                    <a:ext uri="{A12FA001-AC4F-418D-AE19-62706E023703}">
                      <ahyp:hlinkClr xmlns:ahyp="http://schemas.microsoft.com/office/drawing/2018/hyperlinkcolor" val="tx"/>
                    </a:ext>
                  </a:extLst>
                </a:hlinkClick>
              </a:rPr>
              <a:t>textbook</a:t>
            </a:r>
            <a:r>
              <a:rPr lang="en-US" sz="1000" dirty="0">
                <a:ea typeface="+mn-lt"/>
                <a:cs typeface="+mn-lt"/>
              </a:rPr>
              <a:t> under a </a:t>
            </a:r>
            <a:r>
              <a:rPr lang="en-US" sz="1000" dirty="0">
                <a:ea typeface="+mn-lt"/>
                <a:cs typeface="+mn-lt"/>
                <a:hlinkClick r:id="rId6">
                  <a:extLst>
                    <a:ext uri="{A12FA001-AC4F-418D-AE19-62706E023703}">
                      <ahyp:hlinkClr xmlns:ahyp="http://schemas.microsoft.com/office/drawing/2018/hyperlinkcolor" val="tx"/>
                    </a:ext>
                  </a:extLst>
                </a:hlinkClick>
              </a:rPr>
              <a:t>CC-BY License</a:t>
            </a:r>
            <a:r>
              <a:rPr lang="en-US" sz="1000" dirty="0">
                <a:ea typeface="+mn-lt"/>
                <a:cs typeface="+mn-lt"/>
              </a:rPr>
              <a:t>.  </a:t>
            </a:r>
            <a:endParaRPr lang="en-US" sz="1000" dirty="0">
              <a:cs typeface="Calibri"/>
            </a:endParaRPr>
          </a:p>
        </p:txBody>
      </p:sp>
      <p:sp>
        <p:nvSpPr>
          <p:cNvPr id="9" name="TextBox 8">
            <a:extLst>
              <a:ext uri="{FF2B5EF4-FFF2-40B4-BE49-F238E27FC236}">
                <a16:creationId xmlns:a16="http://schemas.microsoft.com/office/drawing/2014/main" id="{86554BA5-644D-4A7D-81E5-03824ECFDE13}"/>
              </a:ext>
              <a:ext uri="{C183D7F6-B498-43B3-948B-1728B52AA6E4}">
                <adec:decorative xmlns:adec="http://schemas.microsoft.com/office/drawing/2017/decorative" val="1"/>
              </a:ext>
            </a:extLst>
          </p:cNvPr>
          <p:cNvSpPr txBox="1"/>
          <p:nvPr/>
        </p:nvSpPr>
        <p:spPr>
          <a:xfrm>
            <a:off x="8644565" y="3907313"/>
            <a:ext cx="2614668" cy="400110"/>
          </a:xfrm>
          <a:prstGeom prst="rect">
            <a:avLst/>
          </a:prstGeom>
          <a:solidFill>
            <a:schemeClr val="bg1">
              <a:lumMod val="85000"/>
              <a:lumOff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This image is from a </a:t>
            </a:r>
            <a:r>
              <a:rPr lang="en-US" sz="1000">
                <a:ea typeface="+mn-lt"/>
                <a:cs typeface="+mn-lt"/>
                <a:hlinkClick r:id="rId8">
                  <a:extLst>
                    <a:ext uri="{A12FA001-AC4F-418D-AE19-62706E023703}">
                      <ahyp:hlinkClr xmlns:ahyp="http://schemas.microsoft.com/office/drawing/2018/hyperlinkcolor" val="tx"/>
                    </a:ext>
                  </a:extLst>
                </a:hlinkClick>
              </a:rPr>
              <a:t>textbook</a:t>
            </a:r>
            <a:r>
              <a:rPr lang="en-US" sz="1000">
                <a:ea typeface="+mn-lt"/>
                <a:cs typeface="+mn-lt"/>
              </a:rPr>
              <a:t> under a </a:t>
            </a:r>
            <a:r>
              <a:rPr lang="en-US" sz="1000">
                <a:ea typeface="+mn-lt"/>
                <a:cs typeface="+mn-lt"/>
                <a:hlinkClick r:id="rId6">
                  <a:extLst>
                    <a:ext uri="{A12FA001-AC4F-418D-AE19-62706E023703}">
                      <ahyp:hlinkClr xmlns:ahyp="http://schemas.microsoft.com/office/drawing/2018/hyperlinkcolor" val="tx"/>
                    </a:ext>
                  </a:extLst>
                </a:hlinkClick>
              </a:rPr>
              <a:t>CC-BY License</a:t>
            </a:r>
            <a:r>
              <a:rPr lang="en-US" sz="1000">
                <a:ea typeface="+mn-lt"/>
                <a:cs typeface="+mn-lt"/>
              </a:rPr>
              <a:t>.  </a:t>
            </a:r>
            <a:endParaRPr lang="en-US" sz="1000">
              <a:cs typeface="Calibri"/>
            </a:endParaRPr>
          </a:p>
        </p:txBody>
      </p:sp>
    </p:spTree>
    <p:extLst>
      <p:ext uri="{BB962C8B-B14F-4D97-AF65-F5344CB8AC3E}">
        <p14:creationId xmlns:p14="http://schemas.microsoft.com/office/powerpoint/2010/main" val="214294716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A4359-E213-4080-8B99-9D7BC9B5A9B7}"/>
              </a:ext>
            </a:extLst>
          </p:cNvPr>
          <p:cNvSpPr txBox="1">
            <a:spLocks noGrp="1"/>
          </p:cNvSpPr>
          <p:nvPr>
            <p:ph type="title" idx="4294967295"/>
          </p:nvPr>
        </p:nvSpPr>
        <p:spPr>
          <a:xfrm>
            <a:off x="5084055" y="4475244"/>
            <a:ext cx="6210258" cy="15147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schemeClr val="tx1"/>
                </a:solidFill>
                <a:effectLst/>
                <a:uLnTx/>
                <a:uFillTx/>
                <a:latin typeface="+mj-lt"/>
                <a:ea typeface="+mj-ea"/>
                <a:cs typeface="+mj-cs"/>
              </a:rPr>
              <a:t>CREATION</a:t>
            </a:r>
            <a:endParaRPr kumimoji="0" lang="en-US" sz="3700" b="1" i="0" u="none" strike="noStrike" kern="1200" cap="none" spc="0" normalizeH="0" baseline="0" noProof="0" dirty="0">
              <a:ln>
                <a:noFill/>
              </a:ln>
              <a:solidFill>
                <a:schemeClr val="tx1"/>
              </a:solidFill>
              <a:effectLst/>
              <a:uLnTx/>
              <a:uFillTx/>
              <a:latin typeface="Calibri" panose="020F0502020204030204"/>
              <a:ea typeface="+mj-ea"/>
              <a:cs typeface="Calibri" panose="020F0502020204030204"/>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Light"/>
                <a:ea typeface="+mj-ea"/>
                <a:cs typeface="Calibri Light"/>
              </a:rPr>
              <a:t>Assigning OER in your course created by you </a:t>
            </a:r>
          </a:p>
        </p:txBody>
      </p:sp>
      <p:pic>
        <p:nvPicPr>
          <p:cNvPr id="5" name="Picture 9">
            <a:extLst>
              <a:ext uri="{FF2B5EF4-FFF2-40B4-BE49-F238E27FC236}">
                <a16:creationId xmlns:a16="http://schemas.microsoft.com/office/drawing/2014/main" id="{F6100166-E8D0-4A3D-A4CE-7D574F9288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2348" y="589790"/>
            <a:ext cx="4138211" cy="5357440"/>
          </a:xfrm>
          <a:prstGeom prst="rect">
            <a:avLst/>
          </a:prstGeom>
        </p:spPr>
      </p:pic>
      <p:pic>
        <p:nvPicPr>
          <p:cNvPr id="15" name="Picture 15">
            <a:extLst>
              <a:ext uri="{FF2B5EF4-FFF2-40B4-BE49-F238E27FC236}">
                <a16:creationId xmlns:a16="http://schemas.microsoft.com/office/drawing/2014/main" id="{6F75494C-C47C-4199-B611-5ADE735C74D4}"/>
              </a:ext>
              <a:ext uri="{C183D7F6-B498-43B3-948B-1728B52AA6E4}">
                <adec:decorative xmlns:adec="http://schemas.microsoft.com/office/drawing/2017/decorative" val="1"/>
              </a:ext>
            </a:extLst>
          </p:cNvPr>
          <p:cNvPicPr>
            <a:picLocks noChangeAspect="1"/>
          </p:cNvPicPr>
          <p:nvPr/>
        </p:nvPicPr>
        <p:blipFill rotWithShape="1">
          <a:blip r:embed="rId4"/>
          <a:srcRect l="9494" t="566" r="9705" b="71"/>
          <a:stretch/>
        </p:blipFill>
        <p:spPr>
          <a:xfrm>
            <a:off x="5084055" y="591306"/>
            <a:ext cx="3648081" cy="2971806"/>
          </a:xfrm>
          <a:prstGeom prst="rect">
            <a:avLst/>
          </a:prstGeom>
        </p:spPr>
      </p:pic>
      <p:pic>
        <p:nvPicPr>
          <p:cNvPr id="16" name="Picture 16">
            <a:extLst>
              <a:ext uri="{FF2B5EF4-FFF2-40B4-BE49-F238E27FC236}">
                <a16:creationId xmlns:a16="http://schemas.microsoft.com/office/drawing/2014/main" id="{8B283B3D-9320-4A68-85B3-06B7B7E72F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75993" y="593423"/>
            <a:ext cx="2971800" cy="2971800"/>
          </a:xfrm>
          <a:prstGeom prst="rect">
            <a:avLst/>
          </a:prstGeom>
        </p:spPr>
      </p:pic>
    </p:spTree>
    <p:extLst>
      <p:ext uri="{BB962C8B-B14F-4D97-AF65-F5344CB8AC3E}">
        <p14:creationId xmlns:p14="http://schemas.microsoft.com/office/powerpoint/2010/main" val="303703652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C2F6B01-E864-4AD2-A9E2-2AA4239668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67025" y="118099"/>
            <a:ext cx="6457950" cy="6450351"/>
          </a:xfrm>
          <a:prstGeom prst="rect">
            <a:avLst/>
          </a:prstGeom>
        </p:spPr>
      </p:pic>
      <p:sp>
        <p:nvSpPr>
          <p:cNvPr id="2" name="Title 1">
            <a:extLst>
              <a:ext uri="{FF2B5EF4-FFF2-40B4-BE49-F238E27FC236}">
                <a16:creationId xmlns:a16="http://schemas.microsoft.com/office/drawing/2014/main" id="{58742A25-0D30-4E4D-8CAE-B697F57426A4}"/>
              </a:ext>
            </a:extLst>
          </p:cNvPr>
          <p:cNvSpPr>
            <a:spLocks noGrp="1"/>
          </p:cNvSpPr>
          <p:nvPr>
            <p:ph type="title"/>
          </p:nvPr>
        </p:nvSpPr>
        <p:spPr>
          <a:xfrm>
            <a:off x="3292093" y="2871994"/>
            <a:ext cx="5616994" cy="2513050"/>
          </a:xfrm>
        </p:spPr>
        <p:txBody>
          <a:bodyPr>
            <a:normAutofit fontScale="90000"/>
          </a:bodyPr>
          <a:lstStyle/>
          <a:p>
            <a:pPr algn="ctr"/>
            <a:r>
              <a:rPr lang="en-US" dirty="0">
                <a:solidFill>
                  <a:srgbClr val="3C445C"/>
                </a:solidFill>
                <a:latin typeface="Calibri Light"/>
                <a:cs typeface="Calibri Light"/>
              </a:rPr>
              <a:t>Share your adaptations &amp; creations</a:t>
            </a:r>
            <a:r>
              <a:rPr lang="en-US" dirty="0">
                <a:solidFill>
                  <a:srgbClr val="3C445C"/>
                </a:solidFill>
                <a:latin typeface="Cavolini"/>
                <a:cs typeface="Calibri Light"/>
              </a:rPr>
              <a:t>!</a:t>
            </a:r>
            <a:endParaRPr lang="en-US" dirty="0">
              <a:solidFill>
                <a:srgbClr val="3C445C"/>
              </a:solidFill>
              <a:latin typeface="Cavolini"/>
            </a:endParaRPr>
          </a:p>
        </p:txBody>
      </p:sp>
      <p:sp>
        <p:nvSpPr>
          <p:cNvPr id="4" name="TextBox 3">
            <a:extLst>
              <a:ext uri="{FF2B5EF4-FFF2-40B4-BE49-F238E27FC236}">
                <a16:creationId xmlns:a16="http://schemas.microsoft.com/office/drawing/2014/main" id="{105AC78A-B75A-4219-BA96-CC7ACB65AA87}"/>
              </a:ext>
            </a:extLst>
          </p:cNvPr>
          <p:cNvSpPr txBox="1"/>
          <p:nvPr/>
        </p:nvSpPr>
        <p:spPr>
          <a:xfrm>
            <a:off x="3879773" y="1713123"/>
            <a:ext cx="444163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a:solidFill>
                  <a:srgbClr val="3C445C"/>
                </a:solidFill>
                <a:latin typeface="Calibri Light"/>
              </a:rPr>
              <a:t>Reminder!</a:t>
            </a:r>
            <a:r>
              <a:rPr lang="en-US" sz="6600">
                <a:latin typeface="Calibri Light"/>
                <a:cs typeface="Calibri Light"/>
              </a:rPr>
              <a:t>​</a:t>
            </a:r>
            <a:endParaRPr lang="en-US" sz="6600">
              <a:cs typeface="Calibri"/>
            </a:endParaRPr>
          </a:p>
        </p:txBody>
      </p:sp>
    </p:spTree>
    <p:extLst>
      <p:ext uri="{BB962C8B-B14F-4D97-AF65-F5344CB8AC3E}">
        <p14:creationId xmlns:p14="http://schemas.microsoft.com/office/powerpoint/2010/main" val="266225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C7CE-574C-4CA4-9630-53884E2B2D8F}"/>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r>
              <a:rPr lang="en-US" dirty="0">
                <a:solidFill>
                  <a:schemeClr val="tx1"/>
                </a:solidFill>
              </a:rPr>
              <a:t>2018 Florida Virtual Campus Textbook and Course Materials Survey</a:t>
            </a:r>
          </a:p>
        </p:txBody>
      </p:sp>
      <p:sp>
        <p:nvSpPr>
          <p:cNvPr id="5" name="TextBox 4">
            <a:extLst>
              <a:ext uri="{FF2B5EF4-FFF2-40B4-BE49-F238E27FC236}">
                <a16:creationId xmlns:a16="http://schemas.microsoft.com/office/drawing/2014/main" id="{7D4E4589-B9BF-4F05-B2F6-A5BD72D4DB4C}"/>
              </a:ext>
            </a:extLst>
          </p:cNvPr>
          <p:cNvSpPr txBox="1"/>
          <p:nvPr/>
        </p:nvSpPr>
        <p:spPr>
          <a:xfrm>
            <a:off x="8253834" y="2476681"/>
            <a:ext cx="3367670" cy="36625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ill Sans MT" panose="020B0502020104020203"/>
                <a:ea typeface="+mn-ea"/>
                <a:cs typeface="+mn-cs"/>
              </a:rPr>
              <a:t>2018 Florida Virtual Campus Textbook and Course Materials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Infographic from FLVC Office of Distance Learning &amp; Student Services (download infographic </a:t>
            </a: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here)</a:t>
            </a:r>
            <a:endPar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Full report available at dlss.flvc.org</a:t>
            </a:r>
          </a:p>
        </p:txBody>
      </p:sp>
      <p:pic>
        <p:nvPicPr>
          <p:cNvPr id="4" name="Picture 3">
            <a:extLst>
              <a:ext uri="{FF2B5EF4-FFF2-40B4-BE49-F238E27FC236}">
                <a16:creationId xmlns:a16="http://schemas.microsoft.com/office/drawing/2014/main" id="{41CDDAFE-DC20-4C15-9271-51A2961DA77D}"/>
              </a:ext>
              <a:ext uri="{C183D7F6-B498-43B3-948B-1728B52AA6E4}">
                <adec:decorative xmlns:adec="http://schemas.microsoft.com/office/drawing/2017/decorative" val="1"/>
              </a:ext>
            </a:extLst>
          </p:cNvPr>
          <p:cNvPicPr>
            <a:picLocks noChangeAspect="1"/>
          </p:cNvPicPr>
          <p:nvPr/>
        </p:nvPicPr>
        <p:blipFill rotWithShape="1">
          <a:blip r:embed="rId4"/>
          <a:srcRect l="2545" r="3426" b="2"/>
          <a:stretch/>
        </p:blipFill>
        <p:spPr>
          <a:xfrm>
            <a:off x="173745" y="361804"/>
            <a:ext cx="7956127" cy="6134392"/>
          </a:xfrm>
          <a:prstGeom prst="rect">
            <a:avLst/>
          </a:prstGeom>
        </p:spPr>
      </p:pic>
    </p:spTree>
    <p:extLst>
      <p:ext uri="{BB962C8B-B14F-4D97-AF65-F5344CB8AC3E}">
        <p14:creationId xmlns:p14="http://schemas.microsoft.com/office/powerpoint/2010/main" val="1794692577"/>
      </p:ext>
    </p:extLst>
  </p:cSld>
  <p:clrMapOvr>
    <a:masterClrMapping/>
  </p:clrMapOvr>
  <mc:AlternateContent xmlns:mc="http://schemas.openxmlformats.org/markup-compatibility/2006" xmlns:p14="http://schemas.microsoft.com/office/powerpoint/2010/main">
    <mc:Choice Requires="p14">
      <p:transition spd="slow" p14:dur="2000" advTm="45147"/>
    </mc:Choice>
    <mc:Fallback xmlns="">
      <p:transition spd="slow" advTm="4514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673EC-6B79-476A-AFD3-A68C7009A849}"/>
              </a:ext>
            </a:extLst>
          </p:cNvPr>
          <p:cNvSpPr txBox="1">
            <a:spLocks noGrp="1"/>
          </p:cNvSpPr>
          <p:nvPr>
            <p:ph type="title" idx="4294967295"/>
          </p:nvPr>
        </p:nvSpPr>
        <p:spPr>
          <a:xfrm>
            <a:off x="8665587" y="1527648"/>
            <a:ext cx="3547057"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Implementing OER in your courses does not have to be a race to the finish line. </a:t>
            </a:r>
            <a:endParaRPr kumimoji="0" lang="en-US" sz="4000" b="1" i="0" u="none" strike="noStrike" kern="1200" cap="none" spc="0" normalizeH="0" baseline="0" noProof="0" dirty="0">
              <a:ln>
                <a:noFill/>
              </a:ln>
              <a:solidFill>
                <a:schemeClr val="bg1"/>
              </a:solidFill>
              <a:effectLst/>
              <a:uLnTx/>
              <a:uFillTx/>
              <a:latin typeface="+mn-lt"/>
              <a:ea typeface="+mn-ea"/>
              <a:cs typeface="Calibri"/>
            </a:endParaRPr>
          </a:p>
        </p:txBody>
      </p:sp>
      <p:sp>
        <p:nvSpPr>
          <p:cNvPr id="8" name="Rectangle 7">
            <a:extLst>
              <a:ext uri="{FF2B5EF4-FFF2-40B4-BE49-F238E27FC236}">
                <a16:creationId xmlns:a16="http://schemas.microsoft.com/office/drawing/2014/main" id="{407D778F-E168-4FED-9290-D3C3C8FD2923}"/>
              </a:ext>
              <a:ext uri="{C183D7F6-B498-43B3-948B-1728B52AA6E4}">
                <adec:decorative xmlns:adec="http://schemas.microsoft.com/office/drawing/2017/decorative" val="1"/>
              </a:ext>
            </a:extLst>
          </p:cNvPr>
          <p:cNvSpPr/>
          <p:nvPr/>
        </p:nvSpPr>
        <p:spPr>
          <a:xfrm>
            <a:off x="-49676" y="-4313"/>
            <a:ext cx="8669545"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714FC0AB-DECC-4663-8A5B-A11CAE09EE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9457" y="1005268"/>
            <a:ext cx="6179388" cy="4847464"/>
          </a:xfrm>
          <a:prstGeom prst="rect">
            <a:avLst/>
          </a:prstGeom>
        </p:spPr>
      </p:pic>
    </p:spTree>
    <p:extLst>
      <p:ext uri="{BB962C8B-B14F-4D97-AF65-F5344CB8AC3E}">
        <p14:creationId xmlns:p14="http://schemas.microsoft.com/office/powerpoint/2010/main" val="1281284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F3F5-EF41-4C72-8FF4-D688B7670EFD}"/>
              </a:ext>
            </a:extLst>
          </p:cNvPr>
          <p:cNvSpPr>
            <a:spLocks noGrp="1"/>
          </p:cNvSpPr>
          <p:nvPr>
            <p:ph type="title"/>
          </p:nvPr>
        </p:nvSpPr>
        <p:spPr>
          <a:xfrm>
            <a:off x="543198" y="223406"/>
            <a:ext cx="3782660" cy="1267629"/>
          </a:xfrm>
        </p:spPr>
        <p:txBody>
          <a:bodyPr anchor="ctr">
            <a:normAutofit/>
          </a:bodyPr>
          <a:lstStyle/>
          <a:p>
            <a:pPr>
              <a:lnSpc>
                <a:spcPct val="100000"/>
              </a:lnSpc>
            </a:pPr>
            <a:r>
              <a:rPr lang="en-US" sz="4000" b="1" dirty="0">
                <a:solidFill>
                  <a:schemeClr val="bg1"/>
                </a:solidFill>
              </a:rPr>
              <a:t>Next Steps</a:t>
            </a:r>
            <a:endParaRPr lang="en-US" sz="4000" b="1" dirty="0">
              <a:solidFill>
                <a:schemeClr val="bg1"/>
              </a:solidFill>
              <a:cs typeface="Calibri Light"/>
            </a:endParaRPr>
          </a:p>
        </p:txBody>
      </p:sp>
      <p:sp>
        <p:nvSpPr>
          <p:cNvPr id="3" name="Content Placeholder 2">
            <a:extLst>
              <a:ext uri="{FF2B5EF4-FFF2-40B4-BE49-F238E27FC236}">
                <a16:creationId xmlns:a16="http://schemas.microsoft.com/office/drawing/2014/main" id="{01476CAB-827F-4DE7-A0AF-25BE01C6D213}"/>
              </a:ext>
            </a:extLst>
          </p:cNvPr>
          <p:cNvSpPr>
            <a:spLocks noGrp="1"/>
          </p:cNvSpPr>
          <p:nvPr>
            <p:ph idx="1"/>
          </p:nvPr>
        </p:nvSpPr>
        <p:spPr>
          <a:xfrm>
            <a:off x="3146915" y="188488"/>
            <a:ext cx="8623073" cy="3070800"/>
          </a:xfrm>
        </p:spPr>
        <p:txBody>
          <a:bodyPr anchor="ctr">
            <a:normAutofit fontScale="92500" lnSpcReduction="20000"/>
          </a:bodyPr>
          <a:lstStyle/>
          <a:p>
            <a:pPr marL="0" indent="0">
              <a:buNone/>
            </a:pPr>
            <a:r>
              <a:rPr lang="en-US" sz="3200" dirty="0">
                <a:solidFill>
                  <a:schemeClr val="bg1"/>
                </a:solidFill>
                <a:ea typeface="+mn-lt"/>
                <a:cs typeface="+mn-lt"/>
              </a:rPr>
              <a:t>1. Connect with the TN OER Community – email</a:t>
            </a:r>
            <a:r>
              <a:rPr lang="en-US" sz="3200" u="sng" dirty="0">
                <a:solidFill>
                  <a:schemeClr val="bg1"/>
                </a:solidFill>
                <a:ea typeface="+mn-lt"/>
                <a:cs typeface="+mn-lt"/>
              </a:rPr>
              <a:t> </a:t>
            </a:r>
            <a:r>
              <a:rPr lang="en-US" sz="3200" u="sng" dirty="0">
                <a:solidFill>
                  <a:schemeClr val="bg1"/>
                </a:solidFill>
                <a:ea typeface="+mn-lt"/>
                <a:cs typeface="+mn-lt"/>
                <a:hlinkClick r:id="rId3">
                  <a:extLst>
                    <a:ext uri="{A12FA001-AC4F-418D-AE19-62706E023703}">
                      <ahyp:hlinkClr xmlns:ahyp="http://schemas.microsoft.com/office/drawing/2018/hyperlinkcolor" val="tx"/>
                    </a:ext>
                  </a:extLst>
                </a:hlinkClick>
              </a:rPr>
              <a:t>lauren.collier@tn.gov</a:t>
            </a:r>
            <a:r>
              <a:rPr lang="en-US" sz="3200" u="sng" dirty="0">
                <a:solidFill>
                  <a:schemeClr val="bg1"/>
                </a:solidFill>
                <a:ea typeface="+mn-lt"/>
                <a:cs typeface="+mn-lt"/>
              </a:rPr>
              <a:t>. </a:t>
            </a:r>
            <a:endParaRPr lang="en-US" sz="3200" u="sng" dirty="0">
              <a:solidFill>
                <a:schemeClr val="bg1"/>
              </a:solidFill>
              <a:cs typeface="Calibri"/>
            </a:endParaRPr>
          </a:p>
          <a:p>
            <a:pPr marL="0" indent="0">
              <a:buNone/>
            </a:pPr>
            <a:r>
              <a:rPr lang="en-US" sz="3200" dirty="0">
                <a:solidFill>
                  <a:schemeClr val="bg1"/>
                </a:solidFill>
                <a:ea typeface="+mn-lt"/>
                <a:cs typeface="+mn-lt"/>
              </a:rPr>
              <a:t>2. Visit the TN Textbook Affordability website</a:t>
            </a:r>
          </a:p>
          <a:p>
            <a:pPr marL="0" indent="0">
              <a:buNone/>
            </a:pPr>
            <a:r>
              <a:rPr lang="en-US" sz="3200" dirty="0">
                <a:solidFill>
                  <a:schemeClr val="bg1"/>
                </a:solidFill>
                <a:ea typeface="+mn-lt"/>
                <a:cs typeface="+mn-lt"/>
              </a:rPr>
              <a:t>https://www.tn.gov/thec/bureaus/academic-affairs-and-student-success/textbook.html</a:t>
            </a:r>
            <a:endParaRPr lang="en-US" dirty="0">
              <a:solidFill>
                <a:schemeClr val="bg1"/>
              </a:solidFill>
              <a:cs typeface="Calibri"/>
            </a:endParaRPr>
          </a:p>
          <a:p>
            <a:pPr marL="0" indent="0">
              <a:lnSpc>
                <a:spcPct val="100000"/>
              </a:lnSpc>
              <a:spcBef>
                <a:spcPct val="20000"/>
              </a:spcBef>
              <a:spcAft>
                <a:spcPts val="600"/>
              </a:spcAft>
              <a:buNone/>
            </a:pPr>
            <a:r>
              <a:rPr lang="en-US" sz="3200" dirty="0">
                <a:solidFill>
                  <a:schemeClr val="bg1"/>
                </a:solidFill>
                <a:ea typeface="+mn-lt"/>
                <a:cs typeface="+mn-lt"/>
              </a:rPr>
              <a:t>3. Gather your learning outcomes and connect with your campus OER liaison. </a:t>
            </a:r>
            <a:endParaRPr lang="en-US" dirty="0">
              <a:solidFill>
                <a:schemeClr val="bg1"/>
              </a:solidFill>
              <a:cs typeface="Calibri" panose="020F0502020204030204"/>
            </a:endParaRPr>
          </a:p>
        </p:txBody>
      </p:sp>
      <p:pic>
        <p:nvPicPr>
          <p:cNvPr id="5" name="Picture 4">
            <a:extLst>
              <a:ext uri="{FF2B5EF4-FFF2-40B4-BE49-F238E27FC236}">
                <a16:creationId xmlns:a16="http://schemas.microsoft.com/office/drawing/2014/main" id="{5D8069C1-AA4D-47DA-90FC-74672B85C4C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4725" b="15634"/>
          <a:stretch/>
        </p:blipFill>
        <p:spPr>
          <a:xfrm>
            <a:off x="-9168" y="3119865"/>
            <a:ext cx="12201168" cy="3736547"/>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3882469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0621-C45C-425E-944D-6C17C9FCFBD7}"/>
              </a:ext>
            </a:extLst>
          </p:cNvPr>
          <p:cNvSpPr>
            <a:spLocks noGrp="1"/>
          </p:cNvSpPr>
          <p:nvPr>
            <p:ph type="title"/>
          </p:nvPr>
        </p:nvSpPr>
        <p:spPr>
          <a:xfrm>
            <a:off x="1524000" y="1378900"/>
            <a:ext cx="9144000" cy="2175830"/>
          </a:xfrm>
        </p:spPr>
        <p:txBody>
          <a:bodyPr vert="horz" lIns="91440" tIns="45720" rIns="91440" bIns="45720" rtlCol="0" anchor="b">
            <a:normAutofit/>
          </a:bodyPr>
          <a:lstStyle/>
          <a:p>
            <a:pPr algn="ctr"/>
            <a:r>
              <a:rPr lang="en-US" sz="4800" b="1" dirty="0">
                <a:solidFill>
                  <a:srgbClr val="FFFFFF"/>
                </a:solidFill>
              </a:rPr>
              <a:t>Questions? Thoughts? Experiences?</a:t>
            </a:r>
          </a:p>
        </p:txBody>
      </p:sp>
      <p:pic>
        <p:nvPicPr>
          <p:cNvPr id="5" name="Picture 4">
            <a:extLst>
              <a:ext uri="{FF2B5EF4-FFF2-40B4-BE49-F238E27FC236}">
                <a16:creationId xmlns:a16="http://schemas.microsoft.com/office/drawing/2014/main" id="{80661D76-580C-4E5F-AD5D-1926236B41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591" y="208245"/>
            <a:ext cx="2620914" cy="2620914"/>
          </a:xfrm>
          <a:prstGeom prst="rect">
            <a:avLst/>
          </a:prstGeom>
        </p:spPr>
      </p:pic>
      <p:sp>
        <p:nvSpPr>
          <p:cNvPr id="6" name="Subtitle 4">
            <a:extLst>
              <a:ext uri="{FF2B5EF4-FFF2-40B4-BE49-F238E27FC236}">
                <a16:creationId xmlns:a16="http://schemas.microsoft.com/office/drawing/2014/main" id="{36B8C496-F37D-4420-83E9-F1F96A3B64E6}"/>
              </a:ext>
            </a:extLst>
          </p:cNvPr>
          <p:cNvSpPr txBox="1">
            <a:spLocks/>
          </p:cNvSpPr>
          <p:nvPr/>
        </p:nvSpPr>
        <p:spPr>
          <a:xfrm>
            <a:off x="1856742" y="3862956"/>
            <a:ext cx="8811258" cy="172485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en-US" sz="2400" b="1">
              <a:cs typeface="Calibri"/>
            </a:endParaRPr>
          </a:p>
          <a:p>
            <a:pPr marL="0" indent="0" algn="ctr">
              <a:lnSpc>
                <a:spcPct val="100000"/>
              </a:lnSpc>
              <a:spcBef>
                <a:spcPts val="0"/>
              </a:spcBef>
              <a:buNone/>
            </a:pPr>
            <a:r>
              <a:rPr lang="en-US" sz="2400" b="1"/>
              <a:t>Nancy </a:t>
            </a:r>
            <a:r>
              <a:rPr lang="en-US" sz="2400" b="1" err="1"/>
              <a:t>KingSanders</a:t>
            </a:r>
            <a:r>
              <a:rPr lang="en-US" sz="2400"/>
              <a:t> kingsandersn@apsu.edu</a:t>
            </a:r>
            <a:endParaRPr lang="en-US" sz="2400">
              <a:cs typeface="Calibri"/>
            </a:endParaRPr>
          </a:p>
          <a:p>
            <a:pPr algn="ctr">
              <a:lnSpc>
                <a:spcPct val="100000"/>
              </a:lnSpc>
              <a:spcBef>
                <a:spcPts val="0"/>
              </a:spcBef>
              <a:buNone/>
            </a:pPr>
            <a:r>
              <a:rPr lang="en-US" sz="2400" b="1">
                <a:ea typeface="+mn-lt"/>
                <a:cs typeface="+mn-lt"/>
              </a:rPr>
              <a:t>Elizabeth Spica </a:t>
            </a:r>
            <a:r>
              <a:rPr lang="en-US" sz="2400">
                <a:ea typeface="+mn-lt"/>
                <a:cs typeface="+mn-lt"/>
              </a:rPr>
              <a:t>spica@utk.edu</a:t>
            </a:r>
          </a:p>
          <a:p>
            <a:pPr marL="0" indent="0" algn="ctr">
              <a:lnSpc>
                <a:spcPct val="100000"/>
              </a:lnSpc>
              <a:spcBef>
                <a:spcPts val="0"/>
              </a:spcBef>
              <a:buNone/>
            </a:pPr>
            <a:r>
              <a:rPr lang="en-US" sz="2400" b="1"/>
              <a:t>Ryan Korstange </a:t>
            </a:r>
            <a:r>
              <a:rPr lang="en-US" sz="2400"/>
              <a:t>ryan.korstange@mtsu.edu</a:t>
            </a:r>
            <a:endParaRPr lang="en-US" sz="2400">
              <a:cs typeface="Calibri"/>
            </a:endParaRPr>
          </a:p>
          <a:p>
            <a:pPr marL="0" indent="0" algn="ctr">
              <a:lnSpc>
                <a:spcPct val="100000"/>
              </a:lnSpc>
              <a:spcBef>
                <a:spcPts val="0"/>
              </a:spcBef>
              <a:buNone/>
            </a:pPr>
            <a:r>
              <a:rPr lang="en-US" sz="2400" b="1"/>
              <a:t>Ashley </a:t>
            </a:r>
            <a:r>
              <a:rPr lang="en-US" sz="2400" b="1" err="1"/>
              <a:t>Sergiadis</a:t>
            </a:r>
            <a:r>
              <a:rPr lang="en-US" sz="2400" b="1"/>
              <a:t> </a:t>
            </a:r>
            <a:r>
              <a:rPr lang="en-US" sz="2400"/>
              <a:t>sergiadis@etsu.edu</a:t>
            </a:r>
            <a:endParaRPr lang="en-US" sz="2400">
              <a:cs typeface="Calibri"/>
            </a:endParaRPr>
          </a:p>
        </p:txBody>
      </p:sp>
    </p:spTree>
    <p:extLst>
      <p:ext uri="{BB962C8B-B14F-4D97-AF65-F5344CB8AC3E}">
        <p14:creationId xmlns:p14="http://schemas.microsoft.com/office/powerpoint/2010/main" val="209694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C44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511E-1902-4911-BC28-8C18AF14BA9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Tennessee CC Student Survey Results</a:t>
            </a:r>
          </a:p>
        </p:txBody>
      </p:sp>
      <p:pic>
        <p:nvPicPr>
          <p:cNvPr id="7" name="Picture 2" descr="Course Material Costs Infographic">
            <a:extLst>
              <a:ext uri="{FF2B5EF4-FFF2-40B4-BE49-F238E27FC236}">
                <a16:creationId xmlns:a16="http://schemas.microsoft.com/office/drawing/2014/main" id="{5319C6E9-76BF-4514-BECA-A0A51F3CF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 t="21905" r="1240" b="51623"/>
          <a:stretch/>
        </p:blipFill>
        <p:spPr bwMode="auto">
          <a:xfrm>
            <a:off x="1918334" y="539253"/>
            <a:ext cx="8355331" cy="55294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1686CB-1663-4AA3-B7EA-A2BCB8DFF47E}"/>
              </a:ext>
            </a:extLst>
          </p:cNvPr>
          <p:cNvSpPr txBox="1"/>
          <p:nvPr/>
        </p:nvSpPr>
        <p:spPr>
          <a:xfrm>
            <a:off x="3097763" y="6068692"/>
            <a:ext cx="7175902" cy="58477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Infographic adapted from Spica (2020). </a:t>
            </a:r>
            <a:r>
              <a:rPr kumimoji="0" lang="en-US" sz="1600" b="0" i="1" u="none" strike="noStrike" kern="1200" cap="none" spc="0" normalizeH="0" baseline="0" noProof="0" dirty="0">
                <a:ln>
                  <a:noFill/>
                </a:ln>
                <a:solidFill>
                  <a:prstClr val="white"/>
                </a:solidFill>
                <a:effectLst/>
                <a:uLnTx/>
                <a:uFillTx/>
                <a:latin typeface="Gill Sans MT" panose="020B0502020104020203"/>
                <a:ea typeface="+mn-ea"/>
                <a:cs typeface="+mn-cs"/>
              </a:rPr>
              <a:t>2019 Tennessee Community College Student Course Materials Survey</a:t>
            </a: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 Full report available at perc.utk.edu. CC-BY 4.0.</a:t>
            </a:r>
          </a:p>
        </p:txBody>
      </p:sp>
    </p:spTree>
    <p:extLst>
      <p:ext uri="{BB962C8B-B14F-4D97-AF65-F5344CB8AC3E}">
        <p14:creationId xmlns:p14="http://schemas.microsoft.com/office/powerpoint/2010/main" val="189138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445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92F3D-20DB-4542-9121-7374592CAC6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Tennessee CC Student Survey</a:t>
            </a:r>
          </a:p>
        </p:txBody>
      </p:sp>
      <p:pic>
        <p:nvPicPr>
          <p:cNvPr id="7" name="Picture 2" descr="Course Material Costs Infographic">
            <a:extLst>
              <a:ext uri="{FF2B5EF4-FFF2-40B4-BE49-F238E27FC236}">
                <a16:creationId xmlns:a16="http://schemas.microsoft.com/office/drawing/2014/main" id="{5319C6E9-76BF-4514-BECA-A0A51F3CF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9" t="49089" r="1039" b="25544"/>
          <a:stretch/>
        </p:blipFill>
        <p:spPr bwMode="auto">
          <a:xfrm>
            <a:off x="1830697" y="662475"/>
            <a:ext cx="8530606" cy="5409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FC6031-C223-4D84-9FC9-69170EC88269}"/>
              </a:ext>
            </a:extLst>
          </p:cNvPr>
          <p:cNvSpPr txBox="1"/>
          <p:nvPr/>
        </p:nvSpPr>
        <p:spPr>
          <a:xfrm>
            <a:off x="3185401" y="6072351"/>
            <a:ext cx="7175902" cy="58477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Infographic adapted from Spica (2020). </a:t>
            </a:r>
            <a:r>
              <a:rPr kumimoji="0" lang="en-US" sz="1600" b="0" i="1" u="none" strike="noStrike" kern="1200" cap="none" spc="0" normalizeH="0" baseline="0" noProof="0" dirty="0">
                <a:ln>
                  <a:noFill/>
                </a:ln>
                <a:solidFill>
                  <a:prstClr val="white"/>
                </a:solidFill>
                <a:effectLst/>
                <a:uLnTx/>
                <a:uFillTx/>
                <a:latin typeface="Gill Sans MT" panose="020B0502020104020203"/>
                <a:ea typeface="+mn-ea"/>
                <a:cs typeface="+mn-cs"/>
              </a:rPr>
              <a:t>2019 Tennessee Community College Student Course Materials Survey</a:t>
            </a: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 Full report available at perc.utk.edu. CC-BY 4.0.</a:t>
            </a:r>
          </a:p>
        </p:txBody>
      </p:sp>
    </p:spTree>
    <p:extLst>
      <p:ext uri="{BB962C8B-B14F-4D97-AF65-F5344CB8AC3E}">
        <p14:creationId xmlns:p14="http://schemas.microsoft.com/office/powerpoint/2010/main" val="17841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52EF-2B1E-46B4-8DBA-A7F65F4826AA}"/>
              </a:ext>
            </a:extLst>
          </p:cNvPr>
          <p:cNvSpPr>
            <a:spLocks noGrp="1"/>
          </p:cNvSpPr>
          <p:nvPr>
            <p:ph type="title" idx="4294967295"/>
          </p:nvPr>
        </p:nvSpPr>
        <p:spPr>
          <a:xfrm>
            <a:off x="2052320" y="609057"/>
            <a:ext cx="9271000" cy="987425"/>
          </a:xfrm>
        </p:spPr>
        <p:txBody>
          <a:bodyPr>
            <a:normAutofit/>
          </a:bodyPr>
          <a:lstStyle/>
          <a:p>
            <a:r>
              <a:rPr lang="en-US" sz="4000" b="1" dirty="0">
                <a:solidFill>
                  <a:srgbClr val="FFFFFF"/>
                </a:solidFill>
              </a:rPr>
              <a:t>Benefits of OER</a:t>
            </a:r>
          </a:p>
        </p:txBody>
      </p:sp>
      <p:pic>
        <p:nvPicPr>
          <p:cNvPr id="14" name="Picture 13">
            <a:extLst>
              <a:ext uri="{FF2B5EF4-FFF2-40B4-BE49-F238E27FC236}">
                <a16:creationId xmlns:a16="http://schemas.microsoft.com/office/drawing/2014/main" id="{CE3488E1-3315-4C4A-AF2C-49BB7D327DF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482" t="5194" r="30798" b="69465"/>
          <a:stretch/>
        </p:blipFill>
        <p:spPr>
          <a:xfrm>
            <a:off x="280672" y="307398"/>
            <a:ext cx="2025017" cy="1397451"/>
          </a:xfrm>
          <a:prstGeom prst="rect">
            <a:avLst/>
          </a:prstGeom>
        </p:spPr>
      </p:pic>
      <p:sp>
        <p:nvSpPr>
          <p:cNvPr id="16" name="Text Placeholder 9">
            <a:extLst>
              <a:ext uri="{FF2B5EF4-FFF2-40B4-BE49-F238E27FC236}">
                <a16:creationId xmlns:a16="http://schemas.microsoft.com/office/drawing/2014/main" id="{04657CD1-D90B-47AA-AF8B-D8FA58A1C4A7}"/>
              </a:ext>
            </a:extLst>
          </p:cNvPr>
          <p:cNvSpPr txBox="1">
            <a:spLocks/>
          </p:cNvSpPr>
          <p:nvPr/>
        </p:nvSpPr>
        <p:spPr>
          <a:xfrm>
            <a:off x="496628" y="1713892"/>
            <a:ext cx="5507932" cy="457652"/>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a:solidFill>
                  <a:schemeClr val="bg1"/>
                </a:solidFill>
              </a:rPr>
              <a:t>STUDENT BENEFITS</a:t>
            </a:r>
          </a:p>
          <a:p>
            <a:pPr>
              <a:buClr>
                <a:srgbClr val="CD2027"/>
              </a:buClr>
            </a:pPr>
            <a:r>
              <a:rPr lang="en-US" sz="2400">
                <a:solidFill>
                  <a:schemeClr val="bg1"/>
                </a:solidFill>
              </a:rPr>
              <a:t>Average savings $116.94 per course (</a:t>
            </a:r>
            <a:r>
              <a:rPr lang="en-US" sz="2400" err="1">
                <a:solidFill>
                  <a:schemeClr val="bg1"/>
                </a:solidFill>
              </a:rPr>
              <a:t>Nyamweya</a:t>
            </a:r>
            <a:r>
              <a:rPr lang="en-US" sz="2400">
                <a:solidFill>
                  <a:schemeClr val="bg1"/>
                </a:solidFill>
              </a:rPr>
              <a:t>, 2018)</a:t>
            </a:r>
          </a:p>
          <a:p>
            <a:pPr>
              <a:buClr>
                <a:srgbClr val="CD2027"/>
              </a:buClr>
            </a:pPr>
            <a:r>
              <a:rPr lang="en-US" sz="2400">
                <a:solidFill>
                  <a:schemeClr val="bg1"/>
                </a:solidFill>
              </a:rPr>
              <a:t>Easy to access – before, during, and AFTER your course</a:t>
            </a:r>
          </a:p>
          <a:p>
            <a:pPr>
              <a:buClr>
                <a:srgbClr val="CD2027"/>
              </a:buClr>
            </a:pPr>
            <a:r>
              <a:rPr lang="en-US" sz="2400">
                <a:solidFill>
                  <a:schemeClr val="bg1"/>
                </a:solidFill>
              </a:rPr>
              <a:t>Less likely drop or avoid courses; More likely to take more courses</a:t>
            </a:r>
          </a:p>
          <a:p>
            <a:pPr>
              <a:buClr>
                <a:srgbClr val="CD2027"/>
              </a:buClr>
            </a:pPr>
            <a:r>
              <a:rPr lang="en-US" sz="2400">
                <a:solidFill>
                  <a:schemeClr val="bg1"/>
                </a:solidFill>
              </a:rPr>
              <a:t>Students perform as well or better than students in courses with traditional materials</a:t>
            </a:r>
          </a:p>
        </p:txBody>
      </p:sp>
      <p:sp>
        <p:nvSpPr>
          <p:cNvPr id="18" name="Text Placeholder 10">
            <a:extLst>
              <a:ext uri="{FF2B5EF4-FFF2-40B4-BE49-F238E27FC236}">
                <a16:creationId xmlns:a16="http://schemas.microsoft.com/office/drawing/2014/main" id="{DDF26DD9-812F-4203-A5A8-397BE4F25C0E}"/>
              </a:ext>
            </a:extLst>
          </p:cNvPr>
          <p:cNvSpPr txBox="1">
            <a:spLocks/>
          </p:cNvSpPr>
          <p:nvPr/>
        </p:nvSpPr>
        <p:spPr>
          <a:xfrm>
            <a:off x="6156959" y="1735480"/>
            <a:ext cx="5718427" cy="386245"/>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a:solidFill>
                  <a:schemeClr val="bg1"/>
                </a:solidFill>
              </a:rPr>
              <a:t>FACULTY BENEFITS</a:t>
            </a:r>
          </a:p>
          <a:p>
            <a:pPr>
              <a:buClr>
                <a:srgbClr val="CD2027"/>
              </a:buClr>
            </a:pPr>
            <a:r>
              <a:rPr lang="en-US" sz="2400">
                <a:solidFill>
                  <a:schemeClr val="bg1"/>
                </a:solidFill>
              </a:rPr>
              <a:t>Ability to fully tailor content to your specific learning outcomes </a:t>
            </a:r>
          </a:p>
          <a:p>
            <a:pPr>
              <a:buClr>
                <a:srgbClr val="CD2027"/>
              </a:buClr>
            </a:pPr>
            <a:r>
              <a:rPr lang="en-US" sz="2400">
                <a:solidFill>
                  <a:schemeClr val="bg1"/>
                </a:solidFill>
              </a:rPr>
              <a:t>Academic freedom to modify, add, remove, and expand content</a:t>
            </a:r>
          </a:p>
          <a:p>
            <a:pPr>
              <a:buClr>
                <a:srgbClr val="CD2027"/>
              </a:buClr>
            </a:pPr>
            <a:r>
              <a:rPr lang="en-US" sz="2400">
                <a:solidFill>
                  <a:schemeClr val="bg1"/>
                </a:solidFill>
              </a:rPr>
              <a:t>Improved student perceptions of faculty member as kinder, more encouraging, and more creative (</a:t>
            </a:r>
            <a:r>
              <a:rPr lang="en-US" sz="2400" err="1">
                <a:solidFill>
                  <a:schemeClr val="bg1"/>
                </a:solidFill>
              </a:rPr>
              <a:t>Vojtech</a:t>
            </a:r>
            <a:r>
              <a:rPr lang="en-US" sz="2400">
                <a:solidFill>
                  <a:schemeClr val="bg1"/>
                </a:solidFill>
              </a:rPr>
              <a:t> &amp; Grissett, 2017)</a:t>
            </a:r>
          </a:p>
          <a:p>
            <a:pPr>
              <a:buClr>
                <a:srgbClr val="CD2027"/>
              </a:buClr>
            </a:pPr>
            <a:r>
              <a:rPr lang="en-US" sz="2400">
                <a:solidFill>
                  <a:schemeClr val="bg1"/>
                </a:solidFill>
              </a:rPr>
              <a:t>Ability to engage in new teaching and learning practices</a:t>
            </a:r>
          </a:p>
        </p:txBody>
      </p:sp>
    </p:spTree>
    <p:extLst>
      <p:ext uri="{BB962C8B-B14F-4D97-AF65-F5344CB8AC3E}">
        <p14:creationId xmlns:p14="http://schemas.microsoft.com/office/powerpoint/2010/main" val="3979584998"/>
      </p:ext>
    </p:extLst>
  </p:cSld>
  <p:clrMapOvr>
    <a:masterClrMapping/>
  </p:clrMapOvr>
  <mc:AlternateContent xmlns:mc="http://schemas.openxmlformats.org/markup-compatibility/2006" xmlns:p14="http://schemas.microsoft.com/office/powerpoint/2010/main">
    <mc:Choice Requires="p14">
      <p:transition spd="slow" p14:dur="2000" advTm="188063"/>
    </mc:Choice>
    <mc:Fallback xmlns="">
      <p:transition spd="slow" advTm="1880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F3F5-EF41-4C72-8FF4-D688B7670EFD}"/>
              </a:ext>
            </a:extLst>
          </p:cNvPr>
          <p:cNvSpPr>
            <a:spLocks noGrp="1"/>
          </p:cNvSpPr>
          <p:nvPr>
            <p:ph type="title"/>
          </p:nvPr>
        </p:nvSpPr>
        <p:spPr/>
        <p:txBody>
          <a:bodyPr vert="horz" lIns="91440" tIns="45720" rIns="91440" bIns="45720" rtlCol="0" anchor="b">
            <a:normAutofit/>
          </a:bodyPr>
          <a:lstStyle/>
          <a:p>
            <a:r>
              <a:rPr lang="en-US" b="1" dirty="0"/>
              <a:t>What are Open Educational Resources?</a:t>
            </a:r>
          </a:p>
        </p:txBody>
      </p:sp>
      <p:sp>
        <p:nvSpPr>
          <p:cNvPr id="7" name="Text Placeholder 6">
            <a:extLst>
              <a:ext uri="{FF2B5EF4-FFF2-40B4-BE49-F238E27FC236}">
                <a16:creationId xmlns:a16="http://schemas.microsoft.com/office/drawing/2014/main" id="{360C4897-C868-449C-8834-3490BE45372A}"/>
              </a:ext>
            </a:extLst>
          </p:cNvPr>
          <p:cNvSpPr>
            <a:spLocks noGrp="1"/>
          </p:cNvSpPr>
          <p:nvPr>
            <p:ph type="body" idx="1"/>
          </p:nvPr>
        </p:nvSpPr>
        <p:spPr/>
        <p:txBody>
          <a:bodyPr>
            <a:normAutofit/>
          </a:bodyPr>
          <a:lstStyle/>
          <a:p>
            <a:r>
              <a:rPr lang="en-US" sz="2800" dirty="0"/>
              <a:t>Elizabeth Spica, PhD Candidate at UT Knoxville </a:t>
            </a:r>
          </a:p>
          <a:p>
            <a:r>
              <a:rPr lang="en-US" sz="2800" dirty="0"/>
              <a:t>OER Research Fellow, The Open Education Group</a:t>
            </a:r>
          </a:p>
        </p:txBody>
      </p:sp>
    </p:spTree>
    <p:extLst>
      <p:ext uri="{BB962C8B-B14F-4D97-AF65-F5344CB8AC3E}">
        <p14:creationId xmlns:p14="http://schemas.microsoft.com/office/powerpoint/2010/main" val="39709998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46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6148-8D32-44A1-896E-A6127DCC3D4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OER Definition</a:t>
            </a:r>
          </a:p>
        </p:txBody>
      </p:sp>
      <p:sp>
        <p:nvSpPr>
          <p:cNvPr id="9" name="Content Placeholder 8">
            <a:extLst>
              <a:ext uri="{FF2B5EF4-FFF2-40B4-BE49-F238E27FC236}">
                <a16:creationId xmlns:a16="http://schemas.microsoft.com/office/drawing/2014/main" id="{CACF69BA-DB83-4491-BF06-F17F6205E4FA}"/>
              </a:ext>
            </a:extLst>
          </p:cNvPr>
          <p:cNvSpPr>
            <a:spLocks noGrp="1"/>
          </p:cNvSpPr>
          <p:nvPr>
            <p:ph idx="1"/>
          </p:nvPr>
        </p:nvSpPr>
        <p:spPr>
          <a:xfrm>
            <a:off x="569454" y="799352"/>
            <a:ext cx="4866146" cy="5259296"/>
          </a:xfrm>
        </p:spPr>
        <p:txBody>
          <a:bodyPr anchor="ctr">
            <a:normAutofit fontScale="92500"/>
          </a:bodyPr>
          <a:lstStyle/>
          <a:p>
            <a:pPr marL="0" indent="0">
              <a:buNone/>
            </a:pPr>
            <a:r>
              <a:rPr lang="en-US" sz="3200" dirty="0">
                <a:solidFill>
                  <a:schemeClr val="bg1"/>
                </a:solidFill>
              </a:rPr>
              <a:t>“Open Educational Resources (OER) are </a:t>
            </a:r>
            <a:r>
              <a:rPr lang="en-US" sz="3200" b="1" dirty="0">
                <a:solidFill>
                  <a:schemeClr val="bg1"/>
                </a:solidFill>
              </a:rPr>
              <a:t>teaching, learning, and research materials</a:t>
            </a:r>
            <a:r>
              <a:rPr lang="en-US" sz="3200" dirty="0">
                <a:solidFill>
                  <a:schemeClr val="bg1"/>
                </a:solidFill>
              </a:rPr>
              <a:t> that are either (a) </a:t>
            </a:r>
            <a:r>
              <a:rPr lang="en-US" sz="3200" b="1" dirty="0">
                <a:solidFill>
                  <a:schemeClr val="bg1"/>
                </a:solidFill>
              </a:rPr>
              <a:t>in the public domain</a:t>
            </a:r>
            <a:r>
              <a:rPr lang="en-US" sz="3200" dirty="0">
                <a:solidFill>
                  <a:schemeClr val="bg1"/>
                </a:solidFill>
              </a:rPr>
              <a:t> or (b) </a:t>
            </a:r>
            <a:r>
              <a:rPr lang="en-US" sz="3200" b="1" dirty="0">
                <a:solidFill>
                  <a:schemeClr val="bg1"/>
                </a:solidFill>
              </a:rPr>
              <a:t>licensed in a manner that provides everyone with free and perpetual permission to engage in the 5R activities</a:t>
            </a:r>
            <a:r>
              <a:rPr lang="en-US" sz="3200" dirty="0">
                <a:solidFill>
                  <a:schemeClr val="bg1"/>
                </a:solidFill>
              </a:rPr>
              <a:t> [retain, reuse, revise, remix, redistribute].“</a:t>
            </a:r>
          </a:p>
          <a:p>
            <a:pPr marL="0" indent="0" algn="r">
              <a:buNone/>
            </a:pPr>
            <a:r>
              <a:rPr lang="en-US" sz="3200" dirty="0">
                <a:solidFill>
                  <a:schemeClr val="bg1"/>
                </a:solidFill>
              </a:rPr>
              <a:t>creativecommons.org</a:t>
            </a:r>
          </a:p>
        </p:txBody>
      </p:sp>
      <p:pic>
        <p:nvPicPr>
          <p:cNvPr id="3" name="Picture 2">
            <a:extLst>
              <a:ext uri="{FF2B5EF4-FFF2-40B4-BE49-F238E27FC236}">
                <a16:creationId xmlns:a16="http://schemas.microsoft.com/office/drawing/2014/main" id="{2A220CB6-CD92-471E-B583-B49EDBB976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945" r="22897" b="-1"/>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DFE4E9B7-1DB0-408A-9737-5E4925A6FC86}"/>
              </a:ext>
              <a:ext uri="{C183D7F6-B498-43B3-948B-1728B52AA6E4}">
                <adec:decorative xmlns:adec="http://schemas.microsoft.com/office/drawing/2017/decorative" val="1"/>
              </a:ext>
            </a:extLst>
          </p:cNvPr>
          <p:cNvSpPr txBox="1"/>
          <p:nvPr/>
        </p:nvSpPr>
        <p:spPr>
          <a:xfrm>
            <a:off x="9216382" y="5858593"/>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reativecommons.or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422669447"/>
      </p:ext>
    </p:extLst>
  </p:cSld>
  <p:clrMapOvr>
    <a:masterClrMapping/>
  </p:clrMapOvr>
</p:sld>
</file>

<file path=ppt/theme/theme1.xml><?xml version="1.0" encoding="utf-8"?>
<a:theme xmlns:a="http://schemas.openxmlformats.org/drawingml/2006/main" name="Dividend">
  <a:themeElements>
    <a:clrScheme name="THEC Colors">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0EF45B6FE0B948807C489EFF8D4A56" ma:contentTypeVersion="11" ma:contentTypeDescription="Create a new document." ma:contentTypeScope="" ma:versionID="c797c67022e36e332a9b4cd85aeca806">
  <xsd:schema xmlns:xsd="http://www.w3.org/2001/XMLSchema" xmlns:xs="http://www.w3.org/2001/XMLSchema" xmlns:p="http://schemas.microsoft.com/office/2006/metadata/properties" xmlns:ns2="319221b3-e9b7-4361-ba0c-508f74f877a0" xmlns:ns3="9bd9d4ee-8b7d-4ba2-9d6a-452f49bed68b" targetNamespace="http://schemas.microsoft.com/office/2006/metadata/properties" ma:root="true" ma:fieldsID="b684b3b61b52c0442b5c3880b5c7f58d" ns2:_="" ns3:_="">
    <xsd:import namespace="319221b3-e9b7-4361-ba0c-508f74f877a0"/>
    <xsd:import namespace="9bd9d4ee-8b7d-4ba2-9d6a-452f49bed6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221b3-e9b7-4361-ba0c-508f74f87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d9d4ee-8b7d-4ba2-9d6a-452f49bed6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B91C68-6520-497F-A5F0-4DF4A5A3281F}">
  <ds:schemaRefs>
    <ds:schemaRef ds:uri="http://purl.org/dc/elements/1.1/"/>
    <ds:schemaRef ds:uri="http://schemas.microsoft.com/office/infopath/2007/PartnerControls"/>
    <ds:schemaRef ds:uri="http://schemas.microsoft.com/office/2006/documentManagement/types"/>
    <ds:schemaRef ds:uri="http://purl.org/dc/terms/"/>
    <ds:schemaRef ds:uri="9bd9d4ee-8b7d-4ba2-9d6a-452f49bed68b"/>
    <ds:schemaRef ds:uri="http://schemas.microsoft.com/office/2006/metadata/properties"/>
    <ds:schemaRef ds:uri="http://purl.org/dc/dcmitype/"/>
    <ds:schemaRef ds:uri="http://schemas.openxmlformats.org/package/2006/metadata/core-properties"/>
    <ds:schemaRef ds:uri="319221b3-e9b7-4361-ba0c-508f74f877a0"/>
    <ds:schemaRef ds:uri="http://www.w3.org/XML/1998/namespace"/>
  </ds:schemaRefs>
</ds:datastoreItem>
</file>

<file path=customXml/itemProps2.xml><?xml version="1.0" encoding="utf-8"?>
<ds:datastoreItem xmlns:ds="http://schemas.openxmlformats.org/officeDocument/2006/customXml" ds:itemID="{32DCEC10-5A44-41BD-9477-AB950B414748}">
  <ds:schemaRefs>
    <ds:schemaRef ds:uri="http://schemas.microsoft.com/sharepoint/v3/contenttype/forms"/>
  </ds:schemaRefs>
</ds:datastoreItem>
</file>

<file path=customXml/itemProps3.xml><?xml version="1.0" encoding="utf-8"?>
<ds:datastoreItem xmlns:ds="http://schemas.openxmlformats.org/officeDocument/2006/customXml" ds:itemID="{6F156BE5-8257-4147-BA57-580F36D53791}">
  <ds:schemaRefs>
    <ds:schemaRef ds:uri="319221b3-e9b7-4361-ba0c-508f74f877a0"/>
    <ds:schemaRef ds:uri="9bd9d4ee-8b7d-4ba2-9d6a-452f49bed6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169</TotalTime>
  <Words>3419</Words>
  <Application>Microsoft Office PowerPoint</Application>
  <PresentationFormat>Widescreen</PresentationFormat>
  <Paragraphs>273</Paragraphs>
  <Slides>42</Slides>
  <Notes>26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42</vt:i4>
      </vt:variant>
    </vt:vector>
  </HeadingPairs>
  <TitlesOfParts>
    <vt:vector size="56" baseType="lpstr">
      <vt:lpstr>Arial</vt:lpstr>
      <vt:lpstr>Arial</vt:lpstr>
      <vt:lpstr>Calibri</vt:lpstr>
      <vt:lpstr>Calibri Light</vt:lpstr>
      <vt:lpstr>Cavolini</vt:lpstr>
      <vt:lpstr>Gill Sans MT</vt:lpstr>
      <vt:lpstr>Lato</vt:lpstr>
      <vt:lpstr>proxima-nova</vt:lpstr>
      <vt:lpstr>source sans pro</vt:lpstr>
      <vt:lpstr>Wingdings</vt:lpstr>
      <vt:lpstr>Wingdings 2</vt:lpstr>
      <vt:lpstr>Dividend</vt:lpstr>
      <vt:lpstr>1_Dividend</vt:lpstr>
      <vt:lpstr>Office Theme</vt:lpstr>
      <vt:lpstr>INTRODUCTION TO  OPEN EDUCATIONAL RESOURCES (OER)</vt:lpstr>
      <vt:lpstr>Welcome!  Introduction to Open Educational Resources (OER)</vt:lpstr>
      <vt:lpstr>The cost of textbooks have outpaced inflation at a rate rivaling the cost of hospital services.</vt:lpstr>
      <vt:lpstr>2018 Florida Virtual Campus Textbook and Course Materials Survey</vt:lpstr>
      <vt:lpstr>Tennessee CC Student Survey Results</vt:lpstr>
      <vt:lpstr>Tennessee CC Student Survey</vt:lpstr>
      <vt:lpstr>Benefits of OER</vt:lpstr>
      <vt:lpstr>What are Open Educational Resources?</vt:lpstr>
      <vt:lpstr>OER Definition</vt:lpstr>
      <vt:lpstr>OER: Materials in the Public Domain</vt:lpstr>
      <vt:lpstr>Creative Commons (CC) License Elements</vt:lpstr>
      <vt:lpstr>The 6 Creative Commons Licenses    “Some Rights Reserved”</vt:lpstr>
      <vt:lpstr>OER: Creative Commons Licensed Materials</vt:lpstr>
      <vt:lpstr>OER is All Around Us: Examples of OER</vt:lpstr>
      <vt:lpstr>What does an OER Textbook look like?</vt:lpstr>
      <vt:lpstr>Example: UNIV 1010 @ MTSU</vt:lpstr>
      <vt:lpstr>OER Cost-Savings</vt:lpstr>
      <vt:lpstr>Making the Transition to OER</vt:lpstr>
      <vt:lpstr>Our OER: Dave Dillon, Blueprint for Success in College and Career</vt:lpstr>
      <vt:lpstr>Navigation</vt:lpstr>
      <vt:lpstr>Navigation Part 1</vt:lpstr>
      <vt:lpstr>Navigation  Part 2</vt:lpstr>
      <vt:lpstr>Implementation</vt:lpstr>
      <vt:lpstr>Instructor Support</vt:lpstr>
      <vt:lpstr>Benefits</vt:lpstr>
      <vt:lpstr>How can I get started with OER?</vt:lpstr>
      <vt:lpstr>Step 1: Brainstorm</vt:lpstr>
      <vt:lpstr>Step 2: Explore</vt:lpstr>
      <vt:lpstr>Check out your institution's (library) websites for OER guides</vt:lpstr>
      <vt:lpstr>Creative Commons Directory lists where to find different types of OER...</vt:lpstr>
      <vt:lpstr>Creative Commons Directory Search</vt:lpstr>
      <vt:lpstr>YouTube Video Searches</vt:lpstr>
      <vt:lpstr>OER Commons Education Search</vt:lpstr>
      <vt:lpstr>Open Textbook Searches</vt:lpstr>
      <vt:lpstr>Step 3:  Adopt, Adapt, and/or Create </vt:lpstr>
      <vt:lpstr>ADOPTION Assigning OER in your course without customizations to the resources</vt:lpstr>
      <vt:lpstr>ADAPTATION Assigning OER in your course with customizations to the resources</vt:lpstr>
      <vt:lpstr>CREATION Assigning OER in your course created by you </vt:lpstr>
      <vt:lpstr>Share your adaptations &amp; creations!</vt:lpstr>
      <vt:lpstr>Implementing OER in your courses does not have to be a race to the finish line. </vt:lpstr>
      <vt:lpstr>Next Steps</vt:lpstr>
      <vt:lpstr>Questions? Thoughts?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Spica, Elizabeth (Elizabeth Spica)</dc:creator>
  <cp:lastModifiedBy>Spica, Elizabeth (Elizabeth Spica)</cp:lastModifiedBy>
  <cp:revision>114</cp:revision>
  <dcterms:created xsi:type="dcterms:W3CDTF">2020-09-03T16:27:52Z</dcterms:created>
  <dcterms:modified xsi:type="dcterms:W3CDTF">2020-09-29T20:48:14Z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0x0101001D0EF45B6FE0B948807C489EFF8D4A56</vt:lpwstr>
  </property>
</Properties>
</file>