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slideLayouts/slideLayout43.xml" ContentType="application/vnd.openxmlformats-officedocument.presentationml.slideLayout+xml"/>
  <Override PartName="/ppt/theme/theme7.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8.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24.jpg" ContentType="image/jpeg"/>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705" r:id="rId5"/>
    <p:sldMasterId id="2147483749" r:id="rId6"/>
    <p:sldMasterId id="2147483758" r:id="rId7"/>
    <p:sldMasterId id="2147483767" r:id="rId8"/>
    <p:sldMasterId id="2147483776" r:id="rId9"/>
    <p:sldMasterId id="2147483785" r:id="rId10"/>
    <p:sldMasterId id="2147483887" r:id="rId11"/>
    <p:sldMasterId id="2147483895" r:id="rId12"/>
  </p:sldMasterIdLst>
  <p:notesMasterIdLst>
    <p:notesMasterId r:id="rId19"/>
  </p:notesMasterIdLst>
  <p:handoutMasterIdLst>
    <p:handoutMasterId r:id="rId20"/>
  </p:handoutMasterIdLst>
  <p:sldIdLst>
    <p:sldId id="141168543" r:id="rId13"/>
    <p:sldId id="141168539" r:id="rId14"/>
    <p:sldId id="3048" r:id="rId15"/>
    <p:sldId id="141168542" r:id="rId16"/>
    <p:sldId id="141168541" r:id="rId17"/>
    <p:sldId id="141168544"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76C951C-88EB-8AD4-ECC0-3B22C9DFE5FE}" name="Markowski, Steven M." initials="MSM" userId="S::Steven.Markowski@va.gov::3974d1fc-e9e0-4e7c-9e57-ce5fe8e4e76d" providerId="AD"/>
  <p188:author id="{28EA6BC1-DE62-2786-2877-08CBD75134FD}" name="Jessup, Jennifer L. (she/her/hers)" initials="JJL(" userId="S::Jennifer.Jessup@va.gov::48de6580-47f5-473f-be69-7eb68b295bd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rkowski, Steven M." initials="MSM" lastIdx="1" clrIdx="0">
    <p:extLst>
      <p:ext uri="{19B8F6BF-5375-455C-9EA6-DF929625EA0E}">
        <p15:presenceInfo xmlns:p15="http://schemas.microsoft.com/office/powerpoint/2012/main" userId="S::Steven.Markowski@va.gov::3974d1fc-e9e0-4e7c-9e57-ce5fe8e4e76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538F"/>
    <a:srgbClr val="1038B8"/>
    <a:srgbClr val="1D487D"/>
    <a:srgbClr val="F6F5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26" autoAdjust="0"/>
    <p:restoredTop sz="93661" autoAdjust="0"/>
  </p:normalViewPr>
  <p:slideViewPr>
    <p:cSldViewPr>
      <p:cViewPr varScale="1">
        <p:scale>
          <a:sx n="53" d="100"/>
          <a:sy n="53" d="100"/>
        </p:scale>
        <p:origin x="836" y="40"/>
      </p:cViewPr>
      <p:guideLst>
        <p:guide orient="horz" pos="2160"/>
        <p:guide pos="2880"/>
      </p:guideLst>
    </p:cSldViewPr>
  </p:slideViewPr>
  <p:outlineViewPr>
    <p:cViewPr>
      <p:scale>
        <a:sx n="33" d="100"/>
        <a:sy n="33" d="100"/>
      </p:scale>
      <p:origin x="0" y="0"/>
    </p:cViewPr>
  </p:outlineViewPr>
  <p:notesTextViewPr>
    <p:cViewPr>
      <p:scale>
        <a:sx n="300" d="100"/>
        <a:sy n="300" d="100"/>
      </p:scale>
      <p:origin x="0" y="0"/>
    </p:cViewPr>
  </p:notesTextViewPr>
  <p:sorterViewPr>
    <p:cViewPr>
      <p:scale>
        <a:sx n="60" d="100"/>
        <a:sy n="60" d="100"/>
      </p:scale>
      <p:origin x="0" y="0"/>
    </p:cViewPr>
  </p:sorterViewPr>
  <p:notesViewPr>
    <p:cSldViewPr>
      <p:cViewPr>
        <p:scale>
          <a:sx n="93" d="100"/>
          <a:sy n="93" d="100"/>
        </p:scale>
        <p:origin x="1842" y="-46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1.xml"/><Relationship Id="rId18" Type="http://schemas.openxmlformats.org/officeDocument/2006/relationships/slide" Target="slides/slide6.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0" y="9"/>
            <a:ext cx="3038475" cy="46562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47" y="9"/>
            <a:ext cx="3038475" cy="465621"/>
          </a:xfrm>
          <a:prstGeom prst="rect">
            <a:avLst/>
          </a:prstGeom>
        </p:spPr>
        <p:txBody>
          <a:bodyPr vert="horz" lIns="91440" tIns="45720" rIns="91440" bIns="45720" rtlCol="0"/>
          <a:lstStyle>
            <a:lvl1pPr algn="r">
              <a:defRPr sz="1200"/>
            </a:lvl1pPr>
          </a:lstStyle>
          <a:p>
            <a:fld id="{DA42935B-0476-430B-A095-CBB973D9DB1F}" type="datetimeFigureOut">
              <a:rPr lang="en-US" smtClean="0"/>
              <a:t>10/3/2023</a:t>
            </a:fld>
            <a:endParaRPr lang="en-US" dirty="0"/>
          </a:p>
        </p:txBody>
      </p:sp>
      <p:sp>
        <p:nvSpPr>
          <p:cNvPr id="4" name="Footer Placeholder 3"/>
          <p:cNvSpPr>
            <a:spLocks noGrp="1"/>
          </p:cNvSpPr>
          <p:nvPr>
            <p:ph type="ftr" sz="quarter" idx="2"/>
          </p:nvPr>
        </p:nvSpPr>
        <p:spPr>
          <a:xfrm>
            <a:off x="10" y="8829189"/>
            <a:ext cx="3038475" cy="465621"/>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47" y="8829189"/>
            <a:ext cx="3038475" cy="465621"/>
          </a:xfrm>
          <a:prstGeom prst="rect">
            <a:avLst/>
          </a:prstGeom>
        </p:spPr>
        <p:txBody>
          <a:bodyPr vert="horz" lIns="91440" tIns="45720" rIns="91440" bIns="45720" rtlCol="0" anchor="b"/>
          <a:lstStyle>
            <a:lvl1pPr algn="r">
              <a:defRPr sz="1200"/>
            </a:lvl1pPr>
          </a:lstStyle>
          <a:p>
            <a:fld id="{A9CDB2F7-601E-4E8E-ACE3-B7B37E03AFF0}" type="slidenum">
              <a:rPr lang="en-US" smtClean="0"/>
              <a:t>‹#›</a:t>
            </a:fld>
            <a:endParaRPr lang="en-US" dirty="0"/>
          </a:p>
        </p:txBody>
      </p:sp>
    </p:spTree>
    <p:extLst>
      <p:ext uri="{BB962C8B-B14F-4D97-AF65-F5344CB8AC3E}">
        <p14:creationId xmlns:p14="http://schemas.microsoft.com/office/powerpoint/2010/main" val="20113628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7"/>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7"/>
            <a:ext cx="3037840" cy="464820"/>
          </a:xfrm>
          <a:prstGeom prst="rect">
            <a:avLst/>
          </a:prstGeom>
        </p:spPr>
        <p:txBody>
          <a:bodyPr vert="horz" lIns="93177" tIns="46589" rIns="93177" bIns="46589" rtlCol="0"/>
          <a:lstStyle>
            <a:lvl1pPr algn="r">
              <a:defRPr sz="1200"/>
            </a:lvl1pPr>
          </a:lstStyle>
          <a:p>
            <a:fld id="{234AAEB3-19F5-4DA8-AB71-33219D031240}" type="datetimeFigureOut">
              <a:rPr lang="en-US" smtClean="0"/>
              <a:t>10/3/2023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7"/>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74"/>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74"/>
            <a:ext cx="3037840" cy="464820"/>
          </a:xfrm>
          <a:prstGeom prst="rect">
            <a:avLst/>
          </a:prstGeom>
        </p:spPr>
        <p:txBody>
          <a:bodyPr vert="horz" lIns="93177" tIns="46589" rIns="93177" bIns="46589" rtlCol="0" anchor="b"/>
          <a:lstStyle>
            <a:lvl1pPr algn="r">
              <a:defRPr sz="1200"/>
            </a:lvl1pPr>
          </a:lstStyle>
          <a:p>
            <a:fld id="{2ED443D2-1ADE-4D54-830B-1FB79285356E}" type="slidenum">
              <a:rPr lang="en-US" smtClean="0"/>
              <a:t>‹#›</a:t>
            </a:fld>
            <a:endParaRPr lang="en-US" dirty="0"/>
          </a:p>
        </p:txBody>
      </p:sp>
    </p:spTree>
    <p:extLst>
      <p:ext uri="{BB962C8B-B14F-4D97-AF65-F5344CB8AC3E}">
        <p14:creationId xmlns:p14="http://schemas.microsoft.com/office/powerpoint/2010/main" val="2117203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mj-lt"/>
            </a:endParaRPr>
          </a:p>
        </p:txBody>
      </p:sp>
      <p:sp>
        <p:nvSpPr>
          <p:cNvPr id="4" name="Slide Number Placeholder 3"/>
          <p:cNvSpPr>
            <a:spLocks noGrp="1"/>
          </p:cNvSpPr>
          <p:nvPr>
            <p:ph type="sldNum" sz="quarter" idx="10"/>
          </p:nvPr>
        </p:nvSpPr>
        <p:spPr/>
        <p:txBody>
          <a:bodyPr/>
          <a:lstStyle/>
          <a:p>
            <a:fld id="{E6A82040-60DC-4B6F-852A-BF8844DD522C}" type="slidenum">
              <a:rPr lang="en-US" smtClean="0"/>
              <a:t>1</a:t>
            </a:fld>
            <a:endParaRPr lang="en-US" dirty="0"/>
          </a:p>
        </p:txBody>
      </p:sp>
    </p:spTree>
    <p:extLst>
      <p:ext uri="{BB962C8B-B14F-4D97-AF65-F5344CB8AC3E}">
        <p14:creationId xmlns:p14="http://schemas.microsoft.com/office/powerpoint/2010/main" val="534633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6"/>
            <a:ext cx="5608320" cy="4575803"/>
          </a:xfrm>
        </p:spPr>
        <p:txBody>
          <a:bodyPr/>
          <a:lstStyle/>
          <a:p>
            <a:pPr marL="342900" marR="0" lvl="0" indent="-342900">
              <a:lnSpc>
                <a:spcPct val="107000"/>
              </a:lnSpc>
              <a:spcBef>
                <a:spcPts val="0"/>
              </a:spcBef>
              <a:spcAft>
                <a:spcPts val="80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2ED443D2-1ADE-4D54-830B-1FB79285356E}" type="slidenum">
              <a:rPr lang="en-US" smtClean="0"/>
              <a:t>2</a:t>
            </a:fld>
            <a:endParaRPr lang="en-US" dirty="0"/>
          </a:p>
        </p:txBody>
      </p:sp>
    </p:spTree>
    <p:extLst>
      <p:ext uri="{BB962C8B-B14F-4D97-AF65-F5344CB8AC3E}">
        <p14:creationId xmlns:p14="http://schemas.microsoft.com/office/powerpoint/2010/main" val="1331411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3313" y="696913"/>
            <a:ext cx="4649787" cy="3486150"/>
          </a:xfrm>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In 2016, NCA launched Pre-Need Determination of Eligibility to assist Veterans with burial decisions in advance of their time of need.  The pre-need option helps families with end of life planning and is consistent with private sector practice.  </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ED443D2-1ADE-4D54-830B-1FB79285356E}"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4120262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 Burial Benefits that NCA provides include a gravesite, the opening and closing of the grave, a grave liner, and perpetual care of the gravesite.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Memorial benefits we provide can be seen on this slide. These are examples of different headstones, niche covers for columbaria, medallions and Presidential Memorial Certificates.</a:t>
            </a:r>
          </a:p>
          <a:p>
            <a:pPr lvl="0"/>
            <a:endParaRPr lang="en-US" dirty="0"/>
          </a:p>
          <a:p>
            <a:pPr lvl="0"/>
            <a:r>
              <a:rPr lang="en-US" dirty="0">
                <a:highlight>
                  <a:srgbClr val="FFFF00"/>
                </a:highlight>
              </a:rPr>
              <a:t>We provide H/M to eligible individuals all over the world, whether they are buried in a national cemetery or private cemetery.  Last year, we processed 323,051 marker requests.  We also sent 547,019 PMC’s to veterans’ families and loved ones. </a:t>
            </a:r>
          </a:p>
          <a:p>
            <a:endParaRPr lang="en-US" dirty="0"/>
          </a:p>
        </p:txBody>
      </p:sp>
      <p:sp>
        <p:nvSpPr>
          <p:cNvPr id="4" name="Slide Number Placeholder 3"/>
          <p:cNvSpPr>
            <a:spLocks noGrp="1"/>
          </p:cNvSpPr>
          <p:nvPr>
            <p:ph type="sldNum" sz="quarter" idx="10"/>
          </p:nvPr>
        </p:nvSpPr>
        <p:spPr/>
        <p:txBody>
          <a:bodyPr/>
          <a:lstStyle/>
          <a:p>
            <a:fld id="{E6A82040-60DC-4B6F-852A-BF8844DD522C}" type="slidenum">
              <a:rPr lang="en-US" smtClean="0"/>
              <a:t>4</a:t>
            </a:fld>
            <a:endParaRPr lang="en-US" dirty="0"/>
          </a:p>
        </p:txBody>
      </p:sp>
    </p:spTree>
    <p:extLst>
      <p:ext uri="{BB962C8B-B14F-4D97-AF65-F5344CB8AC3E}">
        <p14:creationId xmlns:p14="http://schemas.microsoft.com/office/powerpoint/2010/main" val="2341224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dirty="0"/>
              <a:t>In 2016, NCA launched the Veterans Legacy Program (VLP).  This is an educational outreach program which engaged students and educators in researching the lives of Veterans interred in our national, State and tribal cemeteries.  Ultimately this research is shared with the general public and is incorporated into lesson plans for use by teachers and other educational materials. </a:t>
            </a:r>
          </a:p>
          <a:p>
            <a:endParaRPr lang="en-US" sz="1200" dirty="0"/>
          </a:p>
          <a:p>
            <a:r>
              <a:rPr lang="en-US" sz="1200" dirty="0"/>
              <a:t>The benefits and “reach” of this program is many fold.  </a:t>
            </a:r>
          </a:p>
          <a:p>
            <a:endParaRPr lang="en-US" sz="1200" dirty="0"/>
          </a:p>
          <a:p>
            <a:pPr marL="171450" indent="-171450">
              <a:buFontTx/>
              <a:buChar char="-"/>
            </a:pPr>
            <a:r>
              <a:rPr lang="en-US" sz="1200" dirty="0"/>
              <a:t>Students gain a new appreciation for history by exploring how these individuals' lives contribute to the broader story of our nation.</a:t>
            </a:r>
          </a:p>
          <a:p>
            <a:pPr marL="171450" indent="-171450">
              <a:buFontTx/>
              <a:buChar char="-"/>
            </a:pPr>
            <a:r>
              <a:rPr lang="en-US" sz="1200" dirty="0"/>
              <a:t>They also gain a deeper understanding and appreciation of military service, which may o provide an entry point for exploring a career of public service to the Nation</a:t>
            </a:r>
          </a:p>
          <a:p>
            <a:endParaRPr lang="en-US" sz="1200" dirty="0">
              <a:latin typeface="+mn-lt"/>
            </a:endParaRPr>
          </a:p>
          <a:p>
            <a:pPr marL="0" indent="0">
              <a:buFont typeface="Arial" panose="020B0604020202020204" pitchFamily="34" charset="0"/>
              <a:buNone/>
            </a:pPr>
            <a:r>
              <a:rPr lang="en-US" sz="1200" dirty="0">
                <a:latin typeface="+mn-lt"/>
              </a:rPr>
              <a:t>To date, the Veterans Legacy Program has formed 16 partnerships with educational institutions have engaged over 1,000 college students, 200 college professors, 500 K-12 teachers, and over 10,000 K-12 students.</a:t>
            </a:r>
          </a:p>
          <a:p>
            <a:pPr marL="0" indent="0">
              <a:buFont typeface="Arial" panose="020B0604020202020204" pitchFamily="34" charset="0"/>
              <a:buNone/>
            </a:pPr>
            <a:endParaRPr lang="en-US" sz="1200" dirty="0">
              <a:latin typeface="Georgia" panose="02040502050405020303" pitchFamily="18" charset="0"/>
            </a:endParaRPr>
          </a:p>
          <a:p>
            <a:pPr lvl="0"/>
            <a:r>
              <a:rPr lang="en-US" sz="1200" dirty="0"/>
              <a:t>A law passed last year, will allow NCA to transition from contracts to grants.  This is an important evolution of the program which will ultimately allow even greater reach. </a:t>
            </a:r>
          </a:p>
          <a:p>
            <a:pPr algn="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E6CF36-BAF6-49C0-88FE-E0C376D857F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76280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a:solidFill>
                  <a:schemeClr val="tx1"/>
                </a:solidFill>
                <a:effectLst/>
                <a:latin typeface="+mn-lt"/>
                <a:ea typeface="+mn-ea"/>
                <a:cs typeface="+mn-cs"/>
              </a:rPr>
              <a:t>CONCLUSION/QUESTIONS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That concludes my presentation.  Thank You very much!</a:t>
            </a:r>
            <a:endParaRPr lang="en-US" dirty="0">
              <a:latin typeface="+mj-lt"/>
            </a:endParaRPr>
          </a:p>
        </p:txBody>
      </p:sp>
      <p:sp>
        <p:nvSpPr>
          <p:cNvPr id="4" name="Slide Number Placeholder 3"/>
          <p:cNvSpPr>
            <a:spLocks noGrp="1"/>
          </p:cNvSpPr>
          <p:nvPr>
            <p:ph type="sldNum" sz="quarter" idx="10"/>
          </p:nvPr>
        </p:nvSpPr>
        <p:spPr/>
        <p:txBody>
          <a:bodyPr/>
          <a:lstStyle/>
          <a:p>
            <a:fld id="{E6A82040-60DC-4B6F-852A-BF8844DD522C}" type="slidenum">
              <a:rPr lang="en-US" smtClean="0"/>
              <a:t>6</a:t>
            </a:fld>
            <a:endParaRPr lang="en-US" dirty="0"/>
          </a:p>
        </p:txBody>
      </p:sp>
    </p:spTree>
    <p:extLst>
      <p:ext uri="{BB962C8B-B14F-4D97-AF65-F5344CB8AC3E}">
        <p14:creationId xmlns:p14="http://schemas.microsoft.com/office/powerpoint/2010/main" val="42671046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3.xml"/><Relationship Id="rId1" Type="http://schemas.openxmlformats.org/officeDocument/2006/relationships/tags" Target="../tags/tag2.xml"/><Relationship Id="rId4" Type="http://schemas.openxmlformats.org/officeDocument/2006/relationships/image" Target="../media/image3.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4.xml"/><Relationship Id="rId1" Type="http://schemas.openxmlformats.org/officeDocument/2006/relationships/tags" Target="../tags/tag4.xml"/><Relationship Id="rId4" Type="http://schemas.openxmlformats.org/officeDocument/2006/relationships/image" Target="../media/image3.emf"/></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5.xml"/><Relationship Id="rId1" Type="http://schemas.openxmlformats.org/officeDocument/2006/relationships/tags" Target="../tags/tag6.xml"/><Relationship Id="rId4" Type="http://schemas.openxmlformats.org/officeDocument/2006/relationships/image" Target="../media/image3.emf"/></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6.xml"/><Relationship Id="rId1" Type="http://schemas.openxmlformats.org/officeDocument/2006/relationships/tags" Target="../tags/tag8.xml"/><Relationship Id="rId4" Type="http://schemas.openxmlformats.org/officeDocument/2006/relationships/image" Target="../media/image3.emf"/></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93"/>
            <a:ext cx="7772400" cy="1470025"/>
          </a:xfrm>
          <a:prstGeom prst="rect">
            <a:avLst/>
          </a:prstGeom>
        </p:spPr>
        <p:txBody>
          <a:bodyPr/>
          <a:lstStyle>
            <a:lvl1pPr>
              <a:defRPr>
                <a:solidFill>
                  <a:schemeClr val="bg1"/>
                </a:solidFill>
                <a:latin typeface="Georgia"/>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bg1">
                    <a:lumMod val="75000"/>
                  </a:schemeClr>
                </a:solidFill>
                <a:latin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8"/>
          <p:cNvSpPr>
            <a:spLocks noGrp="1"/>
          </p:cNvSpPr>
          <p:nvPr>
            <p:ph type="dt" sz="half" idx="10"/>
          </p:nvPr>
        </p:nvSpPr>
        <p:spPr/>
        <p:txBody>
          <a:bodyPr/>
          <a:lstStyle>
            <a:lvl1pPr>
              <a:defRPr/>
            </a:lvl1pPr>
          </a:lstStyle>
          <a:p>
            <a:pPr>
              <a:defRPr/>
            </a:pPr>
            <a:fld id="{B7E29224-3AFB-471E-81F9-C4D6B4BB71AC}" type="datetime1">
              <a:rPr lang="en-US" smtClean="0">
                <a:solidFill>
                  <a:prstClr val="white"/>
                </a:solidFill>
              </a:rPr>
              <a:t>10/3/2023</a:t>
            </a:fld>
            <a:endParaRPr lang="en-US" dirty="0">
              <a:solidFill>
                <a:prstClr val="white"/>
              </a:solidFill>
            </a:endParaRPr>
          </a:p>
        </p:txBody>
      </p:sp>
      <p:sp>
        <p:nvSpPr>
          <p:cNvPr id="5" name="Footer Placeholder 9"/>
          <p:cNvSpPr>
            <a:spLocks noGrp="1"/>
          </p:cNvSpPr>
          <p:nvPr>
            <p:ph type="ftr" sz="quarter" idx="11"/>
          </p:nvPr>
        </p:nvSpPr>
        <p:spPr/>
        <p:txBody>
          <a:bodyPr/>
          <a:lstStyle>
            <a:lvl1pPr>
              <a:defRPr/>
            </a:lvl1pPr>
          </a:lstStyle>
          <a:p>
            <a:pPr>
              <a:defRPr/>
            </a:pPr>
            <a:endParaRPr lang="en-US" dirty="0">
              <a:solidFill>
                <a:prstClr val="white"/>
              </a:solidFill>
            </a:endParaRPr>
          </a:p>
        </p:txBody>
      </p:sp>
      <p:sp>
        <p:nvSpPr>
          <p:cNvPr id="6" name="Slide Number Placeholder 10"/>
          <p:cNvSpPr>
            <a:spLocks noGrp="1"/>
          </p:cNvSpPr>
          <p:nvPr>
            <p:ph type="sldNum" sz="quarter" idx="12"/>
          </p:nvPr>
        </p:nvSpPr>
        <p:spPr/>
        <p:txBody>
          <a:bodyPr/>
          <a:lstStyle>
            <a:lvl1pPr>
              <a:defRPr/>
            </a:lvl1pPr>
          </a:lstStyle>
          <a:p>
            <a:pPr>
              <a:defRPr/>
            </a:pPr>
            <a:fld id="{F673221A-0008-49CE-89D9-8A86DA715273}"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106401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0"/>
            <a:ext cx="8229600" cy="1290637"/>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923331"/>
            <a:ext cx="4038600" cy="4202841"/>
          </a:xfrm>
          <a:prstGeom prst="rect">
            <a:avLst/>
          </a:prstGeo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923331"/>
            <a:ext cx="4038600" cy="4202841"/>
          </a:xfrm>
          <a:prstGeom prst="rect">
            <a:avLst/>
          </a:prstGeo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a:defRPr/>
            </a:lvl1pPr>
          </a:lstStyle>
          <a:p>
            <a:pPr>
              <a:defRPr/>
            </a:pPr>
            <a:fld id="{A37CA488-A14B-4403-8826-C684206B7B3E}"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830622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93"/>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5326005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390545948"/>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3" imgW="216" imgH="216" progId="TCLayout.ActiveDocument.1">
                  <p:embed/>
                </p:oleObj>
              </mc:Choice>
              <mc:Fallback>
                <p:oleObj name="think-cell Slide" r:id="rId3" imgW="216" imgH="216" progId="TCLayout.ActiveDocument.1">
                  <p:embed/>
                  <p:pic>
                    <p:nvPicPr>
                      <p:cNvPr id="4" name="Object 3" hidden="1"/>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3" name="Content Placeholder 2"/>
          <p:cNvSpPr>
            <a:spLocks noGrp="1"/>
          </p:cNvSpPr>
          <p:nvPr>
            <p:ph idx="1"/>
          </p:nvPr>
        </p:nvSpPr>
        <p:spPr>
          <a:xfrm>
            <a:off x="457200" y="838813"/>
            <a:ext cx="82296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8" name="Rectangle 7"/>
          <p:cNvSpPr/>
          <p:nvPr userDrawn="1"/>
        </p:nvSpPr>
        <p:spPr>
          <a:xfrm>
            <a:off x="0" y="1"/>
            <a:ext cx="9144000" cy="506627"/>
          </a:xfrm>
          <a:prstGeom prst="rect">
            <a:avLst/>
          </a:prstGeom>
          <a:solidFill>
            <a:srgbClr val="003F72"/>
          </a:solidFill>
          <a:ln w="9525" cap="flat" cmpd="sng" algn="ctr">
            <a:noFill/>
            <a:prstDash val="solid"/>
          </a:ln>
          <a:effectLst>
            <a:outerShdw blurRad="40000" dist="23000" dir="5400000" rotWithShape="0">
              <a:srgbClr val="000000">
                <a:alpha val="35000"/>
              </a:srgbClr>
            </a:outerShdw>
          </a:effectLst>
        </p:spPr>
        <p:txBody>
          <a:bodyPr rtlCol="0" anchor="ctr"/>
          <a:lstStyle/>
          <a:p>
            <a:pPr algn="ctr" defTabSz="457200">
              <a:defRPr/>
            </a:pPr>
            <a:endParaRPr lang="en-US" kern="0" dirty="0">
              <a:solidFill>
                <a:prstClr val="white"/>
              </a:solidFill>
              <a:latin typeface="Calibri"/>
            </a:endParaRPr>
          </a:p>
        </p:txBody>
      </p:sp>
      <p:sp>
        <p:nvSpPr>
          <p:cNvPr id="2" name="Title 1"/>
          <p:cNvSpPr>
            <a:spLocks noGrp="1"/>
          </p:cNvSpPr>
          <p:nvPr>
            <p:ph type="title"/>
          </p:nvPr>
        </p:nvSpPr>
        <p:spPr>
          <a:xfrm>
            <a:off x="0" y="-318185"/>
            <a:ext cx="9144000" cy="1143000"/>
          </a:xfrm>
        </p:spPr>
        <p:txBody>
          <a:bodyPr>
            <a:normAutofit/>
          </a:bodyPr>
          <a:lstStyle>
            <a:lvl1pPr>
              <a:defRPr sz="2800" b="1">
                <a:solidFill>
                  <a:schemeClr val="bg1"/>
                </a:solidFill>
                <a:latin typeface="+mn-lt"/>
              </a:defRPr>
            </a:lvl1pPr>
          </a:lstStyle>
          <a:p>
            <a:r>
              <a:rPr lang="en-US" dirty="0"/>
              <a:t>Click to edit Master title style</a:t>
            </a:r>
          </a:p>
        </p:txBody>
      </p:sp>
    </p:spTree>
    <p:extLst>
      <p:ext uri="{BB962C8B-B14F-4D97-AF65-F5344CB8AC3E}">
        <p14:creationId xmlns:p14="http://schemas.microsoft.com/office/powerpoint/2010/main" val="14893450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7" name="Rectangle 6"/>
          <p:cNvSpPr/>
          <p:nvPr userDrawn="1"/>
        </p:nvSpPr>
        <p:spPr>
          <a:xfrm>
            <a:off x="0" y="1"/>
            <a:ext cx="9144000" cy="506627"/>
          </a:xfrm>
          <a:prstGeom prst="rect">
            <a:avLst/>
          </a:prstGeom>
          <a:solidFill>
            <a:srgbClr val="003F72"/>
          </a:solidFill>
          <a:ln w="9525" cap="flat" cmpd="sng" algn="ctr">
            <a:noFill/>
            <a:prstDash val="solid"/>
          </a:ln>
          <a:effectLst>
            <a:outerShdw blurRad="40000" dist="23000" dir="5400000" rotWithShape="0">
              <a:srgbClr val="000000">
                <a:alpha val="35000"/>
              </a:srgbClr>
            </a:outerShdw>
          </a:effectLst>
        </p:spPr>
        <p:txBody>
          <a:bodyPr rtlCol="0" anchor="ctr"/>
          <a:lstStyle/>
          <a:p>
            <a:pPr algn="ctr" defTabSz="457200">
              <a:defRPr/>
            </a:pPr>
            <a:endParaRPr lang="en-US" kern="0" dirty="0">
              <a:solidFill>
                <a:prstClr val="white"/>
              </a:solidFill>
              <a:latin typeface="Calibri"/>
            </a:endParaRPr>
          </a:p>
        </p:txBody>
      </p:sp>
      <p:sp>
        <p:nvSpPr>
          <p:cNvPr id="2" name="Title 1"/>
          <p:cNvSpPr>
            <a:spLocks noGrp="1"/>
          </p:cNvSpPr>
          <p:nvPr>
            <p:ph type="title"/>
          </p:nvPr>
        </p:nvSpPr>
        <p:spPr>
          <a:xfrm>
            <a:off x="457200" y="-304800"/>
            <a:ext cx="8229600" cy="1143000"/>
          </a:xfrm>
        </p:spPr>
        <p:txBody>
          <a:bodyPr>
            <a:normAutofit/>
          </a:bodyPr>
          <a:lstStyle>
            <a:lvl1pPr>
              <a:defRPr sz="2800" b="1">
                <a:solidFill>
                  <a:schemeClr val="bg1"/>
                </a:solidFill>
                <a:latin typeface="+mn-lt"/>
              </a:defRPr>
            </a:lvl1pPr>
          </a:lstStyle>
          <a:p>
            <a:r>
              <a:rPr lang="en-US" dirty="0"/>
              <a:t>Click to edit Master title style</a:t>
            </a:r>
          </a:p>
        </p:txBody>
      </p:sp>
    </p:spTree>
    <p:extLst>
      <p:ext uri="{BB962C8B-B14F-4D97-AF65-F5344CB8AC3E}">
        <p14:creationId xmlns:p14="http://schemas.microsoft.com/office/powerpoint/2010/main" val="16589513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7" name="Rectangle 6"/>
          <p:cNvSpPr/>
          <p:nvPr userDrawn="1"/>
        </p:nvSpPr>
        <p:spPr>
          <a:xfrm>
            <a:off x="0" y="1"/>
            <a:ext cx="9144000" cy="506627"/>
          </a:xfrm>
          <a:prstGeom prst="rect">
            <a:avLst/>
          </a:prstGeom>
          <a:solidFill>
            <a:srgbClr val="003F72"/>
          </a:solidFill>
          <a:ln w="9525" cap="flat" cmpd="sng" algn="ctr">
            <a:noFill/>
            <a:prstDash val="solid"/>
          </a:ln>
          <a:effectLst>
            <a:outerShdw blurRad="40000" dist="23000" dir="5400000" rotWithShape="0">
              <a:srgbClr val="000000">
                <a:alpha val="35000"/>
              </a:srgbClr>
            </a:outerShdw>
          </a:effectLst>
        </p:spPr>
        <p:txBody>
          <a:bodyPr rtlCol="0" anchor="ctr"/>
          <a:lstStyle/>
          <a:p>
            <a:pPr algn="ctr" defTabSz="457200">
              <a:defRPr/>
            </a:pPr>
            <a:endParaRPr lang="en-US" kern="0" dirty="0">
              <a:solidFill>
                <a:prstClr val="white"/>
              </a:solidFill>
              <a:latin typeface="Calibri"/>
            </a:endParaRPr>
          </a:p>
        </p:txBody>
      </p:sp>
      <p:sp>
        <p:nvSpPr>
          <p:cNvPr id="2" name="Title 1"/>
          <p:cNvSpPr>
            <a:spLocks noGrp="1"/>
          </p:cNvSpPr>
          <p:nvPr>
            <p:ph type="title"/>
          </p:nvPr>
        </p:nvSpPr>
        <p:spPr>
          <a:xfrm>
            <a:off x="457200" y="1981200"/>
            <a:ext cx="8229600" cy="1143000"/>
          </a:xfrm>
        </p:spPr>
        <p:txBody>
          <a:bodyPr>
            <a:normAutofit/>
          </a:bodyPr>
          <a:lstStyle>
            <a:lvl1pPr>
              <a:defRPr sz="3600" b="1">
                <a:solidFill>
                  <a:schemeClr val="tx1">
                    <a:lumMod val="95000"/>
                    <a:lumOff val="5000"/>
                  </a:schemeClr>
                </a:solidFill>
                <a:latin typeface="+mn-lt"/>
              </a:defRPr>
            </a:lvl1pPr>
          </a:lstStyle>
          <a:p>
            <a:r>
              <a:rPr lang="en-US" dirty="0"/>
              <a:t>Click to edit Master title style</a:t>
            </a:r>
          </a:p>
        </p:txBody>
      </p:sp>
    </p:spTree>
    <p:extLst>
      <p:ext uri="{BB962C8B-B14F-4D97-AF65-F5344CB8AC3E}">
        <p14:creationId xmlns:p14="http://schemas.microsoft.com/office/powerpoint/2010/main" val="41324763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303587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405"/>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687082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pPr defTabSz="457200"/>
            <a:fld id="{49D45CFE-934E-47FA-B59E-2E7778C32758}" type="datetime1">
              <a:rPr lang="en-US" smtClean="0">
                <a:solidFill>
                  <a:srgbClr val="000000"/>
                </a:solidFill>
              </a:rPr>
              <a:t>10/3/2023</a:t>
            </a:fld>
            <a:endParaRPr lang="en-US" dirty="0">
              <a:solidFill>
                <a:srgbClr val="000000"/>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pPr defTabSz="457200"/>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923195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pPr defTabSz="457200"/>
            <a:fld id="{C766B336-58D2-4290-8931-053CE095EDBD}" type="datetime1">
              <a:rPr lang="en-US" smtClean="0">
                <a:solidFill>
                  <a:srgbClr val="000000"/>
                </a:solidFill>
              </a:rPr>
              <a:t>10/3/2023</a:t>
            </a:fld>
            <a:endParaRPr lang="en-US" dirty="0">
              <a:solidFill>
                <a:srgbClr val="000000"/>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pPr defTabSz="457200"/>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4686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93"/>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607619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990600" y="198437"/>
            <a:ext cx="7696200" cy="487363"/>
          </a:xfrm>
          <a:prstGeom prst="rect">
            <a:avLst/>
          </a:prstGeom>
        </p:spPr>
        <p:txBody>
          <a:bodyPr vert="horz"/>
          <a:lstStyle>
            <a:lvl1pPr algn="l">
              <a:defRPr sz="2200" cap="all" baseline="0">
                <a:solidFill>
                  <a:schemeClr val="bg1"/>
                </a:solidFill>
                <a:latin typeface="Georgia"/>
              </a:defRPr>
            </a:lvl1pPr>
          </a:lstStyle>
          <a:p>
            <a:r>
              <a:rPr lang="en-US"/>
              <a:t>Click to edit Master title style</a:t>
            </a:r>
            <a:endParaRPr lang="en-US" dirty="0"/>
          </a:p>
        </p:txBody>
      </p:sp>
      <p:sp>
        <p:nvSpPr>
          <p:cNvPr id="6" name="Content Placeholder 2"/>
          <p:cNvSpPr>
            <a:spLocks noGrp="1"/>
          </p:cNvSpPr>
          <p:nvPr>
            <p:ph idx="1"/>
          </p:nvPr>
        </p:nvSpPr>
        <p:spPr>
          <a:xfrm>
            <a:off x="457200" y="1600201"/>
            <a:ext cx="8229600" cy="4525963"/>
          </a:xfrm>
          <a:prstGeom prst="rect">
            <a:avLst/>
          </a:prstGeom>
        </p:spPr>
        <p:txBody>
          <a:bodyPr/>
          <a:lstStyle>
            <a:lvl1pPr>
              <a:defRPr>
                <a:solidFill>
                  <a:srgbClr val="174782"/>
                </a:solidFill>
                <a:latin typeface="Georgia"/>
              </a:defRPr>
            </a:lvl1pPr>
            <a:lvl2pPr>
              <a:defRPr>
                <a:latin typeface="Georgia"/>
              </a:defRPr>
            </a:lvl2pPr>
            <a:lvl3pPr>
              <a:defRPr>
                <a:latin typeface="Georgia"/>
              </a:defRPr>
            </a:lvl3pPr>
            <a:lvl4pPr>
              <a:defRPr>
                <a:latin typeface="Georgia"/>
              </a:defRPr>
            </a:lvl4pPr>
            <a:lvl5pPr>
              <a:defRPr>
                <a:latin typeface="Georgi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8"/>
          <p:cNvSpPr>
            <a:spLocks noGrp="1"/>
          </p:cNvSpPr>
          <p:nvPr>
            <p:ph type="dt" sz="half" idx="10"/>
          </p:nvPr>
        </p:nvSpPr>
        <p:spPr/>
        <p:txBody>
          <a:bodyPr/>
          <a:lstStyle>
            <a:lvl1pPr>
              <a:defRPr/>
            </a:lvl1pPr>
          </a:lstStyle>
          <a:p>
            <a:pPr>
              <a:defRPr/>
            </a:pPr>
            <a:fld id="{842F606E-413A-4336-BB9D-A80D4BFACF44}" type="datetime1">
              <a:rPr lang="en-US" smtClean="0">
                <a:solidFill>
                  <a:prstClr val="white"/>
                </a:solidFill>
              </a:rPr>
              <a:t>10/3/2023</a:t>
            </a:fld>
            <a:endParaRPr lang="en-US" dirty="0">
              <a:solidFill>
                <a:prstClr val="white"/>
              </a:solidFill>
            </a:endParaRPr>
          </a:p>
        </p:txBody>
      </p:sp>
      <p:sp>
        <p:nvSpPr>
          <p:cNvPr id="5" name="Footer Placeholder 9"/>
          <p:cNvSpPr>
            <a:spLocks noGrp="1"/>
          </p:cNvSpPr>
          <p:nvPr>
            <p:ph type="ftr" sz="quarter" idx="11"/>
          </p:nvPr>
        </p:nvSpPr>
        <p:spPr/>
        <p:txBody>
          <a:bodyPr/>
          <a:lstStyle>
            <a:lvl1pPr>
              <a:defRPr/>
            </a:lvl1pPr>
          </a:lstStyle>
          <a:p>
            <a:pPr>
              <a:defRPr/>
            </a:pPr>
            <a:endParaRPr lang="en-US" dirty="0">
              <a:solidFill>
                <a:prstClr val="white"/>
              </a:solidFill>
            </a:endParaRPr>
          </a:p>
        </p:txBody>
      </p:sp>
      <p:sp>
        <p:nvSpPr>
          <p:cNvPr id="7" name="Slide Number Placeholder 10"/>
          <p:cNvSpPr>
            <a:spLocks noGrp="1"/>
          </p:cNvSpPr>
          <p:nvPr>
            <p:ph type="sldNum" sz="quarter" idx="12"/>
          </p:nvPr>
        </p:nvSpPr>
        <p:spPr/>
        <p:txBody>
          <a:bodyPr/>
          <a:lstStyle>
            <a:lvl1pPr>
              <a:defRPr/>
            </a:lvl1pPr>
          </a:lstStyle>
          <a:p>
            <a:pPr>
              <a:defRPr/>
            </a:pPr>
            <a:fld id="{6B864F98-A3F4-4225-9B73-C923C3F85F37}"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479042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95057992"/>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3" imgW="216" imgH="216" progId="TCLayout.ActiveDocument.1">
                  <p:embed/>
                </p:oleObj>
              </mc:Choice>
              <mc:Fallback>
                <p:oleObj name="think-cell Slide" r:id="rId3" imgW="216" imgH="216" progId="TCLayout.ActiveDocument.1">
                  <p:embed/>
                  <p:pic>
                    <p:nvPicPr>
                      <p:cNvPr id="4" name="Object 3" hidden="1"/>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3" name="Content Placeholder 2"/>
          <p:cNvSpPr>
            <a:spLocks noGrp="1"/>
          </p:cNvSpPr>
          <p:nvPr>
            <p:ph idx="1"/>
          </p:nvPr>
        </p:nvSpPr>
        <p:spPr>
          <a:xfrm>
            <a:off x="457200" y="838813"/>
            <a:ext cx="82296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8" name="Rectangle 7"/>
          <p:cNvSpPr/>
          <p:nvPr userDrawn="1"/>
        </p:nvSpPr>
        <p:spPr>
          <a:xfrm>
            <a:off x="0" y="1"/>
            <a:ext cx="9144000" cy="506627"/>
          </a:xfrm>
          <a:prstGeom prst="rect">
            <a:avLst/>
          </a:prstGeom>
          <a:solidFill>
            <a:srgbClr val="003F72"/>
          </a:solidFill>
          <a:ln w="9525" cap="flat" cmpd="sng" algn="ctr">
            <a:noFill/>
            <a:prstDash val="solid"/>
          </a:ln>
          <a:effectLst>
            <a:outerShdw blurRad="40000" dist="23000" dir="5400000" rotWithShape="0">
              <a:srgbClr val="000000">
                <a:alpha val="35000"/>
              </a:srgbClr>
            </a:outerShdw>
          </a:effectLst>
        </p:spPr>
        <p:txBody>
          <a:bodyPr rtlCol="0" anchor="ctr"/>
          <a:lstStyle/>
          <a:p>
            <a:pPr algn="ctr" defTabSz="457200">
              <a:defRPr/>
            </a:pPr>
            <a:endParaRPr lang="en-US" kern="0" dirty="0">
              <a:solidFill>
                <a:prstClr val="white"/>
              </a:solidFill>
              <a:latin typeface="Calibri"/>
            </a:endParaRPr>
          </a:p>
        </p:txBody>
      </p:sp>
      <p:sp>
        <p:nvSpPr>
          <p:cNvPr id="2" name="Title 1"/>
          <p:cNvSpPr>
            <a:spLocks noGrp="1"/>
          </p:cNvSpPr>
          <p:nvPr>
            <p:ph type="title"/>
          </p:nvPr>
        </p:nvSpPr>
        <p:spPr>
          <a:xfrm>
            <a:off x="0" y="-318185"/>
            <a:ext cx="9144000" cy="1143000"/>
          </a:xfrm>
        </p:spPr>
        <p:txBody>
          <a:bodyPr>
            <a:normAutofit/>
          </a:bodyPr>
          <a:lstStyle>
            <a:lvl1pPr>
              <a:defRPr sz="2800" b="1">
                <a:solidFill>
                  <a:schemeClr val="bg1"/>
                </a:solidFill>
                <a:latin typeface="+mn-lt"/>
              </a:defRPr>
            </a:lvl1pPr>
          </a:lstStyle>
          <a:p>
            <a:r>
              <a:rPr lang="en-US" dirty="0"/>
              <a:t>Click to edit Master title style</a:t>
            </a:r>
          </a:p>
        </p:txBody>
      </p:sp>
    </p:spTree>
    <p:extLst>
      <p:ext uri="{BB962C8B-B14F-4D97-AF65-F5344CB8AC3E}">
        <p14:creationId xmlns:p14="http://schemas.microsoft.com/office/powerpoint/2010/main" val="21592961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7" name="Rectangle 6"/>
          <p:cNvSpPr/>
          <p:nvPr userDrawn="1"/>
        </p:nvSpPr>
        <p:spPr>
          <a:xfrm>
            <a:off x="0" y="1"/>
            <a:ext cx="9144000" cy="506627"/>
          </a:xfrm>
          <a:prstGeom prst="rect">
            <a:avLst/>
          </a:prstGeom>
          <a:solidFill>
            <a:srgbClr val="003F72"/>
          </a:solidFill>
          <a:ln w="9525" cap="flat" cmpd="sng" algn="ctr">
            <a:noFill/>
            <a:prstDash val="solid"/>
          </a:ln>
          <a:effectLst>
            <a:outerShdw blurRad="40000" dist="23000" dir="5400000" rotWithShape="0">
              <a:srgbClr val="000000">
                <a:alpha val="35000"/>
              </a:srgbClr>
            </a:outerShdw>
          </a:effectLst>
        </p:spPr>
        <p:txBody>
          <a:bodyPr rtlCol="0" anchor="ctr"/>
          <a:lstStyle/>
          <a:p>
            <a:pPr algn="ctr" defTabSz="457200">
              <a:defRPr/>
            </a:pPr>
            <a:endParaRPr lang="en-US" kern="0" dirty="0">
              <a:solidFill>
                <a:prstClr val="white"/>
              </a:solidFill>
              <a:latin typeface="Calibri"/>
            </a:endParaRPr>
          </a:p>
        </p:txBody>
      </p:sp>
      <p:sp>
        <p:nvSpPr>
          <p:cNvPr id="2" name="Title 1"/>
          <p:cNvSpPr>
            <a:spLocks noGrp="1"/>
          </p:cNvSpPr>
          <p:nvPr>
            <p:ph type="title"/>
          </p:nvPr>
        </p:nvSpPr>
        <p:spPr>
          <a:xfrm>
            <a:off x="457200" y="-304800"/>
            <a:ext cx="8229600" cy="1143000"/>
          </a:xfrm>
        </p:spPr>
        <p:txBody>
          <a:bodyPr>
            <a:normAutofit/>
          </a:bodyPr>
          <a:lstStyle>
            <a:lvl1pPr>
              <a:defRPr sz="2800" b="1">
                <a:solidFill>
                  <a:schemeClr val="bg1"/>
                </a:solidFill>
                <a:latin typeface="+mn-lt"/>
              </a:defRPr>
            </a:lvl1pPr>
          </a:lstStyle>
          <a:p>
            <a:r>
              <a:rPr lang="en-US" dirty="0"/>
              <a:t>Click to edit Master title style</a:t>
            </a:r>
          </a:p>
        </p:txBody>
      </p:sp>
    </p:spTree>
    <p:extLst>
      <p:ext uri="{BB962C8B-B14F-4D97-AF65-F5344CB8AC3E}">
        <p14:creationId xmlns:p14="http://schemas.microsoft.com/office/powerpoint/2010/main" val="36314791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7" name="Rectangle 6"/>
          <p:cNvSpPr/>
          <p:nvPr userDrawn="1"/>
        </p:nvSpPr>
        <p:spPr>
          <a:xfrm>
            <a:off x="0" y="1"/>
            <a:ext cx="9144000" cy="506627"/>
          </a:xfrm>
          <a:prstGeom prst="rect">
            <a:avLst/>
          </a:prstGeom>
          <a:solidFill>
            <a:srgbClr val="003F72"/>
          </a:solidFill>
          <a:ln w="9525" cap="flat" cmpd="sng" algn="ctr">
            <a:noFill/>
            <a:prstDash val="solid"/>
          </a:ln>
          <a:effectLst>
            <a:outerShdw blurRad="40000" dist="23000" dir="5400000" rotWithShape="0">
              <a:srgbClr val="000000">
                <a:alpha val="35000"/>
              </a:srgbClr>
            </a:outerShdw>
          </a:effectLst>
        </p:spPr>
        <p:txBody>
          <a:bodyPr rtlCol="0" anchor="ctr"/>
          <a:lstStyle/>
          <a:p>
            <a:pPr algn="ctr" defTabSz="457200">
              <a:defRPr/>
            </a:pPr>
            <a:endParaRPr lang="en-US" kern="0" dirty="0">
              <a:solidFill>
                <a:prstClr val="white"/>
              </a:solidFill>
              <a:latin typeface="Calibri"/>
            </a:endParaRPr>
          </a:p>
        </p:txBody>
      </p:sp>
      <p:sp>
        <p:nvSpPr>
          <p:cNvPr id="2" name="Title 1"/>
          <p:cNvSpPr>
            <a:spLocks noGrp="1"/>
          </p:cNvSpPr>
          <p:nvPr>
            <p:ph type="title"/>
          </p:nvPr>
        </p:nvSpPr>
        <p:spPr>
          <a:xfrm>
            <a:off x="457200" y="1981200"/>
            <a:ext cx="8229600" cy="1143000"/>
          </a:xfrm>
        </p:spPr>
        <p:txBody>
          <a:bodyPr>
            <a:normAutofit/>
          </a:bodyPr>
          <a:lstStyle>
            <a:lvl1pPr>
              <a:defRPr sz="3600" b="1">
                <a:solidFill>
                  <a:schemeClr val="tx1">
                    <a:lumMod val="95000"/>
                    <a:lumOff val="5000"/>
                  </a:schemeClr>
                </a:solidFill>
                <a:latin typeface="+mn-lt"/>
              </a:defRPr>
            </a:lvl1pPr>
          </a:lstStyle>
          <a:p>
            <a:r>
              <a:rPr lang="en-US" dirty="0"/>
              <a:t>Click to edit Master title style</a:t>
            </a:r>
          </a:p>
        </p:txBody>
      </p:sp>
    </p:spTree>
    <p:extLst>
      <p:ext uri="{BB962C8B-B14F-4D97-AF65-F5344CB8AC3E}">
        <p14:creationId xmlns:p14="http://schemas.microsoft.com/office/powerpoint/2010/main" val="35168364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204195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405"/>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686006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pPr defTabSz="457200"/>
            <a:fld id="{A1777673-5073-44C8-B8F5-4ACABBC4F1C0}" type="datetime1">
              <a:rPr lang="en-US" smtClean="0">
                <a:solidFill>
                  <a:srgbClr val="000000"/>
                </a:solidFill>
              </a:rPr>
              <a:t>10/3/2023</a:t>
            </a:fld>
            <a:endParaRPr lang="en-US" dirty="0">
              <a:solidFill>
                <a:srgbClr val="000000"/>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pPr defTabSz="457200"/>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438626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pPr defTabSz="457200"/>
            <a:fld id="{BFBCDC25-3D34-4AE8-B4C6-1851DE9B7F30}" type="datetime1">
              <a:rPr lang="en-US" smtClean="0">
                <a:solidFill>
                  <a:srgbClr val="000000"/>
                </a:solidFill>
              </a:rPr>
              <a:t>10/3/2023</a:t>
            </a:fld>
            <a:endParaRPr lang="en-US" dirty="0">
              <a:solidFill>
                <a:srgbClr val="000000"/>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pPr defTabSz="457200"/>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21216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93"/>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7038247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804795593"/>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3" imgW="216" imgH="216" progId="TCLayout.ActiveDocument.1">
                  <p:embed/>
                </p:oleObj>
              </mc:Choice>
              <mc:Fallback>
                <p:oleObj name="think-cell Slide" r:id="rId3" imgW="216" imgH="216" progId="TCLayout.ActiveDocument.1">
                  <p:embed/>
                  <p:pic>
                    <p:nvPicPr>
                      <p:cNvPr id="4" name="Object 3" hidden="1"/>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3" name="Content Placeholder 2"/>
          <p:cNvSpPr>
            <a:spLocks noGrp="1"/>
          </p:cNvSpPr>
          <p:nvPr>
            <p:ph idx="1"/>
          </p:nvPr>
        </p:nvSpPr>
        <p:spPr>
          <a:xfrm>
            <a:off x="457200" y="838813"/>
            <a:ext cx="82296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8" name="Rectangle 7"/>
          <p:cNvSpPr/>
          <p:nvPr userDrawn="1"/>
        </p:nvSpPr>
        <p:spPr>
          <a:xfrm>
            <a:off x="0" y="1"/>
            <a:ext cx="9144000" cy="506627"/>
          </a:xfrm>
          <a:prstGeom prst="rect">
            <a:avLst/>
          </a:prstGeom>
          <a:solidFill>
            <a:srgbClr val="003F72"/>
          </a:solidFill>
          <a:ln w="9525" cap="flat" cmpd="sng" algn="ctr">
            <a:noFill/>
            <a:prstDash val="solid"/>
          </a:ln>
          <a:effectLst>
            <a:outerShdw blurRad="40000" dist="23000" dir="5400000" rotWithShape="0">
              <a:srgbClr val="000000">
                <a:alpha val="35000"/>
              </a:srgbClr>
            </a:outerShdw>
          </a:effectLst>
        </p:spPr>
        <p:txBody>
          <a:bodyPr rtlCol="0" anchor="ctr"/>
          <a:lstStyle/>
          <a:p>
            <a:pPr algn="ctr" defTabSz="457200">
              <a:defRPr/>
            </a:pPr>
            <a:endParaRPr lang="en-US" kern="0" dirty="0">
              <a:solidFill>
                <a:prstClr val="white"/>
              </a:solidFill>
              <a:latin typeface="Calibri"/>
            </a:endParaRPr>
          </a:p>
        </p:txBody>
      </p:sp>
      <p:sp>
        <p:nvSpPr>
          <p:cNvPr id="2" name="Title 1"/>
          <p:cNvSpPr>
            <a:spLocks noGrp="1"/>
          </p:cNvSpPr>
          <p:nvPr>
            <p:ph type="title"/>
          </p:nvPr>
        </p:nvSpPr>
        <p:spPr>
          <a:xfrm>
            <a:off x="0" y="-318185"/>
            <a:ext cx="9144000" cy="1143000"/>
          </a:xfrm>
        </p:spPr>
        <p:txBody>
          <a:bodyPr>
            <a:normAutofit/>
          </a:bodyPr>
          <a:lstStyle>
            <a:lvl1pPr>
              <a:defRPr sz="2800" b="1">
                <a:solidFill>
                  <a:schemeClr val="bg1"/>
                </a:solidFill>
                <a:latin typeface="+mn-lt"/>
              </a:defRPr>
            </a:lvl1pPr>
          </a:lstStyle>
          <a:p>
            <a:r>
              <a:rPr lang="en-US" dirty="0"/>
              <a:t>Click to edit Master title style</a:t>
            </a:r>
          </a:p>
        </p:txBody>
      </p:sp>
    </p:spTree>
    <p:extLst>
      <p:ext uri="{BB962C8B-B14F-4D97-AF65-F5344CB8AC3E}">
        <p14:creationId xmlns:p14="http://schemas.microsoft.com/office/powerpoint/2010/main" val="13221429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7" name="Rectangle 6"/>
          <p:cNvSpPr/>
          <p:nvPr userDrawn="1"/>
        </p:nvSpPr>
        <p:spPr>
          <a:xfrm>
            <a:off x="0" y="1"/>
            <a:ext cx="9144000" cy="506627"/>
          </a:xfrm>
          <a:prstGeom prst="rect">
            <a:avLst/>
          </a:prstGeom>
          <a:solidFill>
            <a:srgbClr val="003F72"/>
          </a:solidFill>
          <a:ln w="9525" cap="flat" cmpd="sng" algn="ctr">
            <a:noFill/>
            <a:prstDash val="solid"/>
          </a:ln>
          <a:effectLst>
            <a:outerShdw blurRad="40000" dist="23000" dir="5400000" rotWithShape="0">
              <a:srgbClr val="000000">
                <a:alpha val="35000"/>
              </a:srgbClr>
            </a:outerShdw>
          </a:effectLst>
        </p:spPr>
        <p:txBody>
          <a:bodyPr rtlCol="0" anchor="ctr"/>
          <a:lstStyle/>
          <a:p>
            <a:pPr algn="ctr" defTabSz="457200">
              <a:defRPr/>
            </a:pPr>
            <a:endParaRPr lang="en-US" kern="0" dirty="0">
              <a:solidFill>
                <a:prstClr val="white"/>
              </a:solidFill>
              <a:latin typeface="Calibri"/>
            </a:endParaRPr>
          </a:p>
        </p:txBody>
      </p:sp>
      <p:sp>
        <p:nvSpPr>
          <p:cNvPr id="2" name="Title 1"/>
          <p:cNvSpPr>
            <a:spLocks noGrp="1"/>
          </p:cNvSpPr>
          <p:nvPr>
            <p:ph type="title"/>
          </p:nvPr>
        </p:nvSpPr>
        <p:spPr>
          <a:xfrm>
            <a:off x="457200" y="-304800"/>
            <a:ext cx="8229600" cy="1143000"/>
          </a:xfrm>
        </p:spPr>
        <p:txBody>
          <a:bodyPr>
            <a:normAutofit/>
          </a:bodyPr>
          <a:lstStyle>
            <a:lvl1pPr>
              <a:defRPr sz="2800" b="1">
                <a:solidFill>
                  <a:schemeClr val="bg1"/>
                </a:solidFill>
                <a:latin typeface="+mn-lt"/>
              </a:defRPr>
            </a:lvl1pPr>
          </a:lstStyle>
          <a:p>
            <a:r>
              <a:rPr lang="en-US" dirty="0"/>
              <a:t>Click to edit Master title style</a:t>
            </a:r>
          </a:p>
        </p:txBody>
      </p:sp>
    </p:spTree>
    <p:extLst>
      <p:ext uri="{BB962C8B-B14F-4D97-AF65-F5344CB8AC3E}">
        <p14:creationId xmlns:p14="http://schemas.microsoft.com/office/powerpoint/2010/main" val="13662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0705"/>
            <a:ext cx="8229600" cy="1143000"/>
          </a:xfrm>
          <a:prstGeom prst="rect">
            <a:avLst/>
          </a:prstGeo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57200" y="1273705"/>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8"/>
          <p:cNvSpPr>
            <a:spLocks noGrp="1"/>
          </p:cNvSpPr>
          <p:nvPr>
            <p:ph type="dt" sz="half" idx="10"/>
          </p:nvPr>
        </p:nvSpPr>
        <p:spPr/>
        <p:txBody>
          <a:bodyPr/>
          <a:lstStyle>
            <a:lvl1pPr>
              <a:defRPr/>
            </a:lvl1pPr>
          </a:lstStyle>
          <a:p>
            <a:pPr>
              <a:defRPr/>
            </a:pPr>
            <a:fld id="{941F03ED-2648-4C41-846A-75C220F3AE18}" type="datetime1">
              <a:rPr lang="en-US" smtClean="0">
                <a:solidFill>
                  <a:prstClr val="white"/>
                </a:solidFill>
              </a:rPr>
              <a:t>10/3/2023</a:t>
            </a:fld>
            <a:endParaRPr lang="en-US" dirty="0">
              <a:solidFill>
                <a:prstClr val="white"/>
              </a:solidFill>
            </a:endParaRPr>
          </a:p>
        </p:txBody>
      </p:sp>
      <p:sp>
        <p:nvSpPr>
          <p:cNvPr id="5" name="Footer Placeholder 9"/>
          <p:cNvSpPr>
            <a:spLocks noGrp="1"/>
          </p:cNvSpPr>
          <p:nvPr>
            <p:ph type="ftr" sz="quarter" idx="11"/>
          </p:nvPr>
        </p:nvSpPr>
        <p:spPr/>
        <p:txBody>
          <a:bodyPr/>
          <a:lstStyle>
            <a:lvl1pPr>
              <a:defRPr/>
            </a:lvl1pPr>
          </a:lstStyle>
          <a:p>
            <a:pPr>
              <a:defRPr/>
            </a:pPr>
            <a:endParaRPr lang="en-US" dirty="0">
              <a:solidFill>
                <a:prstClr val="white"/>
              </a:solidFill>
            </a:endParaRPr>
          </a:p>
        </p:txBody>
      </p:sp>
      <p:sp>
        <p:nvSpPr>
          <p:cNvPr id="6" name="Slide Number Placeholder 10"/>
          <p:cNvSpPr>
            <a:spLocks noGrp="1"/>
          </p:cNvSpPr>
          <p:nvPr>
            <p:ph type="sldNum" sz="quarter" idx="12"/>
          </p:nvPr>
        </p:nvSpPr>
        <p:spPr/>
        <p:txBody>
          <a:bodyPr/>
          <a:lstStyle>
            <a:lvl1pPr>
              <a:defRPr/>
            </a:lvl1pPr>
          </a:lstStyle>
          <a:p>
            <a:pPr>
              <a:defRPr/>
            </a:pPr>
            <a:fld id="{953D45C7-AFA8-4622-8BFA-D400F3569C1E}"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4342149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7" name="Rectangle 6"/>
          <p:cNvSpPr/>
          <p:nvPr userDrawn="1"/>
        </p:nvSpPr>
        <p:spPr>
          <a:xfrm>
            <a:off x="0" y="1"/>
            <a:ext cx="9144000" cy="506627"/>
          </a:xfrm>
          <a:prstGeom prst="rect">
            <a:avLst/>
          </a:prstGeom>
          <a:solidFill>
            <a:srgbClr val="003F72"/>
          </a:solidFill>
          <a:ln w="9525" cap="flat" cmpd="sng" algn="ctr">
            <a:noFill/>
            <a:prstDash val="solid"/>
          </a:ln>
          <a:effectLst>
            <a:outerShdw blurRad="40000" dist="23000" dir="5400000" rotWithShape="0">
              <a:srgbClr val="000000">
                <a:alpha val="35000"/>
              </a:srgbClr>
            </a:outerShdw>
          </a:effectLst>
        </p:spPr>
        <p:txBody>
          <a:bodyPr rtlCol="0" anchor="ctr"/>
          <a:lstStyle/>
          <a:p>
            <a:pPr algn="ctr" defTabSz="457200">
              <a:defRPr/>
            </a:pPr>
            <a:endParaRPr lang="en-US" kern="0" dirty="0">
              <a:solidFill>
                <a:prstClr val="white"/>
              </a:solidFill>
              <a:latin typeface="Calibri"/>
            </a:endParaRPr>
          </a:p>
        </p:txBody>
      </p:sp>
      <p:sp>
        <p:nvSpPr>
          <p:cNvPr id="2" name="Title 1"/>
          <p:cNvSpPr>
            <a:spLocks noGrp="1"/>
          </p:cNvSpPr>
          <p:nvPr>
            <p:ph type="title"/>
          </p:nvPr>
        </p:nvSpPr>
        <p:spPr>
          <a:xfrm>
            <a:off x="457200" y="1981200"/>
            <a:ext cx="8229600" cy="1143000"/>
          </a:xfrm>
        </p:spPr>
        <p:txBody>
          <a:bodyPr>
            <a:normAutofit/>
          </a:bodyPr>
          <a:lstStyle>
            <a:lvl1pPr>
              <a:defRPr sz="3600" b="1">
                <a:solidFill>
                  <a:schemeClr val="tx1">
                    <a:lumMod val="95000"/>
                    <a:lumOff val="5000"/>
                  </a:schemeClr>
                </a:solidFill>
                <a:latin typeface="+mn-lt"/>
              </a:defRPr>
            </a:lvl1pPr>
          </a:lstStyle>
          <a:p>
            <a:r>
              <a:rPr lang="en-US" dirty="0"/>
              <a:t>Click to edit Master title style</a:t>
            </a:r>
          </a:p>
        </p:txBody>
      </p:sp>
    </p:spTree>
    <p:extLst>
      <p:ext uri="{BB962C8B-B14F-4D97-AF65-F5344CB8AC3E}">
        <p14:creationId xmlns:p14="http://schemas.microsoft.com/office/powerpoint/2010/main" val="2782899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878563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405"/>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5939221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pPr defTabSz="457200"/>
            <a:fld id="{6E52B13C-CF79-4A2A-B623-C3745538056D}" type="datetime1">
              <a:rPr lang="en-US" smtClean="0">
                <a:solidFill>
                  <a:srgbClr val="000000"/>
                </a:solidFill>
              </a:rPr>
              <a:t>10/3/2023</a:t>
            </a:fld>
            <a:endParaRPr lang="en-US" dirty="0">
              <a:solidFill>
                <a:srgbClr val="000000"/>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pPr defTabSz="457200"/>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567297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pPr defTabSz="457200"/>
            <a:fld id="{467CA2C3-67D9-4008-891E-31A1ED441204}" type="datetime1">
              <a:rPr lang="en-US" smtClean="0">
                <a:solidFill>
                  <a:srgbClr val="000000"/>
                </a:solidFill>
              </a:rPr>
              <a:t>10/3/2023</a:t>
            </a:fld>
            <a:endParaRPr lang="en-US" dirty="0">
              <a:solidFill>
                <a:srgbClr val="000000"/>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pPr defTabSz="457200"/>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482032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93"/>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6189436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176054209"/>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3" imgW="216" imgH="216" progId="TCLayout.ActiveDocument.1">
                  <p:embed/>
                </p:oleObj>
              </mc:Choice>
              <mc:Fallback>
                <p:oleObj name="think-cell Slide" r:id="rId3" imgW="216" imgH="216" progId="TCLayout.ActiveDocument.1">
                  <p:embed/>
                  <p:pic>
                    <p:nvPicPr>
                      <p:cNvPr id="4" name="Object 3" hidden="1"/>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3" name="Content Placeholder 2"/>
          <p:cNvSpPr>
            <a:spLocks noGrp="1"/>
          </p:cNvSpPr>
          <p:nvPr>
            <p:ph idx="1"/>
          </p:nvPr>
        </p:nvSpPr>
        <p:spPr>
          <a:xfrm>
            <a:off x="457200" y="838813"/>
            <a:ext cx="82296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8" name="Rectangle 7"/>
          <p:cNvSpPr/>
          <p:nvPr userDrawn="1"/>
        </p:nvSpPr>
        <p:spPr>
          <a:xfrm>
            <a:off x="0" y="1"/>
            <a:ext cx="9144000" cy="506627"/>
          </a:xfrm>
          <a:prstGeom prst="rect">
            <a:avLst/>
          </a:prstGeom>
          <a:solidFill>
            <a:srgbClr val="003F72"/>
          </a:solidFill>
          <a:ln w="9525" cap="flat" cmpd="sng" algn="ctr">
            <a:noFill/>
            <a:prstDash val="solid"/>
          </a:ln>
          <a:effectLst>
            <a:outerShdw blurRad="40000" dist="23000" dir="5400000" rotWithShape="0">
              <a:srgbClr val="000000">
                <a:alpha val="35000"/>
              </a:srgbClr>
            </a:outerShdw>
          </a:effectLst>
        </p:spPr>
        <p:txBody>
          <a:bodyPr rtlCol="0" anchor="ctr"/>
          <a:lstStyle/>
          <a:p>
            <a:pPr algn="ctr" defTabSz="457200">
              <a:defRPr/>
            </a:pPr>
            <a:endParaRPr lang="en-US" kern="0" dirty="0">
              <a:solidFill>
                <a:prstClr val="white"/>
              </a:solidFill>
              <a:latin typeface="Calibri"/>
            </a:endParaRPr>
          </a:p>
        </p:txBody>
      </p:sp>
      <p:sp>
        <p:nvSpPr>
          <p:cNvPr id="2" name="Title 1"/>
          <p:cNvSpPr>
            <a:spLocks noGrp="1"/>
          </p:cNvSpPr>
          <p:nvPr>
            <p:ph type="title"/>
          </p:nvPr>
        </p:nvSpPr>
        <p:spPr>
          <a:xfrm>
            <a:off x="0" y="-318185"/>
            <a:ext cx="9144000" cy="1143000"/>
          </a:xfrm>
        </p:spPr>
        <p:txBody>
          <a:bodyPr>
            <a:normAutofit/>
          </a:bodyPr>
          <a:lstStyle>
            <a:lvl1pPr>
              <a:defRPr sz="2800" b="1">
                <a:solidFill>
                  <a:schemeClr val="bg1"/>
                </a:solidFill>
                <a:latin typeface="+mn-lt"/>
              </a:defRPr>
            </a:lvl1pPr>
          </a:lstStyle>
          <a:p>
            <a:r>
              <a:rPr lang="en-US" dirty="0"/>
              <a:t>Click to edit Master title style</a:t>
            </a:r>
          </a:p>
        </p:txBody>
      </p:sp>
    </p:spTree>
    <p:extLst>
      <p:ext uri="{BB962C8B-B14F-4D97-AF65-F5344CB8AC3E}">
        <p14:creationId xmlns:p14="http://schemas.microsoft.com/office/powerpoint/2010/main" val="34953395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7" name="Rectangle 6"/>
          <p:cNvSpPr/>
          <p:nvPr userDrawn="1"/>
        </p:nvSpPr>
        <p:spPr>
          <a:xfrm>
            <a:off x="0" y="1"/>
            <a:ext cx="9144000" cy="506627"/>
          </a:xfrm>
          <a:prstGeom prst="rect">
            <a:avLst/>
          </a:prstGeom>
          <a:solidFill>
            <a:srgbClr val="003F72"/>
          </a:solidFill>
          <a:ln w="9525" cap="flat" cmpd="sng" algn="ctr">
            <a:noFill/>
            <a:prstDash val="solid"/>
          </a:ln>
          <a:effectLst>
            <a:outerShdw blurRad="40000" dist="23000" dir="5400000" rotWithShape="0">
              <a:srgbClr val="000000">
                <a:alpha val="35000"/>
              </a:srgbClr>
            </a:outerShdw>
          </a:effectLst>
        </p:spPr>
        <p:txBody>
          <a:bodyPr rtlCol="0" anchor="ctr"/>
          <a:lstStyle/>
          <a:p>
            <a:pPr algn="ctr" defTabSz="457200">
              <a:defRPr/>
            </a:pPr>
            <a:endParaRPr lang="en-US" kern="0" dirty="0">
              <a:solidFill>
                <a:prstClr val="white"/>
              </a:solidFill>
              <a:latin typeface="Calibri"/>
            </a:endParaRPr>
          </a:p>
        </p:txBody>
      </p:sp>
      <p:sp>
        <p:nvSpPr>
          <p:cNvPr id="2" name="Title 1"/>
          <p:cNvSpPr>
            <a:spLocks noGrp="1"/>
          </p:cNvSpPr>
          <p:nvPr>
            <p:ph type="title"/>
          </p:nvPr>
        </p:nvSpPr>
        <p:spPr>
          <a:xfrm>
            <a:off x="457200" y="-304800"/>
            <a:ext cx="8229600" cy="1143000"/>
          </a:xfrm>
        </p:spPr>
        <p:txBody>
          <a:bodyPr>
            <a:normAutofit/>
          </a:bodyPr>
          <a:lstStyle>
            <a:lvl1pPr>
              <a:defRPr sz="2800" b="1">
                <a:solidFill>
                  <a:schemeClr val="bg1"/>
                </a:solidFill>
                <a:latin typeface="+mn-lt"/>
              </a:defRPr>
            </a:lvl1pPr>
          </a:lstStyle>
          <a:p>
            <a:r>
              <a:rPr lang="en-US" dirty="0"/>
              <a:t>Click to edit Master title style</a:t>
            </a:r>
          </a:p>
        </p:txBody>
      </p:sp>
    </p:spTree>
    <p:extLst>
      <p:ext uri="{BB962C8B-B14F-4D97-AF65-F5344CB8AC3E}">
        <p14:creationId xmlns:p14="http://schemas.microsoft.com/office/powerpoint/2010/main" val="11830631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7" name="Rectangle 6"/>
          <p:cNvSpPr/>
          <p:nvPr userDrawn="1"/>
        </p:nvSpPr>
        <p:spPr>
          <a:xfrm>
            <a:off x="0" y="1"/>
            <a:ext cx="9144000" cy="506627"/>
          </a:xfrm>
          <a:prstGeom prst="rect">
            <a:avLst/>
          </a:prstGeom>
          <a:solidFill>
            <a:srgbClr val="003F72"/>
          </a:solidFill>
          <a:ln w="9525" cap="flat" cmpd="sng" algn="ctr">
            <a:noFill/>
            <a:prstDash val="solid"/>
          </a:ln>
          <a:effectLst>
            <a:outerShdw blurRad="40000" dist="23000" dir="5400000" rotWithShape="0">
              <a:srgbClr val="000000">
                <a:alpha val="35000"/>
              </a:srgbClr>
            </a:outerShdw>
          </a:effectLst>
        </p:spPr>
        <p:txBody>
          <a:bodyPr rtlCol="0" anchor="ctr"/>
          <a:lstStyle/>
          <a:p>
            <a:pPr algn="ctr" defTabSz="457200">
              <a:defRPr/>
            </a:pPr>
            <a:endParaRPr lang="en-US" kern="0" dirty="0">
              <a:solidFill>
                <a:prstClr val="white"/>
              </a:solidFill>
              <a:latin typeface="Calibri"/>
            </a:endParaRPr>
          </a:p>
        </p:txBody>
      </p:sp>
      <p:sp>
        <p:nvSpPr>
          <p:cNvPr id="2" name="Title 1"/>
          <p:cNvSpPr>
            <a:spLocks noGrp="1"/>
          </p:cNvSpPr>
          <p:nvPr>
            <p:ph type="title"/>
          </p:nvPr>
        </p:nvSpPr>
        <p:spPr>
          <a:xfrm>
            <a:off x="457200" y="1981200"/>
            <a:ext cx="8229600" cy="1143000"/>
          </a:xfrm>
        </p:spPr>
        <p:txBody>
          <a:bodyPr>
            <a:normAutofit/>
          </a:bodyPr>
          <a:lstStyle>
            <a:lvl1pPr>
              <a:defRPr sz="3600" b="1">
                <a:solidFill>
                  <a:schemeClr val="tx1">
                    <a:lumMod val="95000"/>
                    <a:lumOff val="5000"/>
                  </a:schemeClr>
                </a:solidFill>
                <a:latin typeface="+mn-lt"/>
              </a:defRPr>
            </a:lvl1pPr>
          </a:lstStyle>
          <a:p>
            <a:r>
              <a:rPr lang="en-US" dirty="0"/>
              <a:t>Click to edit Master title style</a:t>
            </a:r>
          </a:p>
        </p:txBody>
      </p:sp>
    </p:spTree>
    <p:extLst>
      <p:ext uri="{BB962C8B-B14F-4D97-AF65-F5344CB8AC3E}">
        <p14:creationId xmlns:p14="http://schemas.microsoft.com/office/powerpoint/2010/main" val="32038318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34128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8"/>
          <p:cNvSpPr>
            <a:spLocks noGrp="1"/>
          </p:cNvSpPr>
          <p:nvPr>
            <p:ph type="dt" sz="half" idx="10"/>
          </p:nvPr>
        </p:nvSpPr>
        <p:spPr/>
        <p:txBody>
          <a:bodyPr/>
          <a:lstStyle>
            <a:lvl1pPr>
              <a:defRPr/>
            </a:lvl1pPr>
          </a:lstStyle>
          <a:p>
            <a:pPr>
              <a:defRPr/>
            </a:pPr>
            <a:fld id="{B79052A9-71C6-42D5-8F0D-7C668B151E45}" type="datetime1">
              <a:rPr lang="en-US" smtClean="0">
                <a:solidFill>
                  <a:prstClr val="white"/>
                </a:solidFill>
              </a:rPr>
              <a:t>10/3/2023</a:t>
            </a:fld>
            <a:endParaRPr lang="en-US" dirty="0">
              <a:solidFill>
                <a:prstClr val="white"/>
              </a:solidFill>
            </a:endParaRPr>
          </a:p>
        </p:txBody>
      </p:sp>
      <p:sp>
        <p:nvSpPr>
          <p:cNvPr id="3" name="Footer Placeholder 9"/>
          <p:cNvSpPr>
            <a:spLocks noGrp="1"/>
          </p:cNvSpPr>
          <p:nvPr>
            <p:ph type="ftr" sz="quarter" idx="11"/>
          </p:nvPr>
        </p:nvSpPr>
        <p:spPr/>
        <p:txBody>
          <a:bodyPr/>
          <a:lstStyle>
            <a:lvl1pPr>
              <a:defRPr/>
            </a:lvl1pPr>
          </a:lstStyle>
          <a:p>
            <a:pPr>
              <a:defRPr/>
            </a:pPr>
            <a:endParaRPr lang="en-US" dirty="0">
              <a:solidFill>
                <a:prstClr val="white"/>
              </a:solidFill>
            </a:endParaRPr>
          </a:p>
        </p:txBody>
      </p:sp>
      <p:sp>
        <p:nvSpPr>
          <p:cNvPr id="4" name="Slide Number Placeholder 10"/>
          <p:cNvSpPr>
            <a:spLocks noGrp="1"/>
          </p:cNvSpPr>
          <p:nvPr>
            <p:ph type="sldNum" sz="quarter" idx="12"/>
          </p:nvPr>
        </p:nvSpPr>
        <p:spPr/>
        <p:txBody>
          <a:bodyPr/>
          <a:lstStyle>
            <a:lvl1pPr>
              <a:defRPr/>
            </a:lvl1pPr>
          </a:lstStyle>
          <a:p>
            <a:pPr>
              <a:defRPr/>
            </a:pPr>
            <a:fld id="{F33254E7-20DF-4EEC-B4C6-77997BC2924C}"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4369128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405"/>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401686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pPr defTabSz="457200"/>
            <a:fld id="{911D9A7D-B908-4576-89ED-7D057BA4B7F6}" type="datetime1">
              <a:rPr lang="en-US" smtClean="0">
                <a:solidFill>
                  <a:srgbClr val="000000"/>
                </a:solidFill>
              </a:rPr>
              <a:t>10/3/2023</a:t>
            </a:fld>
            <a:endParaRPr lang="en-US" dirty="0">
              <a:solidFill>
                <a:srgbClr val="000000"/>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pPr defTabSz="457200"/>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370330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pPr defTabSz="457200"/>
            <a:fld id="{F2790B3D-96F6-4615-85D6-A403697FC35E}" type="datetime1">
              <a:rPr lang="en-US" smtClean="0">
                <a:solidFill>
                  <a:srgbClr val="000000"/>
                </a:solidFill>
              </a:rPr>
              <a:t>10/3/2023</a:t>
            </a:fld>
            <a:endParaRPr lang="en-US" dirty="0">
              <a:solidFill>
                <a:srgbClr val="000000"/>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pPr defTabSz="457200"/>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20693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97"/>
            <a:ext cx="7772400" cy="1470025"/>
          </a:xfrm>
          <a:prstGeom prst="rect">
            <a:avLst/>
          </a:prstGeom>
        </p:spPr>
        <p:txBody>
          <a:bodyPr/>
          <a:lstStyle>
            <a:lvl1pPr>
              <a:defRPr>
                <a:solidFill>
                  <a:schemeClr val="bg1"/>
                </a:solidFill>
                <a:latin typeface="Georgia"/>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bg1">
                    <a:lumMod val="75000"/>
                  </a:schemeClr>
                </a:solidFill>
                <a:latin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8"/>
          <p:cNvSpPr>
            <a:spLocks noGrp="1"/>
          </p:cNvSpPr>
          <p:nvPr>
            <p:ph type="dt" sz="half" idx="10"/>
          </p:nvPr>
        </p:nvSpPr>
        <p:spPr/>
        <p:txBody>
          <a:bodyPr/>
          <a:lstStyle>
            <a:lvl1pPr>
              <a:defRPr/>
            </a:lvl1pPr>
          </a:lstStyle>
          <a:p>
            <a:pPr>
              <a:defRPr/>
            </a:pPr>
            <a:fld id="{A69C1326-035E-4728-A812-BBB1755BCC1F}" type="datetime1">
              <a:rPr lang="en-US" smtClean="0">
                <a:solidFill>
                  <a:prstClr val="white"/>
                </a:solidFill>
              </a:rPr>
              <a:t>10/3/2023</a:t>
            </a:fld>
            <a:endParaRPr lang="en-US" dirty="0">
              <a:solidFill>
                <a:prstClr val="white"/>
              </a:solidFill>
            </a:endParaRPr>
          </a:p>
        </p:txBody>
      </p:sp>
      <p:sp>
        <p:nvSpPr>
          <p:cNvPr id="5" name="Footer Placeholder 9"/>
          <p:cNvSpPr>
            <a:spLocks noGrp="1"/>
          </p:cNvSpPr>
          <p:nvPr>
            <p:ph type="ftr" sz="quarter" idx="11"/>
          </p:nvPr>
        </p:nvSpPr>
        <p:spPr/>
        <p:txBody>
          <a:bodyPr/>
          <a:lstStyle>
            <a:lvl1pPr>
              <a:defRPr/>
            </a:lvl1pPr>
          </a:lstStyle>
          <a:p>
            <a:pPr>
              <a:defRPr/>
            </a:pPr>
            <a:endParaRPr lang="en-US" dirty="0">
              <a:solidFill>
                <a:prstClr val="white"/>
              </a:solidFill>
            </a:endParaRPr>
          </a:p>
        </p:txBody>
      </p:sp>
      <p:sp>
        <p:nvSpPr>
          <p:cNvPr id="6" name="Slide Number Placeholder 10"/>
          <p:cNvSpPr>
            <a:spLocks noGrp="1"/>
          </p:cNvSpPr>
          <p:nvPr>
            <p:ph type="sldNum" sz="quarter" idx="12"/>
          </p:nvPr>
        </p:nvSpPr>
        <p:spPr/>
        <p:txBody>
          <a:bodyPr/>
          <a:lstStyle>
            <a:lvl1pPr>
              <a:defRPr/>
            </a:lvl1pPr>
          </a:lstStyle>
          <a:p>
            <a:pPr>
              <a:defRPr/>
            </a:pPr>
            <a:fld id="{F673221A-0008-49CE-89D9-8A86DA715273}"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9622191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0" y="6400138"/>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575661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287625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15868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463140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281296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a:fld id="{8F857C7B-3056-4EC6-AAB2-05131790EB6D}" type="datetime1">
              <a:rPr lang="en-US" smtClean="0">
                <a:solidFill>
                  <a:srgbClr val="000000"/>
                </a:solidFill>
              </a:rPr>
              <a:t>10/3/2023</a:t>
            </a:fld>
            <a:endParaRPr lang="en-US" dirty="0">
              <a:solidFill>
                <a:srgbClr val="000000"/>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07618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93"/>
            <a:ext cx="7772400" cy="1470025"/>
          </a:xfrm>
          <a:prstGeom prst="rect">
            <a:avLst/>
          </a:prstGeom>
        </p:spPr>
        <p:txBody>
          <a:bodyPr/>
          <a:lstStyle>
            <a:lvl1pPr>
              <a:defRPr>
                <a:solidFill>
                  <a:schemeClr val="bg1"/>
                </a:solidFill>
                <a:latin typeface="Georgia"/>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bg1">
                    <a:lumMod val="75000"/>
                  </a:schemeClr>
                </a:solidFill>
                <a:latin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8"/>
          <p:cNvSpPr>
            <a:spLocks noGrp="1"/>
          </p:cNvSpPr>
          <p:nvPr>
            <p:ph type="dt" sz="half" idx="10"/>
          </p:nvPr>
        </p:nvSpPr>
        <p:spPr/>
        <p:txBody>
          <a:bodyPr/>
          <a:lstStyle>
            <a:lvl1pPr>
              <a:defRPr/>
            </a:lvl1pPr>
          </a:lstStyle>
          <a:p>
            <a:pPr>
              <a:defRPr/>
            </a:pPr>
            <a:fld id="{05CE66CA-F72F-491C-B1B8-D98B996F5EA4}" type="datetime1">
              <a:rPr lang="en-US" smtClean="0">
                <a:solidFill>
                  <a:prstClr val="white"/>
                </a:solidFill>
              </a:rPr>
              <a:t>10/3/2023</a:t>
            </a:fld>
            <a:endParaRPr lang="en-US" dirty="0">
              <a:solidFill>
                <a:prstClr val="white"/>
              </a:solidFill>
            </a:endParaRPr>
          </a:p>
        </p:txBody>
      </p:sp>
      <p:sp>
        <p:nvSpPr>
          <p:cNvPr id="5" name="Footer Placeholder 9"/>
          <p:cNvSpPr>
            <a:spLocks noGrp="1"/>
          </p:cNvSpPr>
          <p:nvPr>
            <p:ph type="ftr" sz="quarter" idx="11"/>
          </p:nvPr>
        </p:nvSpPr>
        <p:spPr/>
        <p:txBody>
          <a:bodyPr/>
          <a:lstStyle>
            <a:lvl1pPr>
              <a:defRPr/>
            </a:lvl1pPr>
          </a:lstStyle>
          <a:p>
            <a:pPr>
              <a:defRPr/>
            </a:pPr>
            <a:endParaRPr lang="en-US" dirty="0">
              <a:solidFill>
                <a:prstClr val="white"/>
              </a:solidFill>
            </a:endParaRPr>
          </a:p>
        </p:txBody>
      </p:sp>
      <p:sp>
        <p:nvSpPr>
          <p:cNvPr id="6" name="Slide Number Placeholder 10"/>
          <p:cNvSpPr>
            <a:spLocks noGrp="1"/>
          </p:cNvSpPr>
          <p:nvPr>
            <p:ph type="sldNum" sz="quarter" idx="12"/>
          </p:nvPr>
        </p:nvSpPr>
        <p:spPr/>
        <p:txBody>
          <a:bodyPr/>
          <a:lstStyle>
            <a:lvl1pPr>
              <a:defRPr/>
            </a:lvl1pPr>
          </a:lstStyle>
          <a:p>
            <a:pPr>
              <a:defRPr/>
            </a:pPr>
            <a:fld id="{F673221A-0008-49CE-89D9-8A86DA715273}"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215024649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a:fld id="{CC676AA4-B6EC-4822-8A22-6AE90761534D}" type="datetime1">
              <a:rPr lang="en-US" smtClean="0">
                <a:solidFill>
                  <a:srgbClr val="000000"/>
                </a:solidFill>
              </a:rPr>
              <a:t>10/3/2023</a:t>
            </a:fld>
            <a:endParaRPr lang="en-US" dirty="0">
              <a:solidFill>
                <a:srgbClr val="000000"/>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3270698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a:solidFill>
                <a:prstClr val="white"/>
              </a:solidFill>
            </a:endParaRPr>
          </a:p>
        </p:txBody>
      </p:sp>
      <p:sp>
        <p:nvSpPr>
          <p:cNvPr id="4" name="Rectangle 3"/>
          <p:cNvSpPr/>
          <p:nvPr userDrawn="1"/>
        </p:nvSpPr>
        <p:spPr>
          <a:xfrm>
            <a:off x="0" y="5376954"/>
            <a:ext cx="9144000" cy="14811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a:solidFill>
                <a:prstClr val="white"/>
              </a:solidFill>
            </a:endParaRPr>
          </a:p>
        </p:txBody>
      </p:sp>
      <p:sp>
        <p:nvSpPr>
          <p:cNvPr id="6" name="Title 1"/>
          <p:cNvSpPr txBox="1">
            <a:spLocks/>
          </p:cNvSpPr>
          <p:nvPr userDrawn="1"/>
        </p:nvSpPr>
        <p:spPr>
          <a:xfrm>
            <a:off x="2921339" y="4803733"/>
            <a:ext cx="5775325" cy="450535"/>
          </a:xfrm>
          <a:prstGeom prst="rect">
            <a:avLst/>
          </a:prstGeom>
          <a:ln>
            <a:solidFill>
              <a:schemeClr val="bg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80000"/>
              </a:lnSpc>
            </a:pPr>
            <a:r>
              <a:rPr lang="en-US" sz="2000">
                <a:solidFill>
                  <a:srgbClr val="000000"/>
                </a:solidFill>
              </a:rPr>
              <a:t>August 30, 2017</a:t>
            </a:r>
          </a:p>
        </p:txBody>
      </p:sp>
      <p:grpSp>
        <p:nvGrpSpPr>
          <p:cNvPr id="12" name="Group 11"/>
          <p:cNvGrpSpPr/>
          <p:nvPr userDrawn="1"/>
        </p:nvGrpSpPr>
        <p:grpSpPr>
          <a:xfrm>
            <a:off x="1285686" y="1694038"/>
            <a:ext cx="6572628" cy="1558035"/>
            <a:chOff x="966536" y="1694131"/>
            <a:chExt cx="6572628" cy="1558035"/>
          </a:xfrm>
        </p:grpSpPr>
        <p:sp>
          <p:nvSpPr>
            <p:cNvPr id="13" name="Title 1"/>
            <p:cNvSpPr txBox="1">
              <a:spLocks/>
            </p:cNvSpPr>
            <p:nvPr/>
          </p:nvSpPr>
          <p:spPr>
            <a:xfrm>
              <a:off x="966536" y="1763943"/>
              <a:ext cx="2133600" cy="1488223"/>
            </a:xfrm>
            <a:prstGeom prst="rect">
              <a:avLst/>
            </a:prstGeom>
            <a:ln>
              <a:solidFill>
                <a:schemeClr val="bg1"/>
              </a:solidFill>
            </a:ln>
            <a:effectLst/>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11500" b="1" spc="-100">
                  <a:solidFill>
                    <a:srgbClr val="003F72">
                      <a:lumMod val="50000"/>
                    </a:srgbClr>
                  </a:solidFill>
                  <a:latin typeface="Myriad Pro"/>
                  <a:cs typeface="Arial" panose="020B0604020202020204" pitchFamily="34" charset="0"/>
                </a:rPr>
                <a:t>VA</a:t>
              </a:r>
            </a:p>
          </p:txBody>
        </p:sp>
        <p:sp>
          <p:nvSpPr>
            <p:cNvPr id="14" name="Title 1"/>
            <p:cNvSpPr txBox="1">
              <a:spLocks/>
            </p:cNvSpPr>
            <p:nvPr/>
          </p:nvSpPr>
          <p:spPr>
            <a:xfrm>
              <a:off x="3316705" y="1750278"/>
              <a:ext cx="4222459" cy="1307009"/>
            </a:xfrm>
            <a:prstGeom prst="rect">
              <a:avLst/>
            </a:prstGeom>
            <a:ln>
              <a:solidFill>
                <a:schemeClr val="bg1"/>
              </a:solidFill>
            </a:ln>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5400" b="1">
                  <a:solidFill>
                    <a:srgbClr val="00B0F0"/>
                  </a:solidFill>
                  <a:latin typeface="Arial" panose="020B0604020202020204" pitchFamily="34" charset="0"/>
                  <a:cs typeface="Arial" panose="020B0604020202020204" pitchFamily="34" charset="0"/>
                </a:rPr>
                <a:t>Key Leaders </a:t>
              </a:r>
              <a:br>
                <a:rPr lang="en-US" sz="5400" b="1">
                  <a:solidFill>
                    <a:srgbClr val="00B0F0"/>
                  </a:solidFill>
                  <a:latin typeface="Arial" panose="020B0604020202020204" pitchFamily="34" charset="0"/>
                  <a:cs typeface="Arial" panose="020B0604020202020204" pitchFamily="34" charset="0"/>
                </a:rPr>
              </a:br>
              <a:r>
                <a:rPr lang="en-US" sz="5400" b="1">
                  <a:solidFill>
                    <a:srgbClr val="00B0F0"/>
                  </a:solidFill>
                  <a:latin typeface="Arial" panose="020B0604020202020204" pitchFamily="34" charset="0"/>
                  <a:cs typeface="Arial" panose="020B0604020202020204" pitchFamily="34" charset="0"/>
                </a:rPr>
                <a:t>Meeting</a:t>
              </a:r>
            </a:p>
          </p:txBody>
        </p:sp>
        <p:cxnSp>
          <p:nvCxnSpPr>
            <p:cNvPr id="15" name="Straight Connector 14"/>
            <p:cNvCxnSpPr/>
            <p:nvPr/>
          </p:nvCxnSpPr>
          <p:spPr>
            <a:xfrm flipH="1">
              <a:off x="3172326" y="1694131"/>
              <a:ext cx="12032" cy="1280160"/>
            </a:xfrm>
            <a:prstGeom prst="line">
              <a:avLst/>
            </a:prstGeom>
            <a:ln w="222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1026" name="Picture 2" descr="C:\Users\vacoGrovem\AppData\Local\Microsoft\Windows\Temporary Internet Files\Content.Outlook\83QVOJUE\CHOOSE-VA-rev.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648664" y="5644912"/>
            <a:ext cx="3048000" cy="820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282640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a:solidFill>
                <a:prstClr val="white"/>
              </a:solidFill>
            </a:endParaRPr>
          </a:p>
        </p:txBody>
      </p:sp>
      <p:sp>
        <p:nvSpPr>
          <p:cNvPr id="5"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a:t>Agenda</a:t>
            </a:r>
            <a:endParaRPr lang="en-US" sz="3600" u="sng"/>
          </a:p>
        </p:txBody>
      </p:sp>
      <p:sp>
        <p:nvSpPr>
          <p:cNvPr id="6" name="TextBox 5"/>
          <p:cNvSpPr txBox="1"/>
          <p:nvPr userDrawn="1"/>
        </p:nvSpPr>
        <p:spPr>
          <a:xfrm>
            <a:off x="331373" y="1659466"/>
            <a:ext cx="8481253" cy="369332"/>
          </a:xfrm>
          <a:prstGeom prst="rect">
            <a:avLst/>
          </a:prstGeom>
          <a:solidFill>
            <a:srgbClr val="00B0F0"/>
          </a:solidFill>
        </p:spPr>
        <p:txBody>
          <a:bodyPr wrap="square" lIns="91440" tIns="45720" rIns="91440" bIns="45720" rtlCol="0">
            <a:spAutoFit/>
          </a:bodyPr>
          <a:lstStyle/>
          <a:p>
            <a:endParaRPr lang="en-US">
              <a:solidFill>
                <a:srgbClr val="000000"/>
              </a:solidFill>
            </a:endParaRPr>
          </a:p>
        </p:txBody>
      </p:sp>
      <p:sp>
        <p:nvSpPr>
          <p:cNvPr id="7" name="TextBox 6"/>
          <p:cNvSpPr txBox="1"/>
          <p:nvPr userDrawn="1"/>
        </p:nvSpPr>
        <p:spPr>
          <a:xfrm>
            <a:off x="647693" y="2749897"/>
            <a:ext cx="7892223" cy="861774"/>
          </a:xfrm>
          <a:prstGeom prst="rect">
            <a:avLst/>
          </a:prstGeom>
          <a:noFill/>
        </p:spPr>
        <p:txBody>
          <a:bodyPr wrap="square" lIns="91440" tIns="45720" rIns="91440" bIns="45720" rtlCol="0" anchor="ctr">
            <a:spAutoFit/>
          </a:bodyPr>
          <a:lstStyle/>
          <a:p>
            <a:pPr marL="0" lvl="1" indent="-342900">
              <a:spcBef>
                <a:spcPts val="1200"/>
              </a:spcBef>
              <a:buFont typeface="+mj-lt"/>
              <a:buAutoNum type="arabicPeriod"/>
            </a:pPr>
            <a:r>
              <a:rPr lang="en-US" sz="2000" b="1">
                <a:solidFill>
                  <a:srgbClr val="000000"/>
                </a:solidFill>
              </a:rPr>
              <a:t>Good News Story</a:t>
            </a:r>
          </a:p>
          <a:p>
            <a:pPr marL="0" lvl="1">
              <a:spcBef>
                <a:spcPts val="1200"/>
              </a:spcBef>
            </a:pPr>
            <a:endParaRPr lang="en-US" sz="2000" b="1">
              <a:solidFill>
                <a:srgbClr val="000000"/>
              </a:solidFill>
            </a:endParaRPr>
          </a:p>
        </p:txBody>
      </p:sp>
    </p:spTree>
    <p:extLst>
      <p:ext uri="{BB962C8B-B14F-4D97-AF65-F5344CB8AC3E}">
        <p14:creationId xmlns:p14="http://schemas.microsoft.com/office/powerpoint/2010/main" val="4302429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a:solidFill>
                <a:prstClr val="white"/>
              </a:solidFill>
            </a:endParaRPr>
          </a:p>
        </p:txBody>
      </p:sp>
      <p:sp>
        <p:nvSpPr>
          <p:cNvPr id="5"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a:t>Click to edit Slide Maser Style</a:t>
            </a:r>
            <a:endParaRPr lang="en-US" sz="3600" u="sng"/>
          </a:p>
        </p:txBody>
      </p:sp>
    </p:spTree>
    <p:extLst>
      <p:ext uri="{BB962C8B-B14F-4D97-AF65-F5344CB8AC3E}">
        <p14:creationId xmlns:p14="http://schemas.microsoft.com/office/powerpoint/2010/main" val="187336800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1" y="6400232"/>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270617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
        <p:nvSpPr>
          <p:cNvPr id="5" name="Rectangle 4"/>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a:solidFill>
                <a:prstClr val="white"/>
              </a:solidFill>
            </a:endParaRPr>
          </a:p>
        </p:txBody>
      </p:sp>
      <p:sp>
        <p:nvSpPr>
          <p:cNvPr id="7"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a:t>Click to edit Slide Maser Style</a:t>
            </a:r>
            <a:endParaRPr lang="en-US" sz="3600" u="sng"/>
          </a:p>
        </p:txBody>
      </p:sp>
      <p:sp>
        <p:nvSpPr>
          <p:cNvPr id="8" name="TextBox 7"/>
          <p:cNvSpPr txBox="1"/>
          <p:nvPr userDrawn="1"/>
        </p:nvSpPr>
        <p:spPr>
          <a:xfrm>
            <a:off x="2971800" y="6336268"/>
            <a:ext cx="2971800" cy="369332"/>
          </a:xfrm>
          <a:prstGeom prst="rect">
            <a:avLst/>
          </a:prstGeom>
          <a:noFill/>
        </p:spPr>
        <p:txBody>
          <a:bodyPr wrap="square" rtlCol="0">
            <a:spAutoFit/>
          </a:bodyPr>
          <a:lstStyle/>
          <a:p>
            <a:pPr algn="ctr"/>
            <a:r>
              <a:rPr lang="en-US" b="1">
                <a:solidFill>
                  <a:srgbClr val="C00000"/>
                </a:solidFill>
              </a:rPr>
              <a:t>FOR VA INTERAL USE ONLY</a:t>
            </a:r>
          </a:p>
        </p:txBody>
      </p:sp>
    </p:spTree>
    <p:extLst>
      <p:ext uri="{BB962C8B-B14F-4D97-AF65-F5344CB8AC3E}">
        <p14:creationId xmlns:p14="http://schemas.microsoft.com/office/powerpoint/2010/main" val="373683068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a:solidFill>
                <a:prstClr val="white"/>
              </a:solidFill>
            </a:endParaRPr>
          </a:p>
        </p:txBody>
      </p:sp>
      <p:sp>
        <p:nvSpPr>
          <p:cNvPr id="6"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a:t>Click to edit Slide Maser Style</a:t>
            </a:r>
            <a:endParaRPr lang="en-US" sz="3600" u="sng"/>
          </a:p>
        </p:txBody>
      </p:sp>
      <p:sp>
        <p:nvSpPr>
          <p:cNvPr id="7" name="TextBox 6"/>
          <p:cNvSpPr txBox="1"/>
          <p:nvPr userDrawn="1"/>
        </p:nvSpPr>
        <p:spPr>
          <a:xfrm>
            <a:off x="2971800" y="6336268"/>
            <a:ext cx="2971800" cy="369332"/>
          </a:xfrm>
          <a:prstGeom prst="rect">
            <a:avLst/>
          </a:prstGeom>
          <a:noFill/>
        </p:spPr>
        <p:txBody>
          <a:bodyPr wrap="square" rtlCol="0">
            <a:spAutoFit/>
          </a:bodyPr>
          <a:lstStyle/>
          <a:p>
            <a:pPr algn="ctr"/>
            <a:r>
              <a:rPr lang="en-US" b="1">
                <a:solidFill>
                  <a:srgbClr val="C00000"/>
                </a:solidFill>
              </a:rPr>
              <a:t>FOR VA INTERAL USE ONLY</a:t>
            </a:r>
          </a:p>
        </p:txBody>
      </p:sp>
    </p:spTree>
    <p:extLst>
      <p:ext uri="{BB962C8B-B14F-4D97-AF65-F5344CB8AC3E}">
        <p14:creationId xmlns:p14="http://schemas.microsoft.com/office/powerpoint/2010/main" val="132512434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141"/>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142"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
        <p:nvSpPr>
          <p:cNvPr id="6" name="TextBox 5"/>
          <p:cNvSpPr txBox="1"/>
          <p:nvPr userDrawn="1"/>
        </p:nvSpPr>
        <p:spPr>
          <a:xfrm>
            <a:off x="2971800" y="6336268"/>
            <a:ext cx="2971800" cy="369332"/>
          </a:xfrm>
          <a:prstGeom prst="rect">
            <a:avLst/>
          </a:prstGeom>
          <a:noFill/>
        </p:spPr>
        <p:txBody>
          <a:bodyPr wrap="square" rtlCol="0">
            <a:spAutoFit/>
          </a:bodyPr>
          <a:lstStyle/>
          <a:p>
            <a:pPr algn="ctr"/>
            <a:r>
              <a:rPr lang="en-US" b="1">
                <a:solidFill>
                  <a:srgbClr val="C00000"/>
                </a:solidFill>
              </a:rPr>
              <a:t>FOR VA INTERAL USE ONLY</a:t>
            </a:r>
          </a:p>
        </p:txBody>
      </p:sp>
    </p:spTree>
    <p:extLst>
      <p:ext uri="{BB962C8B-B14F-4D97-AF65-F5344CB8AC3E}">
        <p14:creationId xmlns:p14="http://schemas.microsoft.com/office/powerpoint/2010/main" val="26757890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
        <p:nvSpPr>
          <p:cNvPr id="3" name="TextBox 2"/>
          <p:cNvSpPr txBox="1"/>
          <p:nvPr userDrawn="1"/>
        </p:nvSpPr>
        <p:spPr>
          <a:xfrm>
            <a:off x="2971800" y="6336268"/>
            <a:ext cx="2971800" cy="369332"/>
          </a:xfrm>
          <a:prstGeom prst="rect">
            <a:avLst/>
          </a:prstGeom>
          <a:noFill/>
        </p:spPr>
        <p:txBody>
          <a:bodyPr wrap="square" rtlCol="0">
            <a:spAutoFit/>
          </a:bodyPr>
          <a:lstStyle/>
          <a:p>
            <a:pPr algn="ctr"/>
            <a:r>
              <a:rPr lang="en-US" b="1">
                <a:solidFill>
                  <a:srgbClr val="C00000"/>
                </a:solidFill>
              </a:rPr>
              <a:t>FOR VA INTERAL USE ONLY</a:t>
            </a:r>
          </a:p>
        </p:txBody>
      </p:sp>
    </p:spTree>
    <p:extLst>
      <p:ext uri="{BB962C8B-B14F-4D97-AF65-F5344CB8AC3E}">
        <p14:creationId xmlns:p14="http://schemas.microsoft.com/office/powerpoint/2010/main" val="56157118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a:solidFill>
                <a:prstClr val="white"/>
              </a:solidFill>
            </a:endParaRPr>
          </a:p>
        </p:txBody>
      </p:sp>
      <p:sp>
        <p:nvSpPr>
          <p:cNvPr id="7" name="TextBox 6"/>
          <p:cNvSpPr txBox="1"/>
          <p:nvPr userDrawn="1"/>
        </p:nvSpPr>
        <p:spPr>
          <a:xfrm>
            <a:off x="2971800" y="6324600"/>
            <a:ext cx="2971800" cy="369332"/>
          </a:xfrm>
          <a:prstGeom prst="rect">
            <a:avLst/>
          </a:prstGeom>
          <a:noFill/>
        </p:spPr>
        <p:txBody>
          <a:bodyPr wrap="square" rtlCol="0">
            <a:spAutoFit/>
          </a:bodyPr>
          <a:lstStyle/>
          <a:p>
            <a:pPr algn="ctr"/>
            <a:r>
              <a:rPr lang="en-US" b="1">
                <a:solidFill>
                  <a:srgbClr val="C00000"/>
                </a:solidFill>
              </a:rPr>
              <a:t>FOR VA INTERAL USE ONLY</a:t>
            </a:r>
          </a:p>
        </p:txBody>
      </p:sp>
    </p:spTree>
    <p:extLst>
      <p:ext uri="{BB962C8B-B14F-4D97-AF65-F5344CB8AC3E}">
        <p14:creationId xmlns:p14="http://schemas.microsoft.com/office/powerpoint/2010/main" val="2490437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990600" y="198437"/>
            <a:ext cx="7696200" cy="487363"/>
          </a:xfrm>
          <a:prstGeom prst="rect">
            <a:avLst/>
          </a:prstGeom>
        </p:spPr>
        <p:txBody>
          <a:bodyPr vert="horz"/>
          <a:lstStyle>
            <a:lvl1pPr algn="l">
              <a:defRPr sz="2200" cap="all" baseline="0">
                <a:solidFill>
                  <a:schemeClr val="bg1"/>
                </a:solidFill>
                <a:latin typeface="Georgia"/>
              </a:defRPr>
            </a:lvl1pPr>
          </a:lstStyle>
          <a:p>
            <a:r>
              <a:rPr lang="en-US"/>
              <a:t>Click to edit Master title style</a:t>
            </a:r>
            <a:endParaRPr lang="en-US" dirty="0"/>
          </a:p>
        </p:txBody>
      </p:sp>
      <p:sp>
        <p:nvSpPr>
          <p:cNvPr id="6" name="Content Placeholder 2"/>
          <p:cNvSpPr>
            <a:spLocks noGrp="1"/>
          </p:cNvSpPr>
          <p:nvPr>
            <p:ph idx="1"/>
          </p:nvPr>
        </p:nvSpPr>
        <p:spPr>
          <a:xfrm>
            <a:off x="457200" y="1600201"/>
            <a:ext cx="8229600" cy="4525963"/>
          </a:xfrm>
          <a:prstGeom prst="rect">
            <a:avLst/>
          </a:prstGeom>
        </p:spPr>
        <p:txBody>
          <a:bodyPr/>
          <a:lstStyle>
            <a:lvl1pPr>
              <a:defRPr>
                <a:solidFill>
                  <a:srgbClr val="174782"/>
                </a:solidFill>
                <a:latin typeface="Georgia"/>
              </a:defRPr>
            </a:lvl1pPr>
            <a:lvl2pPr>
              <a:defRPr>
                <a:latin typeface="Georgia"/>
              </a:defRPr>
            </a:lvl2pPr>
            <a:lvl3pPr>
              <a:defRPr>
                <a:latin typeface="Georgia"/>
              </a:defRPr>
            </a:lvl3pPr>
            <a:lvl4pPr>
              <a:defRPr>
                <a:latin typeface="Georgia"/>
              </a:defRPr>
            </a:lvl4pPr>
            <a:lvl5pPr>
              <a:defRPr>
                <a:latin typeface="Georgi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8"/>
          <p:cNvSpPr>
            <a:spLocks noGrp="1"/>
          </p:cNvSpPr>
          <p:nvPr>
            <p:ph type="dt" sz="half" idx="10"/>
          </p:nvPr>
        </p:nvSpPr>
        <p:spPr/>
        <p:txBody>
          <a:bodyPr/>
          <a:lstStyle>
            <a:lvl1pPr>
              <a:defRPr/>
            </a:lvl1pPr>
          </a:lstStyle>
          <a:p>
            <a:pPr>
              <a:defRPr/>
            </a:pPr>
            <a:fld id="{FE96D37A-82FE-4B50-8BB0-498233F094EA}" type="datetime1">
              <a:rPr lang="en-US" smtClean="0">
                <a:solidFill>
                  <a:prstClr val="white"/>
                </a:solidFill>
              </a:rPr>
              <a:t>10/3/2023</a:t>
            </a:fld>
            <a:endParaRPr lang="en-US" dirty="0">
              <a:solidFill>
                <a:prstClr val="white"/>
              </a:solidFill>
            </a:endParaRPr>
          </a:p>
        </p:txBody>
      </p:sp>
      <p:sp>
        <p:nvSpPr>
          <p:cNvPr id="5" name="Footer Placeholder 9"/>
          <p:cNvSpPr>
            <a:spLocks noGrp="1"/>
          </p:cNvSpPr>
          <p:nvPr>
            <p:ph type="ftr" sz="quarter" idx="11"/>
          </p:nvPr>
        </p:nvSpPr>
        <p:spPr/>
        <p:txBody>
          <a:bodyPr/>
          <a:lstStyle>
            <a:lvl1pPr>
              <a:defRPr/>
            </a:lvl1pPr>
          </a:lstStyle>
          <a:p>
            <a:pPr>
              <a:defRPr/>
            </a:pPr>
            <a:endParaRPr lang="en-US" dirty="0">
              <a:solidFill>
                <a:prstClr val="white"/>
              </a:solidFill>
            </a:endParaRPr>
          </a:p>
        </p:txBody>
      </p:sp>
      <p:sp>
        <p:nvSpPr>
          <p:cNvPr id="7" name="Slide Number Placeholder 10"/>
          <p:cNvSpPr>
            <a:spLocks noGrp="1"/>
          </p:cNvSpPr>
          <p:nvPr>
            <p:ph type="sldNum" sz="quarter" idx="12"/>
          </p:nvPr>
        </p:nvSpPr>
        <p:spPr/>
        <p:txBody>
          <a:bodyPr/>
          <a:lstStyle>
            <a:lvl1pPr>
              <a:defRPr/>
            </a:lvl1pPr>
          </a:lstStyle>
          <a:p>
            <a:pPr>
              <a:defRPr/>
            </a:pPr>
            <a:fld id="{6B864F98-A3F4-4225-9B73-C923C3F85F37}"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51385449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a:solidFill>
                <a:prstClr val="white"/>
              </a:solidFill>
            </a:endParaRPr>
          </a:p>
        </p:txBody>
      </p:sp>
    </p:spTree>
    <p:extLst>
      <p:ext uri="{BB962C8B-B14F-4D97-AF65-F5344CB8AC3E}">
        <p14:creationId xmlns:p14="http://schemas.microsoft.com/office/powerpoint/2010/main" val="291580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0705"/>
            <a:ext cx="8229600" cy="1143000"/>
          </a:xfrm>
          <a:prstGeom prst="rect">
            <a:avLst/>
          </a:prstGeo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57200" y="1273705"/>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8"/>
          <p:cNvSpPr>
            <a:spLocks noGrp="1"/>
          </p:cNvSpPr>
          <p:nvPr>
            <p:ph type="dt" sz="half" idx="10"/>
          </p:nvPr>
        </p:nvSpPr>
        <p:spPr/>
        <p:txBody>
          <a:bodyPr/>
          <a:lstStyle>
            <a:lvl1pPr>
              <a:defRPr/>
            </a:lvl1pPr>
          </a:lstStyle>
          <a:p>
            <a:pPr>
              <a:defRPr/>
            </a:pPr>
            <a:fld id="{BF1F2576-F1D8-41A2-AE21-3296DEF20227}" type="datetime1">
              <a:rPr lang="en-US" smtClean="0">
                <a:solidFill>
                  <a:prstClr val="white"/>
                </a:solidFill>
              </a:rPr>
              <a:t>10/3/2023</a:t>
            </a:fld>
            <a:endParaRPr lang="en-US" dirty="0">
              <a:solidFill>
                <a:prstClr val="white"/>
              </a:solidFill>
            </a:endParaRPr>
          </a:p>
        </p:txBody>
      </p:sp>
      <p:sp>
        <p:nvSpPr>
          <p:cNvPr id="5" name="Footer Placeholder 9"/>
          <p:cNvSpPr>
            <a:spLocks noGrp="1"/>
          </p:cNvSpPr>
          <p:nvPr>
            <p:ph type="ftr" sz="quarter" idx="11"/>
          </p:nvPr>
        </p:nvSpPr>
        <p:spPr/>
        <p:txBody>
          <a:bodyPr/>
          <a:lstStyle>
            <a:lvl1pPr>
              <a:defRPr/>
            </a:lvl1pPr>
          </a:lstStyle>
          <a:p>
            <a:pPr>
              <a:defRPr/>
            </a:pPr>
            <a:endParaRPr lang="en-US" dirty="0">
              <a:solidFill>
                <a:prstClr val="white"/>
              </a:solidFill>
            </a:endParaRPr>
          </a:p>
        </p:txBody>
      </p:sp>
      <p:sp>
        <p:nvSpPr>
          <p:cNvPr id="6" name="Slide Number Placeholder 10"/>
          <p:cNvSpPr>
            <a:spLocks noGrp="1"/>
          </p:cNvSpPr>
          <p:nvPr>
            <p:ph type="sldNum" sz="quarter" idx="12"/>
          </p:nvPr>
        </p:nvSpPr>
        <p:spPr/>
        <p:txBody>
          <a:bodyPr/>
          <a:lstStyle>
            <a:lvl1pPr>
              <a:defRPr/>
            </a:lvl1pPr>
          </a:lstStyle>
          <a:p>
            <a:pPr>
              <a:defRPr/>
            </a:pPr>
            <a:fld id="{953D45C7-AFA8-4622-8BFA-D400F3569C1E}"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1904820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8"/>
          <p:cNvSpPr>
            <a:spLocks noGrp="1"/>
          </p:cNvSpPr>
          <p:nvPr>
            <p:ph type="dt" sz="half" idx="10"/>
          </p:nvPr>
        </p:nvSpPr>
        <p:spPr/>
        <p:txBody>
          <a:bodyPr/>
          <a:lstStyle>
            <a:lvl1pPr>
              <a:defRPr/>
            </a:lvl1pPr>
          </a:lstStyle>
          <a:p>
            <a:pPr>
              <a:defRPr/>
            </a:pPr>
            <a:fld id="{5B2D772C-5886-47E5-8F46-FBA6ED76B1DB}" type="datetime1">
              <a:rPr lang="en-US" smtClean="0">
                <a:solidFill>
                  <a:prstClr val="white"/>
                </a:solidFill>
              </a:rPr>
              <a:t>10/3/2023</a:t>
            </a:fld>
            <a:endParaRPr lang="en-US" dirty="0">
              <a:solidFill>
                <a:prstClr val="white"/>
              </a:solidFill>
            </a:endParaRPr>
          </a:p>
        </p:txBody>
      </p:sp>
      <p:sp>
        <p:nvSpPr>
          <p:cNvPr id="3" name="Footer Placeholder 9"/>
          <p:cNvSpPr>
            <a:spLocks noGrp="1"/>
          </p:cNvSpPr>
          <p:nvPr>
            <p:ph type="ftr" sz="quarter" idx="11"/>
          </p:nvPr>
        </p:nvSpPr>
        <p:spPr/>
        <p:txBody>
          <a:bodyPr/>
          <a:lstStyle>
            <a:lvl1pPr>
              <a:defRPr/>
            </a:lvl1pPr>
          </a:lstStyle>
          <a:p>
            <a:pPr>
              <a:defRPr/>
            </a:pPr>
            <a:endParaRPr lang="en-US" dirty="0">
              <a:solidFill>
                <a:prstClr val="white"/>
              </a:solidFill>
            </a:endParaRPr>
          </a:p>
        </p:txBody>
      </p:sp>
      <p:sp>
        <p:nvSpPr>
          <p:cNvPr id="4" name="Slide Number Placeholder 10"/>
          <p:cNvSpPr>
            <a:spLocks noGrp="1"/>
          </p:cNvSpPr>
          <p:nvPr>
            <p:ph type="sldNum" sz="quarter" idx="12"/>
          </p:nvPr>
        </p:nvSpPr>
        <p:spPr/>
        <p:txBody>
          <a:bodyPr/>
          <a:lstStyle>
            <a:lvl1pPr>
              <a:defRPr/>
            </a:lvl1pPr>
          </a:lstStyle>
          <a:p>
            <a:pPr>
              <a:defRPr/>
            </a:pPr>
            <a:fld id="{F33254E7-20DF-4EEC-B4C6-77997BC2924C}"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488046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558722CB-A57C-4CE6-BE8C-812A24C2671D}" type="datetime1">
              <a:rPr lang="en-US" smtClean="0">
                <a:solidFill>
                  <a:prstClr val="black">
                    <a:tint val="75000"/>
                  </a:prstClr>
                </a:solidFill>
              </a:rPr>
              <a:t>10/3/2023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5DB31B4-4655-594E-908F-791C6CD479A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446227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7.xml"/><Relationship Id="rId7"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4.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3.emf"/><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oleObject" Target="../embeddings/oleObject1.bin"/><Relationship Id="rId5" Type="http://schemas.openxmlformats.org/officeDocument/2006/relationships/slideLayout" Target="../slideLayouts/slideLayout15.xml"/><Relationship Id="rId10" Type="http://schemas.openxmlformats.org/officeDocument/2006/relationships/tags" Target="../tags/tag1.xml"/><Relationship Id="rId4" Type="http://schemas.openxmlformats.org/officeDocument/2006/relationships/slideLayout" Target="../slideLayouts/slideLayout14.xml"/><Relationship Id="rId9" Type="http://schemas.openxmlformats.org/officeDocument/2006/relationships/theme" Target="../theme/theme3.xml"/><Relationship Id="rId1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4.pn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3.emf"/><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oleObject" Target="../embeddings/oleObject3.bin"/><Relationship Id="rId5" Type="http://schemas.openxmlformats.org/officeDocument/2006/relationships/slideLayout" Target="../slideLayouts/slideLayout23.xml"/><Relationship Id="rId10" Type="http://schemas.openxmlformats.org/officeDocument/2006/relationships/tags" Target="../tags/tag3.xml"/><Relationship Id="rId4" Type="http://schemas.openxmlformats.org/officeDocument/2006/relationships/slideLayout" Target="../slideLayouts/slideLayout22.xml"/><Relationship Id="rId9" Type="http://schemas.openxmlformats.org/officeDocument/2006/relationships/theme" Target="../theme/theme4.xml"/><Relationship Id="rId14"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4.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image" Target="../media/image3.emf"/><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oleObject" Target="../embeddings/oleObject5.bin"/><Relationship Id="rId5" Type="http://schemas.openxmlformats.org/officeDocument/2006/relationships/slideLayout" Target="../slideLayouts/slideLayout31.xml"/><Relationship Id="rId10" Type="http://schemas.openxmlformats.org/officeDocument/2006/relationships/tags" Target="../tags/tag5.xml"/><Relationship Id="rId4" Type="http://schemas.openxmlformats.org/officeDocument/2006/relationships/slideLayout" Target="../slideLayouts/slideLayout30.xml"/><Relationship Id="rId9" Type="http://schemas.openxmlformats.org/officeDocument/2006/relationships/theme" Target="../theme/theme5.xml"/><Relationship Id="rId14"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4.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image" Target="../media/image3.emf"/><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oleObject" Target="../embeddings/oleObject7.bin"/><Relationship Id="rId5" Type="http://schemas.openxmlformats.org/officeDocument/2006/relationships/slideLayout" Target="../slideLayouts/slideLayout39.xml"/><Relationship Id="rId10" Type="http://schemas.openxmlformats.org/officeDocument/2006/relationships/tags" Target="../tags/tag7.xml"/><Relationship Id="rId4" Type="http://schemas.openxmlformats.org/officeDocument/2006/relationships/slideLayout" Target="../slideLayouts/slideLayout38.xml"/><Relationship Id="rId9" Type="http://schemas.openxmlformats.org/officeDocument/2006/relationships/theme" Target="../theme/theme6.xml"/><Relationship Id="rId14" Type="http://schemas.openxmlformats.org/officeDocument/2006/relationships/image" Target="../media/image5.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7.xml"/><Relationship Id="rId1" Type="http://schemas.openxmlformats.org/officeDocument/2006/relationships/slideLayout" Target="../slideLayouts/slideLayout43.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46.xml"/><Relationship Id="rId7" Type="http://schemas.openxmlformats.org/officeDocument/2006/relationships/slideLayout" Target="../slideLayouts/slideLayout50.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5" Type="http://schemas.openxmlformats.org/officeDocument/2006/relationships/slideLayout" Target="../slideLayouts/slideLayout48.xml"/><Relationship Id="rId4" Type="http://schemas.openxmlformats.org/officeDocument/2006/relationships/slideLayout" Target="../slideLayouts/slideLayout47.xml"/><Relationship Id="rId9" Type="http://schemas.openxmlformats.org/officeDocument/2006/relationships/image" Target="../media/image6.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image" Target="../media/image8.png"/><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image" Target="../media/image7.png"/><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theme" Target="../theme/theme9.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Date Placeholder 8"/>
          <p:cNvSpPr>
            <a:spLocks noGrp="1"/>
          </p:cNvSpPr>
          <p:nvPr>
            <p:ph type="dt" sz="half" idx="2"/>
          </p:nvPr>
        </p:nvSpPr>
        <p:spPr>
          <a:xfrm>
            <a:off x="457200" y="6553200"/>
            <a:ext cx="2133600" cy="304800"/>
          </a:xfrm>
          <a:prstGeom prst="rect">
            <a:avLst/>
          </a:prstGeom>
        </p:spPr>
        <p:txBody>
          <a:bodyPr vert="horz" wrap="square" lIns="91440" tIns="45720" rIns="91440" bIns="45720" numCol="1" anchor="ctr" anchorCtr="0" compatLnSpc="1">
            <a:prstTxWarp prst="textNoShape">
              <a:avLst/>
            </a:prstTxWarp>
          </a:bodyPr>
          <a:lstStyle>
            <a:lvl1pPr>
              <a:defRPr sz="1000">
                <a:solidFill>
                  <a:schemeClr val="bg1"/>
                </a:solidFill>
                <a:latin typeface="Arial" charset="0"/>
                <a:ea typeface="ヒラギノ角ゴ Pro W3" charset="0"/>
                <a:cs typeface="ヒラギノ角ゴ Pro W3" charset="0"/>
              </a:defRPr>
            </a:lvl1pPr>
          </a:lstStyle>
          <a:p>
            <a:pPr fontAlgn="base">
              <a:spcBef>
                <a:spcPct val="0"/>
              </a:spcBef>
              <a:spcAft>
                <a:spcPct val="0"/>
              </a:spcAft>
              <a:defRPr/>
            </a:pPr>
            <a:fld id="{C8C8ACD6-C2D3-43A1-84ED-5AE0297C207D}" type="datetime1">
              <a:rPr lang="en-US" smtClean="0">
                <a:solidFill>
                  <a:prstClr val="white"/>
                </a:solidFill>
              </a:rPr>
              <a:t>10/3/2023</a:t>
            </a:fld>
            <a:endParaRPr lang="en-US" dirty="0">
              <a:solidFill>
                <a:prstClr val="white"/>
              </a:solidFill>
            </a:endParaRPr>
          </a:p>
        </p:txBody>
      </p:sp>
      <p:sp>
        <p:nvSpPr>
          <p:cNvPr id="8" name="Footer Placeholder 9"/>
          <p:cNvSpPr>
            <a:spLocks noGrp="1"/>
          </p:cNvSpPr>
          <p:nvPr>
            <p:ph type="ftr" sz="quarter" idx="3"/>
          </p:nvPr>
        </p:nvSpPr>
        <p:spPr>
          <a:xfrm>
            <a:off x="2971800" y="6553200"/>
            <a:ext cx="3886200" cy="304800"/>
          </a:xfrm>
          <a:prstGeom prst="rect">
            <a:avLst/>
          </a:prstGeom>
        </p:spPr>
        <p:txBody>
          <a:bodyPr vert="horz" wrap="square" lIns="91440" tIns="45720" rIns="91440" bIns="45720" numCol="1" anchor="ctr" anchorCtr="0" compatLnSpc="1">
            <a:prstTxWarp prst="textNoShape">
              <a:avLst/>
            </a:prstTxWarp>
          </a:bodyPr>
          <a:lstStyle>
            <a:lvl1pPr algn="ctr">
              <a:defRPr sz="1000" b="1">
                <a:solidFill>
                  <a:schemeClr val="bg1"/>
                </a:solidFill>
                <a:latin typeface="Georgia" charset="0"/>
                <a:ea typeface="ヒラギノ角ゴ Pro W3" charset="-128"/>
                <a:cs typeface="ヒラギノ角ゴ Pro W3" charset="-128"/>
              </a:defRPr>
            </a:lvl1pPr>
          </a:lstStyle>
          <a:p>
            <a:pPr fontAlgn="base">
              <a:spcBef>
                <a:spcPct val="0"/>
              </a:spcBef>
              <a:spcAft>
                <a:spcPct val="0"/>
              </a:spcAft>
              <a:defRPr/>
            </a:pPr>
            <a:endParaRPr lang="en-US" dirty="0">
              <a:solidFill>
                <a:prstClr val="white"/>
              </a:solidFill>
            </a:endParaRPr>
          </a:p>
        </p:txBody>
      </p:sp>
      <p:sp>
        <p:nvSpPr>
          <p:cNvPr id="9" name="Slide Number Placeholder 10"/>
          <p:cNvSpPr>
            <a:spLocks noGrp="1"/>
          </p:cNvSpPr>
          <p:nvPr>
            <p:ph type="sldNum" sz="quarter" idx="4"/>
          </p:nvPr>
        </p:nvSpPr>
        <p:spPr>
          <a:xfrm>
            <a:off x="6553200" y="6553200"/>
            <a:ext cx="2133600" cy="304800"/>
          </a:xfrm>
          <a:prstGeom prst="rect">
            <a:avLst/>
          </a:prstGeom>
        </p:spPr>
        <p:txBody>
          <a:bodyPr vert="horz" wrap="square" lIns="91440" tIns="45720" rIns="91440" bIns="45720" numCol="1" anchor="ctr" anchorCtr="0" compatLnSpc="1">
            <a:prstTxWarp prst="textNoShape">
              <a:avLst/>
            </a:prstTxWarp>
          </a:bodyPr>
          <a:lstStyle>
            <a:lvl1pPr algn="r">
              <a:defRPr sz="1000">
                <a:solidFill>
                  <a:schemeClr val="bg1"/>
                </a:solidFill>
                <a:latin typeface="Arial" pitchFamily="34" charset="0"/>
                <a:ea typeface="ヒラギノ角ゴ Pro W3" charset="-128"/>
                <a:cs typeface="+mn-cs"/>
              </a:defRPr>
            </a:lvl1pPr>
          </a:lstStyle>
          <a:p>
            <a:pPr fontAlgn="base">
              <a:spcBef>
                <a:spcPct val="0"/>
              </a:spcBef>
              <a:spcAft>
                <a:spcPct val="0"/>
              </a:spcAft>
              <a:defRPr/>
            </a:pPr>
            <a:fld id="{A687B29D-AAB7-4F84-A803-086484AB6C62}" type="slidenum">
              <a:rPr lang="en-US">
                <a:solidFill>
                  <a:prstClr val="white"/>
                </a:solidFill>
              </a:rPr>
              <a:pPr fontAlgn="base">
                <a:spcBef>
                  <a:spcPct val="0"/>
                </a:spcBef>
                <a:spcAft>
                  <a:spcPct val="0"/>
                </a:spcAft>
                <a:defRPr/>
              </a:pPr>
              <a:t>‹#›</a:t>
            </a:fld>
            <a:endParaRPr lang="en-US" dirty="0">
              <a:solidFill>
                <a:prstClr val="white"/>
              </a:solidFill>
            </a:endParaRPr>
          </a:p>
        </p:txBody>
      </p:sp>
    </p:spTree>
    <p:extLst>
      <p:ext uri="{BB962C8B-B14F-4D97-AF65-F5344CB8AC3E}">
        <p14:creationId xmlns:p14="http://schemas.microsoft.com/office/powerpoint/2010/main" val="28380252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2pPr>
      <a:lvl3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3pPr>
      <a:lvl4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4pPr>
      <a:lvl5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ヒラギノ角ゴ Pro W3" charset="-128"/>
          <a:cs typeface="ヒラギノ角ゴ Pro W3"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S PGothic" pitchFamily="34" charset="-128"/>
          <a:cs typeface="ヒラギノ角ゴ Pro W3"/>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S PGothic" pitchFamily="34" charset="-128"/>
          <a:cs typeface="ヒラギノ角ゴ Pro W3"/>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Date Placeholder 8"/>
          <p:cNvSpPr>
            <a:spLocks noGrp="1"/>
          </p:cNvSpPr>
          <p:nvPr>
            <p:ph type="dt" sz="half" idx="2"/>
          </p:nvPr>
        </p:nvSpPr>
        <p:spPr>
          <a:xfrm>
            <a:off x="457200" y="6553200"/>
            <a:ext cx="2133600" cy="304800"/>
          </a:xfrm>
          <a:prstGeom prst="rect">
            <a:avLst/>
          </a:prstGeom>
        </p:spPr>
        <p:txBody>
          <a:bodyPr vert="horz" wrap="square" lIns="91440" tIns="45720" rIns="91440" bIns="45720" numCol="1" anchor="ctr" anchorCtr="0" compatLnSpc="1">
            <a:prstTxWarp prst="textNoShape">
              <a:avLst/>
            </a:prstTxWarp>
          </a:bodyPr>
          <a:lstStyle>
            <a:lvl1pPr>
              <a:defRPr sz="1000">
                <a:solidFill>
                  <a:schemeClr val="bg1"/>
                </a:solidFill>
                <a:latin typeface="Arial" charset="0"/>
                <a:ea typeface="ヒラギノ角ゴ Pro W3" charset="0"/>
                <a:cs typeface="ヒラギノ角ゴ Pro W3" charset="0"/>
              </a:defRPr>
            </a:lvl1pPr>
          </a:lstStyle>
          <a:p>
            <a:pPr fontAlgn="base">
              <a:spcBef>
                <a:spcPct val="0"/>
              </a:spcBef>
              <a:spcAft>
                <a:spcPct val="0"/>
              </a:spcAft>
              <a:defRPr/>
            </a:pPr>
            <a:fld id="{363A1261-13D9-4641-A644-A5D3C5B7814C}" type="datetime1">
              <a:rPr lang="en-US" smtClean="0">
                <a:solidFill>
                  <a:prstClr val="white"/>
                </a:solidFill>
              </a:rPr>
              <a:t>10/3/2023</a:t>
            </a:fld>
            <a:endParaRPr lang="en-US" dirty="0">
              <a:solidFill>
                <a:prstClr val="white"/>
              </a:solidFill>
            </a:endParaRPr>
          </a:p>
        </p:txBody>
      </p:sp>
      <p:sp>
        <p:nvSpPr>
          <p:cNvPr id="8" name="Footer Placeholder 9"/>
          <p:cNvSpPr>
            <a:spLocks noGrp="1"/>
          </p:cNvSpPr>
          <p:nvPr>
            <p:ph type="ftr" sz="quarter" idx="3"/>
          </p:nvPr>
        </p:nvSpPr>
        <p:spPr>
          <a:xfrm>
            <a:off x="2971800" y="6553200"/>
            <a:ext cx="3886200" cy="304800"/>
          </a:xfrm>
          <a:prstGeom prst="rect">
            <a:avLst/>
          </a:prstGeom>
        </p:spPr>
        <p:txBody>
          <a:bodyPr vert="horz" wrap="square" lIns="91440" tIns="45720" rIns="91440" bIns="45720" numCol="1" anchor="ctr" anchorCtr="0" compatLnSpc="1">
            <a:prstTxWarp prst="textNoShape">
              <a:avLst/>
            </a:prstTxWarp>
          </a:bodyPr>
          <a:lstStyle>
            <a:lvl1pPr algn="ctr">
              <a:defRPr sz="1000" b="1">
                <a:solidFill>
                  <a:schemeClr val="bg1"/>
                </a:solidFill>
                <a:latin typeface="Georgia" charset="0"/>
                <a:ea typeface="ヒラギノ角ゴ Pro W3" charset="-128"/>
                <a:cs typeface="ヒラギノ角ゴ Pro W3" charset="-128"/>
              </a:defRPr>
            </a:lvl1pPr>
          </a:lstStyle>
          <a:p>
            <a:pPr fontAlgn="base">
              <a:spcBef>
                <a:spcPct val="0"/>
              </a:spcBef>
              <a:spcAft>
                <a:spcPct val="0"/>
              </a:spcAft>
              <a:defRPr/>
            </a:pPr>
            <a:endParaRPr lang="en-US" dirty="0">
              <a:solidFill>
                <a:prstClr val="white"/>
              </a:solidFill>
            </a:endParaRPr>
          </a:p>
        </p:txBody>
      </p:sp>
      <p:sp>
        <p:nvSpPr>
          <p:cNvPr id="9" name="Slide Number Placeholder 10"/>
          <p:cNvSpPr>
            <a:spLocks noGrp="1"/>
          </p:cNvSpPr>
          <p:nvPr>
            <p:ph type="sldNum" sz="quarter" idx="4"/>
          </p:nvPr>
        </p:nvSpPr>
        <p:spPr>
          <a:xfrm>
            <a:off x="6553200" y="6553200"/>
            <a:ext cx="2133600" cy="304800"/>
          </a:xfrm>
          <a:prstGeom prst="rect">
            <a:avLst/>
          </a:prstGeom>
        </p:spPr>
        <p:txBody>
          <a:bodyPr vert="horz" wrap="square" lIns="91440" tIns="45720" rIns="91440" bIns="45720" numCol="1" anchor="ctr" anchorCtr="0" compatLnSpc="1">
            <a:prstTxWarp prst="textNoShape">
              <a:avLst/>
            </a:prstTxWarp>
          </a:bodyPr>
          <a:lstStyle>
            <a:lvl1pPr algn="r">
              <a:defRPr sz="1000">
                <a:solidFill>
                  <a:schemeClr val="bg1"/>
                </a:solidFill>
                <a:latin typeface="Arial" pitchFamily="34" charset="0"/>
                <a:ea typeface="ヒラギノ角ゴ Pro W3" charset="-128"/>
                <a:cs typeface="+mn-cs"/>
              </a:defRPr>
            </a:lvl1pPr>
          </a:lstStyle>
          <a:p>
            <a:pPr fontAlgn="base">
              <a:spcBef>
                <a:spcPct val="0"/>
              </a:spcBef>
              <a:spcAft>
                <a:spcPct val="0"/>
              </a:spcAft>
              <a:defRPr/>
            </a:pPr>
            <a:fld id="{A687B29D-AAB7-4F84-A803-086484AB6C62}" type="slidenum">
              <a:rPr lang="en-US">
                <a:solidFill>
                  <a:prstClr val="white"/>
                </a:solidFill>
              </a:rPr>
              <a:pPr fontAlgn="base">
                <a:spcBef>
                  <a:spcPct val="0"/>
                </a:spcBef>
                <a:spcAft>
                  <a:spcPct val="0"/>
                </a:spcAft>
                <a:defRPr/>
              </a:pPr>
              <a:t>‹#›</a:t>
            </a:fld>
            <a:endParaRPr lang="en-US" dirty="0">
              <a:solidFill>
                <a:prstClr val="white"/>
              </a:solidFill>
            </a:endParaRPr>
          </a:p>
        </p:txBody>
      </p:sp>
    </p:spTree>
    <p:extLst>
      <p:ext uri="{BB962C8B-B14F-4D97-AF65-F5344CB8AC3E}">
        <p14:creationId xmlns:p14="http://schemas.microsoft.com/office/powerpoint/2010/main" val="3017665793"/>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2pPr>
      <a:lvl3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3pPr>
      <a:lvl4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4pPr>
      <a:lvl5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ヒラギノ角ゴ Pro W3" charset="-128"/>
          <a:cs typeface="ヒラギノ角ゴ Pro W3"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S PGothic" pitchFamily="34" charset="-128"/>
          <a:cs typeface="ヒラギノ角ゴ Pro W3"/>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S PGothic" pitchFamily="34" charset="-128"/>
          <a:cs typeface="ヒラギノ角ゴ Pro W3"/>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0"/>
            </p:custDataLst>
            <p:extLst>
              <p:ext uri="{D42A27DB-BD31-4B8C-83A1-F6EECF244321}">
                <p14:modId xmlns:p14="http://schemas.microsoft.com/office/powerpoint/2010/main" val="1152530945"/>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11" imgW="216" imgH="216" progId="TCLayout.ActiveDocument.1">
                  <p:embed/>
                </p:oleObj>
              </mc:Choice>
              <mc:Fallback>
                <p:oleObj name="think-cell Slide" r:id="rId11" imgW="216" imgH="216" progId="TCLayout.ActiveDocument.1">
                  <p:embed/>
                  <p:pic>
                    <p:nvPicPr>
                      <p:cNvPr id="4" name="Object 3" hidden="1"/>
                      <p:cNvPicPr/>
                      <p:nvPr/>
                    </p:nvPicPr>
                    <p:blipFill>
                      <a:blip r:embed="rId12"/>
                      <a:stretch>
                        <a:fillRect/>
                      </a:stretch>
                    </p:blipFill>
                    <p:spPr>
                      <a:xfrm>
                        <a:off x="1589" y="1589"/>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0" y="6135373"/>
            <a:ext cx="9144000" cy="731839"/>
          </a:xfrm>
          <a:prstGeom prst="rect">
            <a:avLst/>
          </a:prstGeom>
          <a:solidFill>
            <a:srgbClr val="17355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6290974" y="6266033"/>
            <a:ext cx="2209800" cy="491987"/>
          </a:xfrm>
          <a:prstGeom prst="rect">
            <a:avLst/>
          </a:prstGeom>
        </p:spPr>
      </p:pic>
      <p:sp>
        <p:nvSpPr>
          <p:cNvPr id="6" name="Slide Number Placeholder 5"/>
          <p:cNvSpPr>
            <a:spLocks noGrp="1"/>
          </p:cNvSpPr>
          <p:nvPr>
            <p:ph type="sldNum" sz="quarter" idx="4"/>
          </p:nvPr>
        </p:nvSpPr>
        <p:spPr>
          <a:xfrm>
            <a:off x="6937830" y="6400140"/>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pic>
        <p:nvPicPr>
          <p:cNvPr id="12" name="Picture 1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467591" y="6248400"/>
            <a:ext cx="1930400" cy="582368"/>
          </a:xfrm>
          <a:prstGeom prst="rect">
            <a:avLst/>
          </a:prstGeom>
        </p:spPr>
      </p:pic>
    </p:spTree>
    <p:extLst>
      <p:ext uri="{BB962C8B-B14F-4D97-AF65-F5344CB8AC3E}">
        <p14:creationId xmlns:p14="http://schemas.microsoft.com/office/powerpoint/2010/main" val="762195288"/>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Lst>
  <p:hf hdr="0" ftr="0" dt="0"/>
  <p:txStyles>
    <p:titleStyle>
      <a:lvl1pPr algn="ctr" defTabSz="4572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0"/>
            </p:custDataLst>
            <p:extLst>
              <p:ext uri="{D42A27DB-BD31-4B8C-83A1-F6EECF244321}">
                <p14:modId xmlns:p14="http://schemas.microsoft.com/office/powerpoint/2010/main" val="2537765653"/>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11" imgW="216" imgH="216" progId="TCLayout.ActiveDocument.1">
                  <p:embed/>
                </p:oleObj>
              </mc:Choice>
              <mc:Fallback>
                <p:oleObj name="think-cell Slide" r:id="rId11" imgW="216" imgH="216" progId="TCLayout.ActiveDocument.1">
                  <p:embed/>
                  <p:pic>
                    <p:nvPicPr>
                      <p:cNvPr id="4" name="Object 3" hidden="1"/>
                      <p:cNvPicPr/>
                      <p:nvPr/>
                    </p:nvPicPr>
                    <p:blipFill>
                      <a:blip r:embed="rId12"/>
                      <a:stretch>
                        <a:fillRect/>
                      </a:stretch>
                    </p:blipFill>
                    <p:spPr>
                      <a:xfrm>
                        <a:off x="1589" y="1589"/>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0" y="6135373"/>
            <a:ext cx="9144000" cy="731839"/>
          </a:xfrm>
          <a:prstGeom prst="rect">
            <a:avLst/>
          </a:prstGeom>
          <a:solidFill>
            <a:srgbClr val="17355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6290974" y="6266033"/>
            <a:ext cx="2209800" cy="491987"/>
          </a:xfrm>
          <a:prstGeom prst="rect">
            <a:avLst/>
          </a:prstGeom>
        </p:spPr>
      </p:pic>
      <p:sp>
        <p:nvSpPr>
          <p:cNvPr id="6" name="Slide Number Placeholder 5"/>
          <p:cNvSpPr>
            <a:spLocks noGrp="1"/>
          </p:cNvSpPr>
          <p:nvPr>
            <p:ph type="sldNum" sz="quarter" idx="4"/>
          </p:nvPr>
        </p:nvSpPr>
        <p:spPr>
          <a:xfrm>
            <a:off x="6937830" y="6400140"/>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pic>
        <p:nvPicPr>
          <p:cNvPr id="12" name="Picture 1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467591" y="6248400"/>
            <a:ext cx="1930400" cy="582368"/>
          </a:xfrm>
          <a:prstGeom prst="rect">
            <a:avLst/>
          </a:prstGeom>
        </p:spPr>
      </p:pic>
    </p:spTree>
    <p:extLst>
      <p:ext uri="{BB962C8B-B14F-4D97-AF65-F5344CB8AC3E}">
        <p14:creationId xmlns:p14="http://schemas.microsoft.com/office/powerpoint/2010/main" val="3380191351"/>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Lst>
  <p:hf hdr="0" ftr="0" dt="0"/>
  <p:txStyles>
    <p:titleStyle>
      <a:lvl1pPr algn="ctr" defTabSz="4572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0"/>
            </p:custDataLst>
            <p:extLst>
              <p:ext uri="{D42A27DB-BD31-4B8C-83A1-F6EECF244321}">
                <p14:modId xmlns:p14="http://schemas.microsoft.com/office/powerpoint/2010/main" val="3068524525"/>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11" imgW="216" imgH="216" progId="TCLayout.ActiveDocument.1">
                  <p:embed/>
                </p:oleObj>
              </mc:Choice>
              <mc:Fallback>
                <p:oleObj name="think-cell Slide" r:id="rId11" imgW="216" imgH="216" progId="TCLayout.ActiveDocument.1">
                  <p:embed/>
                  <p:pic>
                    <p:nvPicPr>
                      <p:cNvPr id="4" name="Object 3" hidden="1"/>
                      <p:cNvPicPr/>
                      <p:nvPr/>
                    </p:nvPicPr>
                    <p:blipFill>
                      <a:blip r:embed="rId12"/>
                      <a:stretch>
                        <a:fillRect/>
                      </a:stretch>
                    </p:blipFill>
                    <p:spPr>
                      <a:xfrm>
                        <a:off x="1589" y="1589"/>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0" y="6135373"/>
            <a:ext cx="9144000" cy="731839"/>
          </a:xfrm>
          <a:prstGeom prst="rect">
            <a:avLst/>
          </a:prstGeom>
          <a:solidFill>
            <a:srgbClr val="17355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6290974" y="6266033"/>
            <a:ext cx="2209800" cy="491987"/>
          </a:xfrm>
          <a:prstGeom prst="rect">
            <a:avLst/>
          </a:prstGeom>
        </p:spPr>
      </p:pic>
      <p:sp>
        <p:nvSpPr>
          <p:cNvPr id="6" name="Slide Number Placeholder 5"/>
          <p:cNvSpPr>
            <a:spLocks noGrp="1"/>
          </p:cNvSpPr>
          <p:nvPr>
            <p:ph type="sldNum" sz="quarter" idx="4"/>
          </p:nvPr>
        </p:nvSpPr>
        <p:spPr>
          <a:xfrm>
            <a:off x="6937830" y="6400140"/>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pic>
        <p:nvPicPr>
          <p:cNvPr id="12" name="Picture 1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467591" y="6248400"/>
            <a:ext cx="1930400" cy="582368"/>
          </a:xfrm>
          <a:prstGeom prst="rect">
            <a:avLst/>
          </a:prstGeom>
        </p:spPr>
      </p:pic>
    </p:spTree>
    <p:extLst>
      <p:ext uri="{BB962C8B-B14F-4D97-AF65-F5344CB8AC3E}">
        <p14:creationId xmlns:p14="http://schemas.microsoft.com/office/powerpoint/2010/main" val="2527747620"/>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Lst>
  <p:hf hdr="0" ftr="0" dt="0"/>
  <p:txStyles>
    <p:titleStyle>
      <a:lvl1pPr algn="ctr" defTabSz="4572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0"/>
            </p:custDataLst>
            <p:extLst>
              <p:ext uri="{D42A27DB-BD31-4B8C-83A1-F6EECF244321}">
                <p14:modId xmlns:p14="http://schemas.microsoft.com/office/powerpoint/2010/main" val="1076293104"/>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11" imgW="216" imgH="216" progId="TCLayout.ActiveDocument.1">
                  <p:embed/>
                </p:oleObj>
              </mc:Choice>
              <mc:Fallback>
                <p:oleObj name="think-cell Slide" r:id="rId11" imgW="216" imgH="216" progId="TCLayout.ActiveDocument.1">
                  <p:embed/>
                  <p:pic>
                    <p:nvPicPr>
                      <p:cNvPr id="4" name="Object 3" hidden="1"/>
                      <p:cNvPicPr/>
                      <p:nvPr/>
                    </p:nvPicPr>
                    <p:blipFill>
                      <a:blip r:embed="rId12"/>
                      <a:stretch>
                        <a:fillRect/>
                      </a:stretch>
                    </p:blipFill>
                    <p:spPr>
                      <a:xfrm>
                        <a:off x="1589" y="1589"/>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0" y="6135373"/>
            <a:ext cx="9144000" cy="731839"/>
          </a:xfrm>
          <a:prstGeom prst="rect">
            <a:avLst/>
          </a:prstGeom>
          <a:solidFill>
            <a:srgbClr val="17355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6290974" y="6266033"/>
            <a:ext cx="2209800" cy="491987"/>
          </a:xfrm>
          <a:prstGeom prst="rect">
            <a:avLst/>
          </a:prstGeom>
        </p:spPr>
      </p:pic>
      <p:sp>
        <p:nvSpPr>
          <p:cNvPr id="6" name="Slide Number Placeholder 5"/>
          <p:cNvSpPr>
            <a:spLocks noGrp="1"/>
          </p:cNvSpPr>
          <p:nvPr>
            <p:ph type="sldNum" sz="quarter" idx="4"/>
          </p:nvPr>
        </p:nvSpPr>
        <p:spPr>
          <a:xfrm>
            <a:off x="6937830" y="6400140"/>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pic>
        <p:nvPicPr>
          <p:cNvPr id="12" name="Picture 1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467591" y="6248400"/>
            <a:ext cx="1930400" cy="582368"/>
          </a:xfrm>
          <a:prstGeom prst="rect">
            <a:avLst/>
          </a:prstGeom>
        </p:spPr>
      </p:pic>
    </p:spTree>
    <p:extLst>
      <p:ext uri="{BB962C8B-B14F-4D97-AF65-F5344CB8AC3E}">
        <p14:creationId xmlns:p14="http://schemas.microsoft.com/office/powerpoint/2010/main" val="2696330507"/>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Lst>
  <p:hf hdr="0" ftr="0" dt="0"/>
  <p:txStyles>
    <p:titleStyle>
      <a:lvl1pPr algn="ctr" defTabSz="4572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Date Placeholder 8"/>
          <p:cNvSpPr>
            <a:spLocks noGrp="1"/>
          </p:cNvSpPr>
          <p:nvPr>
            <p:ph type="dt" sz="half" idx="2"/>
          </p:nvPr>
        </p:nvSpPr>
        <p:spPr>
          <a:xfrm>
            <a:off x="457200" y="6553200"/>
            <a:ext cx="2133600" cy="304800"/>
          </a:xfrm>
          <a:prstGeom prst="rect">
            <a:avLst/>
          </a:prstGeom>
        </p:spPr>
        <p:txBody>
          <a:bodyPr vert="horz" wrap="square" lIns="91440" tIns="45720" rIns="91440" bIns="45720" numCol="1" anchor="ctr" anchorCtr="0" compatLnSpc="1">
            <a:prstTxWarp prst="textNoShape">
              <a:avLst/>
            </a:prstTxWarp>
          </a:bodyPr>
          <a:lstStyle>
            <a:lvl1pPr>
              <a:defRPr sz="1000">
                <a:solidFill>
                  <a:schemeClr val="bg1"/>
                </a:solidFill>
                <a:latin typeface="Arial" charset="0"/>
                <a:ea typeface="ヒラギノ角ゴ Pro W3" charset="0"/>
                <a:cs typeface="ヒラギノ角ゴ Pro W3" charset="0"/>
              </a:defRPr>
            </a:lvl1pPr>
          </a:lstStyle>
          <a:p>
            <a:pPr fontAlgn="base">
              <a:spcBef>
                <a:spcPct val="0"/>
              </a:spcBef>
              <a:spcAft>
                <a:spcPct val="0"/>
              </a:spcAft>
              <a:defRPr/>
            </a:pPr>
            <a:fld id="{45D60BAB-D7EF-44DD-AE5E-B9A8F30D6FE6}" type="datetime1">
              <a:rPr lang="en-US" smtClean="0">
                <a:solidFill>
                  <a:prstClr val="white"/>
                </a:solidFill>
              </a:rPr>
              <a:t>10/3/2023</a:t>
            </a:fld>
            <a:endParaRPr lang="en-US" dirty="0">
              <a:solidFill>
                <a:prstClr val="white"/>
              </a:solidFill>
            </a:endParaRPr>
          </a:p>
        </p:txBody>
      </p:sp>
      <p:sp>
        <p:nvSpPr>
          <p:cNvPr id="8" name="Footer Placeholder 9"/>
          <p:cNvSpPr>
            <a:spLocks noGrp="1"/>
          </p:cNvSpPr>
          <p:nvPr>
            <p:ph type="ftr" sz="quarter" idx="3"/>
          </p:nvPr>
        </p:nvSpPr>
        <p:spPr>
          <a:xfrm>
            <a:off x="2971800" y="6553200"/>
            <a:ext cx="3886200" cy="304800"/>
          </a:xfrm>
          <a:prstGeom prst="rect">
            <a:avLst/>
          </a:prstGeom>
        </p:spPr>
        <p:txBody>
          <a:bodyPr vert="horz" wrap="square" lIns="91440" tIns="45720" rIns="91440" bIns="45720" numCol="1" anchor="ctr" anchorCtr="0" compatLnSpc="1">
            <a:prstTxWarp prst="textNoShape">
              <a:avLst/>
            </a:prstTxWarp>
          </a:bodyPr>
          <a:lstStyle>
            <a:lvl1pPr algn="ctr">
              <a:defRPr sz="1000" b="1">
                <a:solidFill>
                  <a:schemeClr val="bg1"/>
                </a:solidFill>
                <a:latin typeface="Georgia" charset="0"/>
                <a:ea typeface="ヒラギノ角ゴ Pro W3" charset="-128"/>
                <a:cs typeface="ヒラギノ角ゴ Pro W3" charset="-128"/>
              </a:defRPr>
            </a:lvl1pPr>
          </a:lstStyle>
          <a:p>
            <a:pPr fontAlgn="base">
              <a:spcBef>
                <a:spcPct val="0"/>
              </a:spcBef>
              <a:spcAft>
                <a:spcPct val="0"/>
              </a:spcAft>
              <a:defRPr/>
            </a:pPr>
            <a:endParaRPr lang="en-US" dirty="0">
              <a:solidFill>
                <a:prstClr val="white"/>
              </a:solidFill>
            </a:endParaRPr>
          </a:p>
        </p:txBody>
      </p:sp>
      <p:sp>
        <p:nvSpPr>
          <p:cNvPr id="9" name="Slide Number Placeholder 10"/>
          <p:cNvSpPr>
            <a:spLocks noGrp="1"/>
          </p:cNvSpPr>
          <p:nvPr>
            <p:ph type="sldNum" sz="quarter" idx="4"/>
          </p:nvPr>
        </p:nvSpPr>
        <p:spPr>
          <a:xfrm>
            <a:off x="6553200" y="6553200"/>
            <a:ext cx="2133600" cy="304800"/>
          </a:xfrm>
          <a:prstGeom prst="rect">
            <a:avLst/>
          </a:prstGeom>
        </p:spPr>
        <p:txBody>
          <a:bodyPr vert="horz" wrap="square" lIns="91440" tIns="45720" rIns="91440" bIns="45720" numCol="1" anchor="ctr" anchorCtr="0" compatLnSpc="1">
            <a:prstTxWarp prst="textNoShape">
              <a:avLst/>
            </a:prstTxWarp>
          </a:bodyPr>
          <a:lstStyle>
            <a:lvl1pPr algn="r">
              <a:defRPr sz="1000">
                <a:solidFill>
                  <a:schemeClr val="bg1"/>
                </a:solidFill>
                <a:latin typeface="Arial" pitchFamily="34" charset="0"/>
                <a:ea typeface="ヒラギノ角ゴ Pro W3" charset="-128"/>
                <a:cs typeface="+mn-cs"/>
              </a:defRPr>
            </a:lvl1pPr>
          </a:lstStyle>
          <a:p>
            <a:pPr fontAlgn="base">
              <a:spcBef>
                <a:spcPct val="0"/>
              </a:spcBef>
              <a:spcAft>
                <a:spcPct val="0"/>
              </a:spcAft>
              <a:defRPr/>
            </a:pPr>
            <a:fld id="{A687B29D-AAB7-4F84-A803-086484AB6C62}" type="slidenum">
              <a:rPr lang="en-US">
                <a:solidFill>
                  <a:prstClr val="white"/>
                </a:solidFill>
              </a:rPr>
              <a:pPr fontAlgn="base">
                <a:spcBef>
                  <a:spcPct val="0"/>
                </a:spcBef>
                <a:spcAft>
                  <a:spcPct val="0"/>
                </a:spcAft>
                <a:defRPr/>
              </a:pPr>
              <a:t>‹#›</a:t>
            </a:fld>
            <a:endParaRPr lang="en-US" dirty="0">
              <a:solidFill>
                <a:prstClr val="white"/>
              </a:solidFill>
            </a:endParaRPr>
          </a:p>
        </p:txBody>
      </p:sp>
    </p:spTree>
    <p:extLst>
      <p:ext uri="{BB962C8B-B14F-4D97-AF65-F5344CB8AC3E}">
        <p14:creationId xmlns:p14="http://schemas.microsoft.com/office/powerpoint/2010/main" val="4203540127"/>
      </p:ext>
    </p:extLst>
  </p:cSld>
  <p:clrMap bg1="lt1" tx1="dk1" bg2="lt2" tx2="dk2" accent1="accent1" accent2="accent2" accent3="accent3" accent4="accent4" accent5="accent5" accent6="accent6" hlink="hlink" folHlink="folHlink"/>
  <p:sldLayoutIdLst>
    <p:sldLayoutId id="2147483786" r:id="rId1"/>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2pPr>
      <a:lvl3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3pPr>
      <a:lvl4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4pPr>
      <a:lvl5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ヒラギノ角ゴ Pro W3" charset="-128"/>
          <a:cs typeface="ヒラギノ角ゴ Pro W3"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S PGothic" pitchFamily="34" charset="-128"/>
          <a:cs typeface="ヒラギノ角ゴ Pro W3"/>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S PGothic" pitchFamily="34" charset="-128"/>
          <a:cs typeface="ヒラギノ角ゴ Pro W3"/>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0" y="6140677"/>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9" name="Picture 8" descr="3. VA-PRIMARY-HORIZONTAL-WHITE-VECTOR2.pn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290974" y="6271406"/>
            <a:ext cx="2209800" cy="491986"/>
          </a:xfrm>
          <a:prstGeom prst="rect">
            <a:avLst/>
          </a:prstGeom>
        </p:spPr>
      </p:pic>
      <p:sp>
        <p:nvSpPr>
          <p:cNvPr id="6" name="Slide Number Placeholder 5"/>
          <p:cNvSpPr>
            <a:spLocks noGrp="1"/>
          </p:cNvSpPr>
          <p:nvPr>
            <p:ph type="sldNum" sz="quarter" idx="4"/>
          </p:nvPr>
        </p:nvSpPr>
        <p:spPr>
          <a:xfrm>
            <a:off x="6937830" y="6400138"/>
            <a:ext cx="213360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3416690934"/>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p:nvSpPr>
        <p:spPr>
          <a:xfrm>
            <a:off x="0" y="6140680"/>
            <a:ext cx="9144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a:solidFill>
                <a:prstClr val="white"/>
              </a:solidFill>
            </a:endParaRPr>
          </a:p>
        </p:txBody>
      </p:sp>
      <p:sp>
        <p:nvSpPr>
          <p:cNvPr id="6" name="Slide Number Placeholder 5"/>
          <p:cNvSpPr>
            <a:spLocks noGrp="1"/>
          </p:cNvSpPr>
          <p:nvPr>
            <p:ph type="sldNum" sz="quarter" idx="4"/>
          </p:nvPr>
        </p:nvSpPr>
        <p:spPr>
          <a:xfrm>
            <a:off x="8686800" y="6400232"/>
            <a:ext cx="38463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a:solidFill>
                <a:prstClr val="white"/>
              </a:solidFill>
            </a:endParaRPr>
          </a:p>
        </p:txBody>
      </p:sp>
      <p:pic>
        <p:nvPicPr>
          <p:cNvPr id="2050" name="Picture 2" descr="C:\Users\vacoGrovem\AppData\Local\Microsoft\Windows\Temporary Internet Files\Content.Outlook\83QVOJUE\CHOOSE-VA-rev.pn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PPSeal.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199909" y="6184206"/>
            <a:ext cx="2563091" cy="641708"/>
          </a:xfrm>
          <a:prstGeom prst="rect">
            <a:avLst/>
          </a:prstGeom>
        </p:spPr>
      </p:pic>
      <p:sp>
        <p:nvSpPr>
          <p:cNvPr id="9" name="TextBox 8"/>
          <p:cNvSpPr txBox="1"/>
          <p:nvPr userDrawn="1"/>
        </p:nvSpPr>
        <p:spPr>
          <a:xfrm>
            <a:off x="2971800" y="6336268"/>
            <a:ext cx="2971800" cy="369332"/>
          </a:xfrm>
          <a:prstGeom prst="rect">
            <a:avLst/>
          </a:prstGeom>
          <a:noFill/>
        </p:spPr>
        <p:txBody>
          <a:bodyPr wrap="square" rtlCol="0">
            <a:spAutoFit/>
          </a:bodyPr>
          <a:lstStyle/>
          <a:p>
            <a:pPr algn="ctr"/>
            <a:r>
              <a:rPr lang="en-US" b="1">
                <a:solidFill>
                  <a:srgbClr val="C00000"/>
                </a:solidFill>
              </a:rPr>
              <a:t>FOR VA INTERAL USE ONLY</a:t>
            </a:r>
          </a:p>
        </p:txBody>
      </p:sp>
    </p:spTree>
    <p:extLst>
      <p:ext uri="{BB962C8B-B14F-4D97-AF65-F5344CB8AC3E}">
        <p14:creationId xmlns:p14="http://schemas.microsoft.com/office/powerpoint/2010/main" val="2311336450"/>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hyperlink" Target="https://www.facebook.com/NationalCemeteries/" TargetMode="External"/><Relationship Id="rId4" Type="http://schemas.openxmlformats.org/officeDocument/2006/relationships/image" Target="../media/image11.jpg"/></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0.jpeg"/><Relationship Id="rId11" Type="http://schemas.openxmlformats.org/officeDocument/2006/relationships/image" Target="../media/image25.png"/><Relationship Id="rId5" Type="http://schemas.openxmlformats.org/officeDocument/2006/relationships/image" Target="../media/image19.jpeg"/><Relationship Id="rId10" Type="http://schemas.openxmlformats.org/officeDocument/2006/relationships/image" Target="../media/image24.jpg"/><Relationship Id="rId4" Type="http://schemas.openxmlformats.org/officeDocument/2006/relationships/image" Target="../media/image18.jpeg"/><Relationship Id="rId9" Type="http://schemas.openxmlformats.org/officeDocument/2006/relationships/image" Target="../media/image23.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9" name="Content Placeholder 8" descr="A person in a suit and tie&#10;&#10;Description automatically generated with low confidence">
            <a:extLst>
              <a:ext uri="{FF2B5EF4-FFF2-40B4-BE49-F238E27FC236}">
                <a16:creationId xmlns:a16="http://schemas.microsoft.com/office/drawing/2014/main" id="{998B6226-F231-46C3-1B2D-5B4E633E74FA}"/>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761615" y="1273175"/>
            <a:ext cx="3620770" cy="4525963"/>
          </a:xfrm>
        </p:spPr>
      </p:pic>
      <p:sp>
        <p:nvSpPr>
          <p:cNvPr id="12" name="object 2"/>
          <p:cNvSpPr txBox="1"/>
          <p:nvPr/>
        </p:nvSpPr>
        <p:spPr>
          <a:xfrm>
            <a:off x="2639" y="10886"/>
            <a:ext cx="9114155" cy="6858000"/>
          </a:xfrm>
          <a:prstGeom prst="rect">
            <a:avLst/>
          </a:prstGeom>
        </p:spPr>
        <p:txBody>
          <a:bodyPr vert="horz" wrap="square" lIns="0" tIns="0" rIns="0" bIns="0" rtlCol="0">
            <a:spAutoFit/>
          </a:bodyPr>
          <a:lstStyle/>
          <a:p>
            <a:pPr marR="511175" algn="r">
              <a:lnSpc>
                <a:spcPct val="100000"/>
              </a:lnSpc>
            </a:pPr>
            <a:r>
              <a:rPr sz="1200" spc="-10" dirty="0">
                <a:solidFill>
                  <a:srgbClr val="888888"/>
                </a:solidFill>
                <a:latin typeface="Calibri"/>
                <a:cs typeface="Calibri"/>
              </a:rPr>
              <a:t>1</a:t>
            </a:r>
            <a:endParaRPr sz="1200" dirty="0">
              <a:latin typeface="Calibri"/>
              <a:cs typeface="Calibri"/>
            </a:endParaRPr>
          </a:p>
        </p:txBody>
      </p:sp>
      <p:sp>
        <p:nvSpPr>
          <p:cNvPr id="13" name="object 3"/>
          <p:cNvSpPr/>
          <p:nvPr/>
        </p:nvSpPr>
        <p:spPr>
          <a:xfrm>
            <a:off x="0" y="-36676"/>
            <a:ext cx="9146639" cy="6857999"/>
          </a:xfrm>
          <a:prstGeom prst="rect">
            <a:avLst/>
          </a:prstGeom>
          <a:blipFill>
            <a:blip r:embed="rId4" cstate="print">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5" name="object 5"/>
          <p:cNvSpPr txBox="1"/>
          <p:nvPr/>
        </p:nvSpPr>
        <p:spPr>
          <a:xfrm>
            <a:off x="-1828000" y="1329360"/>
            <a:ext cx="8730271" cy="13419058"/>
          </a:xfrm>
          <a:prstGeom prst="rect">
            <a:avLst/>
          </a:prstGeom>
        </p:spPr>
        <p:txBody>
          <a:bodyPr vert="horz" wrap="square" lIns="0" tIns="0" rIns="0" bIns="0" rtlCol="0">
            <a:spAutoFit/>
          </a:bodyPr>
          <a:lstStyle/>
          <a:p>
            <a:pPr algn="r"/>
            <a:endParaRPr lang="en-US" sz="2200" dirty="0">
              <a:solidFill>
                <a:schemeClr val="accent1">
                  <a:lumMod val="75000"/>
                </a:schemeClr>
              </a:solidFill>
              <a:latin typeface="Georgia" panose="02040502050405020303" pitchFamily="18" charset="0"/>
              <a:cs typeface="Arial" panose="020B0604020202020204" pitchFamily="34" charset="0"/>
            </a:endParaRPr>
          </a:p>
          <a:p>
            <a:pPr algn="r"/>
            <a:r>
              <a:rPr lang="en-US" sz="3000" dirty="0">
                <a:solidFill>
                  <a:schemeClr val="tx2"/>
                </a:solidFill>
                <a:latin typeface="Georgia" panose="02040502050405020303" pitchFamily="18" charset="0"/>
                <a:cs typeface="Arial" panose="020B0604020202020204" pitchFamily="34" charset="0"/>
              </a:rPr>
              <a:t>The Honorable Matthew T. Quinn</a:t>
            </a:r>
            <a:br>
              <a:rPr lang="en-US" sz="3200" dirty="0">
                <a:solidFill>
                  <a:schemeClr val="accent1">
                    <a:lumMod val="75000"/>
                  </a:schemeClr>
                </a:solidFill>
                <a:latin typeface="Georgia" panose="02040502050405020303" pitchFamily="18" charset="0"/>
                <a:cs typeface="Arial" panose="020B0604020202020204" pitchFamily="34" charset="0"/>
              </a:rPr>
            </a:br>
            <a:r>
              <a:rPr lang="en-US" sz="2200" dirty="0">
                <a:solidFill>
                  <a:schemeClr val="accent1">
                    <a:lumMod val="75000"/>
                  </a:schemeClr>
                </a:solidFill>
                <a:latin typeface="Georgia" panose="02040502050405020303" pitchFamily="18" charset="0"/>
                <a:cs typeface="Arial" panose="020B0604020202020204" pitchFamily="34" charset="0"/>
              </a:rPr>
              <a:t>Under Secretary for Memorial Affairs</a:t>
            </a:r>
          </a:p>
          <a:p>
            <a:pPr algn="r"/>
            <a:r>
              <a:rPr lang="en-US" sz="1200" dirty="0">
                <a:solidFill>
                  <a:srgbClr val="FF0000"/>
                </a:solidFill>
                <a:latin typeface="Georgia" panose="02040502050405020303" pitchFamily="18" charset="0"/>
                <a:cs typeface="Arial" panose="020B0604020202020204" pitchFamily="34" charset="0"/>
              </a:rPr>
              <a:t>     </a:t>
            </a:r>
            <a:br>
              <a:rPr lang="en-US" sz="3200" dirty="0">
                <a:solidFill>
                  <a:srgbClr val="FF0000"/>
                </a:solidFill>
                <a:latin typeface="Georgia" panose="02040502050405020303" pitchFamily="18" charset="0"/>
                <a:cs typeface="Arial" panose="020B0604020202020204" pitchFamily="34" charset="0"/>
              </a:rPr>
            </a:br>
            <a:r>
              <a:rPr lang="en-US" sz="3000" dirty="0">
                <a:solidFill>
                  <a:srgbClr val="FF0000"/>
                </a:solidFill>
                <a:latin typeface="Georgia" panose="02040502050405020303" pitchFamily="18" charset="0"/>
                <a:cs typeface="Arial" panose="020B0604020202020204" pitchFamily="34" charset="0"/>
              </a:rPr>
              <a:t>NCA Overview</a:t>
            </a:r>
          </a:p>
          <a:p>
            <a:pPr algn="r"/>
            <a:r>
              <a:rPr lang="en-US" sz="2200" dirty="0">
                <a:solidFill>
                  <a:srgbClr val="FF0000"/>
                </a:solidFill>
                <a:latin typeface="Georgia" panose="02040502050405020303" pitchFamily="18" charset="0"/>
                <a:cs typeface="Arial" panose="020B0604020202020204" pitchFamily="34" charset="0"/>
              </a:rPr>
              <a:t>October 3, 2023 </a:t>
            </a:r>
          </a:p>
          <a:p>
            <a:pPr algn="r"/>
            <a:endParaRPr lang="en-US" sz="4400" b="1" dirty="0">
              <a:latin typeface="Georgia" panose="02040502050405020303" pitchFamily="18" charset="0"/>
              <a:cs typeface="Arial" panose="020B0604020202020204" pitchFamily="34" charset="0"/>
            </a:endParaRPr>
          </a:p>
          <a:p>
            <a:pPr algn="r"/>
            <a:endParaRPr lang="en-US" sz="2800" b="1" dirty="0">
              <a:latin typeface="Georgia" panose="02040502050405020303" pitchFamily="18" charset="0"/>
              <a:cs typeface="Arial" panose="020B0604020202020204" pitchFamily="34" charset="0"/>
            </a:endParaRPr>
          </a:p>
          <a:p>
            <a:pPr algn="r"/>
            <a:endParaRPr lang="en-US" sz="2800" b="1" dirty="0">
              <a:latin typeface="Georgia" panose="02040502050405020303" pitchFamily="18" charset="0"/>
              <a:cs typeface="Arial" panose="020B0604020202020204" pitchFamily="34" charset="0"/>
            </a:endParaRPr>
          </a:p>
          <a:p>
            <a:pPr algn="r"/>
            <a:endParaRPr lang="en-US" sz="6000" b="1" dirty="0">
              <a:latin typeface="Georgia" panose="02040502050405020303" pitchFamily="18" charset="0"/>
              <a:cs typeface="Arial" panose="020B0604020202020204" pitchFamily="34" charset="0"/>
            </a:endParaRPr>
          </a:p>
          <a:p>
            <a:pPr algn="r"/>
            <a:endParaRPr lang="en-US" sz="6000" b="1" dirty="0">
              <a:latin typeface="Georgia" panose="02040502050405020303" pitchFamily="18" charset="0"/>
              <a:cs typeface="Arial" panose="020B0604020202020204" pitchFamily="34" charset="0"/>
            </a:endParaRPr>
          </a:p>
          <a:p>
            <a:pPr algn="r"/>
            <a:endParaRPr lang="en-US" sz="2800" b="1" dirty="0">
              <a:latin typeface="Georgia" panose="02040502050405020303" pitchFamily="18" charset="0"/>
              <a:cs typeface="Arial" panose="020B0604020202020204" pitchFamily="34" charset="0"/>
            </a:endParaRPr>
          </a:p>
          <a:p>
            <a:pPr algn="r"/>
            <a:endParaRPr lang="en-US" sz="2800" b="1" dirty="0">
              <a:latin typeface="Georgia" panose="02040502050405020303" pitchFamily="18" charset="0"/>
              <a:cs typeface="Arial" panose="020B0604020202020204" pitchFamily="34" charset="0"/>
            </a:endParaRPr>
          </a:p>
          <a:p>
            <a:pPr algn="r"/>
            <a:endParaRPr lang="en-US" sz="2800" b="1" dirty="0">
              <a:latin typeface="Georgia" panose="02040502050405020303" pitchFamily="18" charset="0"/>
              <a:cs typeface="Arial" panose="020B0604020202020204" pitchFamily="34" charset="0"/>
            </a:endParaRPr>
          </a:p>
          <a:p>
            <a:pPr algn="r"/>
            <a:endParaRPr lang="en-US" sz="4000" b="1" dirty="0">
              <a:latin typeface="Georgia" panose="02040502050405020303" pitchFamily="18" charset="0"/>
              <a:cs typeface="Arial" panose="020B0604020202020204" pitchFamily="34" charset="0"/>
            </a:endParaRPr>
          </a:p>
          <a:p>
            <a:pPr algn="r"/>
            <a:endParaRPr lang="en-US" sz="4000" b="1" dirty="0">
              <a:latin typeface="Georgia" panose="02040502050405020303" pitchFamily="18" charset="0"/>
              <a:cs typeface="Arial" panose="020B0604020202020204" pitchFamily="34" charset="0"/>
            </a:endParaRPr>
          </a:p>
          <a:p>
            <a:pPr algn="r"/>
            <a:endParaRPr lang="en-US" sz="5400" b="1" dirty="0">
              <a:latin typeface="Georgia" panose="02040502050405020303" pitchFamily="18" charset="0"/>
              <a:cs typeface="Arial" panose="020B0604020202020204" pitchFamily="34" charset="0"/>
            </a:endParaRPr>
          </a:p>
          <a:p>
            <a:pPr algn="r"/>
            <a:endParaRPr lang="en-US" sz="3200" b="1" dirty="0">
              <a:latin typeface="Georgia" panose="02040502050405020303" pitchFamily="18" charset="0"/>
              <a:cs typeface="Arial" panose="020B0604020202020204" pitchFamily="34" charset="0"/>
            </a:endParaRPr>
          </a:p>
          <a:p>
            <a:pPr algn="r"/>
            <a:endParaRPr lang="en-US" sz="3600" b="1" dirty="0">
              <a:latin typeface="Georgia" panose="02040502050405020303" pitchFamily="18" charset="0"/>
              <a:cs typeface="Arial" panose="020B0604020202020204" pitchFamily="34" charset="0"/>
            </a:endParaRPr>
          </a:p>
          <a:p>
            <a:pPr algn="ctr"/>
            <a:endParaRPr lang="en-US" sz="1100" dirty="0">
              <a:latin typeface="Georgia" panose="02040502050405020303" pitchFamily="18" charset="0"/>
              <a:hlinkClick r:id="" action="ppaction://noaction"/>
            </a:endParaRPr>
          </a:p>
          <a:p>
            <a:pPr algn="ctr"/>
            <a:endParaRPr lang="en-US" sz="1100" dirty="0">
              <a:latin typeface="Georgia" panose="02040502050405020303" pitchFamily="18" charset="0"/>
              <a:hlinkClick r:id="" action="ppaction://noaction"/>
            </a:endParaRPr>
          </a:p>
          <a:p>
            <a:pPr algn="ctr"/>
            <a:endParaRPr lang="en-US" sz="1100" dirty="0">
              <a:latin typeface="Georgia" panose="02040502050405020303" pitchFamily="18" charset="0"/>
              <a:hlinkClick r:id="" action="ppaction://noaction"/>
            </a:endParaRPr>
          </a:p>
          <a:p>
            <a:pPr lvl="2" algn="ctr"/>
            <a:endParaRPr lang="en-US" sz="1100" i="1" dirty="0">
              <a:latin typeface="Georgia" panose="02040502050405020303" pitchFamily="18" charset="0"/>
              <a:hlinkClick r:id="rId5"/>
            </a:endParaRPr>
          </a:p>
          <a:p>
            <a:pPr algn="ctr"/>
            <a:endParaRPr lang="en-US" sz="3600" dirty="0">
              <a:latin typeface="Georgia" panose="02040502050405020303" pitchFamily="18" charset="0"/>
            </a:endParaRPr>
          </a:p>
          <a:p>
            <a:pPr algn="r"/>
            <a:endParaRPr lang="en-US" sz="2800" b="1" dirty="0">
              <a:latin typeface="Arial" panose="020B0604020202020204" pitchFamily="34" charset="0"/>
              <a:cs typeface="Arial" panose="020B0604020202020204" pitchFamily="34" charset="0"/>
            </a:endParaRPr>
          </a:p>
          <a:p>
            <a:pPr algn="r"/>
            <a:endParaRPr lang="en-US" sz="5400" b="1" dirty="0">
              <a:latin typeface="Arial" panose="020B0604020202020204" pitchFamily="34" charset="0"/>
              <a:cs typeface="Arial" panose="020B0604020202020204" pitchFamily="34" charset="0"/>
            </a:endParaRPr>
          </a:p>
          <a:p>
            <a:pPr marL="12700" algn="r">
              <a:lnSpc>
                <a:spcPct val="100000"/>
              </a:lnSpc>
            </a:pPr>
            <a:endParaRPr lang="en-US" sz="2000" b="1" i="1" dirty="0">
              <a:latin typeface="Georgia" panose="02040502050405020303" pitchFamily="18" charset="0"/>
              <a:cs typeface="Arial"/>
            </a:endParaRPr>
          </a:p>
          <a:p>
            <a:pPr marL="12700" algn="r">
              <a:lnSpc>
                <a:spcPct val="100000"/>
              </a:lnSpc>
            </a:pPr>
            <a:endParaRPr lang="en-US" sz="2000" b="1" i="1" dirty="0">
              <a:latin typeface="Arial"/>
              <a:cs typeface="Arial"/>
            </a:endParaRPr>
          </a:p>
          <a:p>
            <a:pPr marL="12700" algn="r">
              <a:lnSpc>
                <a:spcPct val="100000"/>
              </a:lnSpc>
            </a:pPr>
            <a:endParaRPr lang="en-US" sz="2000" b="1" i="1" dirty="0">
              <a:latin typeface="Arial"/>
              <a:cs typeface="Arial"/>
            </a:endParaRPr>
          </a:p>
        </p:txBody>
      </p:sp>
      <p:pic>
        <p:nvPicPr>
          <p:cNvPr id="8" name="Picture 2" descr="image001">
            <a:extLst>
              <a:ext uri="{FF2B5EF4-FFF2-40B4-BE49-F238E27FC236}">
                <a16:creationId xmlns:a16="http://schemas.microsoft.com/office/drawing/2014/main" id="{9726B7E7-ABEC-4B1A-A7E3-8FCC81631A9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8028" y="6172200"/>
            <a:ext cx="20955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A person in a suit and tie&#10;&#10;Description automatically generated with low confidence">
            <a:extLst>
              <a:ext uri="{FF2B5EF4-FFF2-40B4-BE49-F238E27FC236}">
                <a16:creationId xmlns:a16="http://schemas.microsoft.com/office/drawing/2014/main" id="{0D075F8D-1E6B-E19C-141C-742666B9F69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10400" y="1711995"/>
            <a:ext cx="2106394" cy="2632993"/>
          </a:xfrm>
          <a:prstGeom prst="rect">
            <a:avLst/>
          </a:prstGeom>
        </p:spPr>
      </p:pic>
    </p:spTree>
    <p:extLst>
      <p:ext uri="{BB962C8B-B14F-4D97-AF65-F5344CB8AC3E}">
        <p14:creationId xmlns:p14="http://schemas.microsoft.com/office/powerpoint/2010/main" val="1709688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30348" y="106770"/>
            <a:ext cx="8535116" cy="584775"/>
          </a:xfrm>
          <a:prstGeom prst="rect">
            <a:avLst/>
          </a:prstGeom>
        </p:spPr>
        <p:txBody>
          <a:bodyPr wrap="square">
            <a:spAutoFit/>
          </a:bodyPr>
          <a:lstStyle/>
          <a:p>
            <a:pPr algn="ctr"/>
            <a:r>
              <a:rPr lang="en-US" sz="3200" b="1" dirty="0">
                <a:solidFill>
                  <a:schemeClr val="bg1"/>
                </a:solidFill>
                <a:latin typeface="Georgia" panose="02040502050405020303" pitchFamily="18" charset="0"/>
                <a:ea typeface="ヒラギノ角ゴ Pro W3" charset="-128"/>
              </a:rPr>
              <a:t>National, State and Tribal Cemeteries</a:t>
            </a:r>
            <a:endParaRPr lang="en-US" sz="3200" b="1" kern="0" dirty="0">
              <a:solidFill>
                <a:schemeClr val="bg1"/>
              </a:solidFill>
              <a:latin typeface="Georgia" panose="02040502050405020303" pitchFamily="18" charset="0"/>
            </a:endParaRPr>
          </a:p>
        </p:txBody>
      </p:sp>
      <p:pic>
        <p:nvPicPr>
          <p:cNvPr id="2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457199" y="902911"/>
            <a:ext cx="8382001" cy="5587323"/>
          </a:xfrm>
          <a:prstGeom prst="rect">
            <a:avLst/>
          </a:prstGeom>
          <a:ln>
            <a:noFill/>
          </a:ln>
          <a:effectLst>
            <a:outerShdw blurRad="292100" dist="139700" dir="2700000" sx="63000" sy="63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FF28B72-72EB-44F5-8D39-1BDF0FB48A2D}"/>
              </a:ext>
            </a:extLst>
          </p:cNvPr>
          <p:cNvSpPr txBox="1"/>
          <p:nvPr/>
        </p:nvSpPr>
        <p:spPr>
          <a:xfrm>
            <a:off x="3380108" y="6521933"/>
            <a:ext cx="2133600" cy="307777"/>
          </a:xfrm>
          <a:prstGeom prst="rect">
            <a:avLst/>
          </a:prstGeom>
          <a:noFill/>
        </p:spPr>
        <p:txBody>
          <a:bodyPr wrap="square" rtlCol="0">
            <a:spAutoFit/>
          </a:bodyPr>
          <a:lstStyle/>
          <a:p>
            <a:r>
              <a:rPr lang="en-US" sz="1400" i="1" dirty="0">
                <a:solidFill>
                  <a:schemeClr val="bg1"/>
                </a:solidFill>
                <a:latin typeface="Georgia" panose="02040502050405020303" pitchFamily="18" charset="0"/>
              </a:rPr>
              <a:t>(As of October 2023)</a:t>
            </a:r>
          </a:p>
        </p:txBody>
      </p:sp>
      <p:sp>
        <p:nvSpPr>
          <p:cNvPr id="8" name="Slide Number Placeholder 2">
            <a:extLst>
              <a:ext uri="{FF2B5EF4-FFF2-40B4-BE49-F238E27FC236}">
                <a16:creationId xmlns:a16="http://schemas.microsoft.com/office/drawing/2014/main" id="{FCD4363D-A8EB-469B-8EAD-5D24906DB4AE}"/>
              </a:ext>
            </a:extLst>
          </p:cNvPr>
          <p:cNvSpPr>
            <a:spLocks noGrp="1"/>
          </p:cNvSpPr>
          <p:nvPr>
            <p:ph type="sldNum" sz="quarter" idx="12"/>
          </p:nvPr>
        </p:nvSpPr>
        <p:spPr>
          <a:xfrm>
            <a:off x="6553200" y="6553200"/>
            <a:ext cx="2133600" cy="304800"/>
          </a:xfrm>
        </p:spPr>
        <p:txBody>
          <a:bodyPr/>
          <a:lstStyle/>
          <a:p>
            <a:fld id="{D983F1FA-211D-3044-9E35-958DFBC26156}" type="slidenum">
              <a:rPr lang="en-US" smtClean="0">
                <a:solidFill>
                  <a:prstClr val="white"/>
                </a:solidFill>
              </a:rPr>
              <a:pPr/>
              <a:t>2</a:t>
            </a:fld>
            <a:endParaRPr lang="en-US" dirty="0">
              <a:solidFill>
                <a:prstClr val="white"/>
              </a:solidFill>
            </a:endParaRPr>
          </a:p>
        </p:txBody>
      </p:sp>
      <p:sp>
        <p:nvSpPr>
          <p:cNvPr id="9" name="TextBox 8">
            <a:extLst>
              <a:ext uri="{FF2B5EF4-FFF2-40B4-BE49-F238E27FC236}">
                <a16:creationId xmlns:a16="http://schemas.microsoft.com/office/drawing/2014/main" id="{0E6F7398-5F7D-48B7-BCD8-A8B15FCB0928}"/>
              </a:ext>
            </a:extLst>
          </p:cNvPr>
          <p:cNvSpPr txBox="1"/>
          <p:nvPr/>
        </p:nvSpPr>
        <p:spPr>
          <a:xfrm>
            <a:off x="6467475" y="1047750"/>
            <a:ext cx="1774064" cy="761747"/>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1450" b="1" i="0" u="sng" strike="noStrike" kern="1200" cap="none" spc="0" normalizeH="0" baseline="0" noProof="0" dirty="0">
                <a:ln>
                  <a:noFill/>
                </a:ln>
                <a:solidFill>
                  <a:srgbClr val="FF0000"/>
                </a:solidFill>
                <a:effectLst/>
                <a:uLnTx/>
                <a:uFillTx/>
                <a:latin typeface="Georgia" panose="02040502050405020303" pitchFamily="18" charset="0"/>
                <a:ea typeface="+mn-ea"/>
                <a:cs typeface="+mn-cs"/>
              </a:rPr>
              <a:t>NCA’s Coverage</a:t>
            </a:r>
            <a:r>
              <a:rPr kumimoji="0" lang="en-US" sz="1450" b="1" i="0" u="none" strike="noStrike" kern="1200" cap="none" spc="0" normalizeH="0" baseline="0" noProof="0" dirty="0">
                <a:ln>
                  <a:noFill/>
                </a:ln>
                <a:solidFill>
                  <a:srgbClr val="FF0000"/>
                </a:solidFill>
                <a:effectLst/>
                <a:uLnTx/>
                <a:uFillTx/>
                <a:latin typeface="Georgia" panose="02040502050405020303" pitchFamily="18" charset="0"/>
                <a:ea typeface="+mn-ea"/>
                <a:cs typeface="+mn-cs"/>
              </a:rPr>
              <a:t> </a:t>
            </a:r>
          </a:p>
          <a:p>
            <a:pPr marR="0" lvl="0" algn="l" defTabSz="914400" rtl="0" eaLnBrk="1" fontAlgn="auto" latinLnBrk="0" hangingPunct="1">
              <a:lnSpc>
                <a:spcPct val="100000"/>
              </a:lnSpc>
              <a:spcBef>
                <a:spcPts val="0"/>
              </a:spcBef>
              <a:spcAft>
                <a:spcPts val="0"/>
              </a:spcAft>
              <a:buClrTx/>
              <a:buSzTx/>
              <a:tabLst/>
              <a:defRPr/>
            </a:pPr>
            <a:r>
              <a:rPr lang="en-US" sz="1450" b="1" dirty="0">
                <a:solidFill>
                  <a:srgbClr val="FF0000"/>
                </a:solidFill>
                <a:latin typeface="Georgia" panose="02040502050405020303" pitchFamily="18" charset="0"/>
              </a:rPr>
              <a:t>Current:  93.81%</a:t>
            </a:r>
          </a:p>
          <a:p>
            <a:pPr marR="0" lvl="0" algn="l" defTabSz="914400" rtl="0" eaLnBrk="1" fontAlgn="auto" latinLnBrk="0" hangingPunct="1">
              <a:lnSpc>
                <a:spcPct val="100000"/>
              </a:lnSpc>
              <a:spcBef>
                <a:spcPts val="0"/>
              </a:spcBef>
              <a:spcAft>
                <a:spcPts val="0"/>
              </a:spcAft>
              <a:buClrTx/>
              <a:buSzTx/>
              <a:tabLst/>
              <a:defRPr/>
            </a:pPr>
            <a:r>
              <a:rPr kumimoji="0" lang="en-US" sz="1450" b="1" i="0" u="none" strike="noStrike" kern="1200" cap="none" spc="0" normalizeH="0" baseline="0" noProof="0" dirty="0">
                <a:ln>
                  <a:noFill/>
                </a:ln>
                <a:solidFill>
                  <a:srgbClr val="FF0000"/>
                </a:solidFill>
                <a:effectLst/>
                <a:uLnTx/>
                <a:uFillTx/>
                <a:latin typeface="Georgia" panose="02040502050405020303" pitchFamily="18" charset="0"/>
                <a:ea typeface="+mn-ea"/>
                <a:cs typeface="+mn-cs"/>
              </a:rPr>
              <a:t> Goal:  95%</a:t>
            </a:r>
          </a:p>
        </p:txBody>
      </p:sp>
    </p:spTree>
    <p:extLst>
      <p:ext uri="{BB962C8B-B14F-4D97-AF65-F5344CB8AC3E}">
        <p14:creationId xmlns:p14="http://schemas.microsoft.com/office/powerpoint/2010/main" val="4082627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976" y="-228600"/>
            <a:ext cx="7772400" cy="1143000"/>
          </a:xfrm>
        </p:spPr>
        <p:txBody>
          <a:bodyPr/>
          <a:lstStyle/>
          <a:p>
            <a:br>
              <a:rPr lang="en-US" sz="1800" dirty="0">
                <a:latin typeface="Georgia" panose="02040502050405020303" pitchFamily="18" charset="0"/>
              </a:rPr>
            </a:br>
            <a:r>
              <a:rPr lang="en-US" sz="3200" b="1" dirty="0">
                <a:latin typeface="Georgia" panose="02040502050405020303" pitchFamily="18" charset="0"/>
              </a:rPr>
              <a:t>Pre-Need Eligibility</a:t>
            </a:r>
          </a:p>
        </p:txBody>
      </p:sp>
      <p:sp>
        <p:nvSpPr>
          <p:cNvPr id="3" name="Rectangle 2"/>
          <p:cNvSpPr/>
          <p:nvPr/>
        </p:nvSpPr>
        <p:spPr>
          <a:xfrm>
            <a:off x="72656" y="1352996"/>
            <a:ext cx="5715000" cy="4093428"/>
          </a:xfrm>
          <a:prstGeom prst="rect">
            <a:avLst/>
          </a:prstGeom>
        </p:spPr>
        <p:txBody>
          <a:bodyPr wrap="square">
            <a:spAutoFit/>
          </a:bodyPr>
          <a:lstStyle/>
          <a:p>
            <a:pPr marL="755650" marR="5080" lvl="2" indent="-285750">
              <a:buFont typeface="Arial" panose="020B0604020202020204" pitchFamily="34" charset="0"/>
              <a:buChar char="•"/>
              <a:tabLst>
                <a:tab pos="355600" algn="l"/>
              </a:tabLst>
            </a:pPr>
            <a:r>
              <a:rPr lang="en-US" dirty="0">
                <a:latin typeface="Georgia"/>
                <a:cs typeface="Georgia"/>
              </a:rPr>
              <a:t>Launched De</a:t>
            </a:r>
            <a:r>
              <a:rPr lang="en-US" spc="-5" dirty="0">
                <a:latin typeface="Georgia"/>
                <a:cs typeface="Georgia"/>
              </a:rPr>
              <a:t>c</a:t>
            </a:r>
            <a:r>
              <a:rPr lang="en-US" dirty="0">
                <a:latin typeface="Georgia"/>
                <a:cs typeface="Georgia"/>
              </a:rPr>
              <a:t>ember</a:t>
            </a:r>
            <a:r>
              <a:rPr lang="en-US" spc="-40" dirty="0">
                <a:latin typeface="Georgia"/>
                <a:cs typeface="Georgia"/>
              </a:rPr>
              <a:t> </a:t>
            </a:r>
            <a:r>
              <a:rPr lang="en-US" spc="10" dirty="0">
                <a:latin typeface="Georgia"/>
                <a:cs typeface="Georgia"/>
              </a:rPr>
              <a:t>8, 2016</a:t>
            </a:r>
          </a:p>
          <a:p>
            <a:pPr marL="469900" marR="5080" lvl="2">
              <a:tabLst>
                <a:tab pos="355600" algn="l"/>
              </a:tabLst>
            </a:pPr>
            <a:r>
              <a:rPr lang="en-US" spc="-5" dirty="0">
                <a:latin typeface="Georgia"/>
                <a:cs typeface="Georgia"/>
              </a:rPr>
              <a:t> </a:t>
            </a:r>
          </a:p>
          <a:p>
            <a:pPr marL="755650" marR="5080" lvl="1" indent="-285750">
              <a:buFont typeface="Arial" panose="020B0604020202020204" pitchFamily="34" charset="0"/>
              <a:buChar char="•"/>
              <a:tabLst>
                <a:tab pos="355600" algn="l"/>
              </a:tabLst>
            </a:pPr>
            <a:r>
              <a:rPr lang="en-US" spc="-10" dirty="0">
                <a:latin typeface="Georgia"/>
                <a:cs typeface="Georgia"/>
              </a:rPr>
              <a:t>A</a:t>
            </a:r>
            <a:r>
              <a:rPr lang="en-US" dirty="0">
                <a:latin typeface="Georgia"/>
                <a:cs typeface="Georgia"/>
              </a:rPr>
              <a:t>ssists</a:t>
            </a:r>
            <a:r>
              <a:rPr lang="en-US" spc="-35" dirty="0">
                <a:latin typeface="Georgia"/>
                <a:cs typeface="Georgia"/>
              </a:rPr>
              <a:t> </a:t>
            </a:r>
            <a:r>
              <a:rPr lang="en-US" dirty="0">
                <a:latin typeface="Georgia"/>
                <a:cs typeface="Georgia"/>
              </a:rPr>
              <a:t>Ve</a:t>
            </a:r>
            <a:r>
              <a:rPr lang="en-US" spc="-5" dirty="0">
                <a:latin typeface="Georgia"/>
                <a:cs typeface="Georgia"/>
              </a:rPr>
              <a:t>t</a:t>
            </a:r>
            <a:r>
              <a:rPr lang="en-US" dirty="0">
                <a:latin typeface="Georgia"/>
                <a:cs typeface="Georgia"/>
              </a:rPr>
              <a:t>erans and their families</a:t>
            </a:r>
            <a:r>
              <a:rPr lang="en-US" spc="-20" dirty="0">
                <a:latin typeface="Georgia"/>
                <a:cs typeface="Georgia"/>
              </a:rPr>
              <a:t> </a:t>
            </a:r>
            <a:r>
              <a:rPr lang="en-US" dirty="0">
                <a:latin typeface="Georgia"/>
                <a:cs typeface="Georgia"/>
              </a:rPr>
              <a:t>in</a:t>
            </a:r>
            <a:r>
              <a:rPr lang="en-US" spc="-5" dirty="0">
                <a:latin typeface="Georgia"/>
                <a:cs typeface="Georgia"/>
              </a:rPr>
              <a:t> planning for their future burial</a:t>
            </a:r>
            <a:r>
              <a:rPr lang="en-US" spc="-15" dirty="0">
                <a:latin typeface="Georgia"/>
                <a:cs typeface="Georgia"/>
              </a:rPr>
              <a:t> </a:t>
            </a:r>
            <a:r>
              <a:rPr lang="en-US" dirty="0">
                <a:latin typeface="Georgia"/>
                <a:cs typeface="Georgia"/>
              </a:rPr>
              <a:t>ne</a:t>
            </a:r>
            <a:r>
              <a:rPr lang="en-US" spc="5" dirty="0">
                <a:latin typeface="Georgia"/>
                <a:cs typeface="Georgia"/>
              </a:rPr>
              <a:t>e</a:t>
            </a:r>
            <a:r>
              <a:rPr lang="en-US" spc="-5" dirty="0">
                <a:latin typeface="Georgia"/>
                <a:cs typeface="Georgia"/>
              </a:rPr>
              <a:t>ds</a:t>
            </a:r>
            <a:endParaRPr lang="en-US" dirty="0">
              <a:latin typeface="Georgia"/>
              <a:cs typeface="Georgia"/>
            </a:endParaRPr>
          </a:p>
          <a:p>
            <a:pPr marL="742950" lvl="1" indent="-285750">
              <a:lnSpc>
                <a:spcPct val="100000"/>
              </a:lnSpc>
              <a:spcBef>
                <a:spcPts val="12"/>
              </a:spcBef>
              <a:buFont typeface="Arial" panose="020B0604020202020204" pitchFamily="34" charset="0"/>
              <a:buChar char="•"/>
            </a:pPr>
            <a:endParaRPr lang="en-US" dirty="0">
              <a:latin typeface="Times New Roman"/>
              <a:cs typeface="Times New Roman"/>
            </a:endParaRPr>
          </a:p>
          <a:p>
            <a:pPr marL="755650" lvl="1" indent="-285750">
              <a:lnSpc>
                <a:spcPct val="100000"/>
              </a:lnSpc>
              <a:buFont typeface="Arial" panose="020B0604020202020204" pitchFamily="34" charset="0"/>
              <a:buChar char="•"/>
              <a:tabLst>
                <a:tab pos="642620" algn="l"/>
              </a:tabLst>
            </a:pPr>
            <a:r>
              <a:rPr lang="en-US" dirty="0">
                <a:latin typeface="Georgia"/>
                <a:cs typeface="Georgia"/>
              </a:rPr>
              <a:t>S</a:t>
            </a:r>
            <a:r>
              <a:rPr lang="en-US" spc="-5" dirty="0">
                <a:latin typeface="Georgia"/>
                <a:cs typeface="Georgia"/>
              </a:rPr>
              <a:t>ubj</a:t>
            </a:r>
            <a:r>
              <a:rPr lang="en-US" spc="5" dirty="0">
                <a:latin typeface="Georgia"/>
                <a:cs typeface="Georgia"/>
              </a:rPr>
              <a:t>e</a:t>
            </a:r>
            <a:r>
              <a:rPr lang="en-US" spc="-5" dirty="0">
                <a:latin typeface="Georgia"/>
                <a:cs typeface="Georgia"/>
              </a:rPr>
              <a:t>c</a:t>
            </a:r>
            <a:r>
              <a:rPr lang="en-US" dirty="0">
                <a:latin typeface="Georgia"/>
                <a:cs typeface="Georgia"/>
              </a:rPr>
              <a:t>t</a:t>
            </a:r>
            <a:r>
              <a:rPr lang="en-US" spc="-20" dirty="0">
                <a:latin typeface="Georgia"/>
                <a:cs typeface="Georgia"/>
              </a:rPr>
              <a:t> </a:t>
            </a:r>
            <a:r>
              <a:rPr lang="en-US" spc="-5" dirty="0">
                <a:latin typeface="Georgia"/>
                <a:cs typeface="Georgia"/>
              </a:rPr>
              <a:t>t</a:t>
            </a:r>
            <a:r>
              <a:rPr lang="en-US" dirty="0">
                <a:latin typeface="Georgia"/>
                <a:cs typeface="Georgia"/>
              </a:rPr>
              <a:t>o</a:t>
            </a:r>
            <a:r>
              <a:rPr lang="en-US" spc="5" dirty="0">
                <a:latin typeface="Georgia"/>
                <a:cs typeface="Georgia"/>
              </a:rPr>
              <a:t> </a:t>
            </a:r>
            <a:r>
              <a:rPr lang="en-US" dirty="0">
                <a:latin typeface="Georgia"/>
                <a:cs typeface="Georgia"/>
              </a:rPr>
              <a:t>a</a:t>
            </a:r>
            <a:r>
              <a:rPr lang="en-US" spc="-15" dirty="0">
                <a:latin typeface="Georgia"/>
                <a:cs typeface="Georgia"/>
              </a:rPr>
              <a:t> </a:t>
            </a:r>
            <a:r>
              <a:rPr lang="en-US" spc="-5" dirty="0">
                <a:latin typeface="Georgia"/>
                <a:cs typeface="Georgia"/>
              </a:rPr>
              <a:t>fin</a:t>
            </a:r>
            <a:r>
              <a:rPr lang="en-US" dirty="0">
                <a:latin typeface="Georgia"/>
                <a:cs typeface="Georgia"/>
              </a:rPr>
              <a:t>al</a:t>
            </a:r>
            <a:r>
              <a:rPr lang="en-US" spc="-5" dirty="0">
                <a:latin typeface="Georgia"/>
                <a:cs typeface="Georgia"/>
              </a:rPr>
              <a:t> el</a:t>
            </a:r>
            <a:r>
              <a:rPr lang="en-US" spc="-10" dirty="0">
                <a:latin typeface="Georgia"/>
                <a:cs typeface="Georgia"/>
              </a:rPr>
              <a:t>i</a:t>
            </a:r>
            <a:r>
              <a:rPr lang="en-US" dirty="0">
                <a:latin typeface="Georgia"/>
                <a:cs typeface="Georgia"/>
              </a:rPr>
              <a:t>gibi</a:t>
            </a:r>
            <a:r>
              <a:rPr lang="en-US" spc="-10" dirty="0">
                <a:latin typeface="Georgia"/>
                <a:cs typeface="Georgia"/>
              </a:rPr>
              <a:t>l</a:t>
            </a:r>
            <a:r>
              <a:rPr lang="en-US" dirty="0">
                <a:latin typeface="Georgia"/>
                <a:cs typeface="Georgia"/>
              </a:rPr>
              <a:t>i</a:t>
            </a:r>
            <a:r>
              <a:rPr lang="en-US" spc="-10" dirty="0">
                <a:latin typeface="Georgia"/>
                <a:cs typeface="Georgia"/>
              </a:rPr>
              <a:t>t</a:t>
            </a:r>
            <a:r>
              <a:rPr lang="en-US" dirty="0">
                <a:latin typeface="Georgia"/>
                <a:cs typeface="Georgia"/>
              </a:rPr>
              <a:t>y</a:t>
            </a:r>
            <a:r>
              <a:rPr lang="en-US" spc="5" dirty="0">
                <a:latin typeface="Georgia"/>
                <a:cs typeface="Georgia"/>
              </a:rPr>
              <a:t> </a:t>
            </a:r>
            <a:r>
              <a:rPr lang="en-US" dirty="0">
                <a:latin typeface="Georgia"/>
                <a:cs typeface="Georgia"/>
              </a:rPr>
              <a:t>verif</a:t>
            </a:r>
            <a:r>
              <a:rPr lang="en-US" spc="-10" dirty="0">
                <a:latin typeface="Georgia"/>
                <a:cs typeface="Georgia"/>
              </a:rPr>
              <a:t>i</a:t>
            </a:r>
            <a:r>
              <a:rPr lang="en-US" spc="-5" dirty="0">
                <a:latin typeface="Georgia"/>
                <a:cs typeface="Georgia"/>
              </a:rPr>
              <a:t>ca</a:t>
            </a:r>
            <a:r>
              <a:rPr lang="en-US" spc="-10" dirty="0">
                <a:latin typeface="Georgia"/>
                <a:cs typeface="Georgia"/>
              </a:rPr>
              <a:t>t</a:t>
            </a:r>
            <a:r>
              <a:rPr lang="en-US" dirty="0">
                <a:latin typeface="Georgia"/>
                <a:cs typeface="Georgia"/>
              </a:rPr>
              <a:t>ion</a:t>
            </a:r>
            <a:r>
              <a:rPr lang="en-US" spc="-5" dirty="0">
                <a:latin typeface="Georgia"/>
                <a:cs typeface="Georgia"/>
              </a:rPr>
              <a:t> </a:t>
            </a:r>
            <a:r>
              <a:rPr lang="en-US" dirty="0">
                <a:latin typeface="Georgia"/>
                <a:cs typeface="Georgia"/>
              </a:rPr>
              <a:t>at</a:t>
            </a:r>
            <a:r>
              <a:rPr lang="en-US" spc="-10" dirty="0">
                <a:latin typeface="Georgia"/>
                <a:cs typeface="Georgia"/>
              </a:rPr>
              <a:t> t</a:t>
            </a:r>
            <a:r>
              <a:rPr lang="en-US" dirty="0">
                <a:latin typeface="Georgia"/>
                <a:cs typeface="Georgia"/>
              </a:rPr>
              <a:t>i</a:t>
            </a:r>
            <a:r>
              <a:rPr lang="en-US" spc="-5" dirty="0">
                <a:latin typeface="Georgia"/>
                <a:cs typeface="Georgia"/>
              </a:rPr>
              <a:t>m</a:t>
            </a:r>
            <a:r>
              <a:rPr lang="en-US" dirty="0">
                <a:latin typeface="Georgia"/>
                <a:cs typeface="Georgia"/>
              </a:rPr>
              <a:t>e </a:t>
            </a:r>
            <a:r>
              <a:rPr lang="en-US" spc="-5" dirty="0">
                <a:latin typeface="Georgia"/>
                <a:cs typeface="Georgia"/>
              </a:rPr>
              <a:t>o</a:t>
            </a:r>
            <a:r>
              <a:rPr lang="en-US" dirty="0">
                <a:latin typeface="Georgia"/>
                <a:cs typeface="Georgia"/>
              </a:rPr>
              <a:t>f</a:t>
            </a:r>
            <a:r>
              <a:rPr lang="en-US" spc="-20" dirty="0">
                <a:latin typeface="Georgia"/>
                <a:cs typeface="Georgia"/>
              </a:rPr>
              <a:t> </a:t>
            </a:r>
            <a:r>
              <a:rPr lang="en-US" dirty="0">
                <a:latin typeface="Georgia"/>
                <a:cs typeface="Georgia"/>
              </a:rPr>
              <a:t>ne</a:t>
            </a:r>
            <a:r>
              <a:rPr lang="en-US" spc="5" dirty="0">
                <a:latin typeface="Georgia"/>
                <a:cs typeface="Georgia"/>
              </a:rPr>
              <a:t>e</a:t>
            </a:r>
            <a:r>
              <a:rPr lang="en-US" spc="-5" dirty="0">
                <a:latin typeface="Georgia"/>
                <a:cs typeface="Georgia"/>
              </a:rPr>
              <a:t>d</a:t>
            </a:r>
            <a:endParaRPr lang="en-US" dirty="0">
              <a:latin typeface="Georgia"/>
              <a:cs typeface="Georgia"/>
            </a:endParaRPr>
          </a:p>
          <a:p>
            <a:pPr marL="742950" lvl="1" indent="-285750">
              <a:lnSpc>
                <a:spcPct val="100000"/>
              </a:lnSpc>
              <a:spcBef>
                <a:spcPts val="14"/>
              </a:spcBef>
              <a:buFont typeface="Arial" panose="020B0604020202020204" pitchFamily="34" charset="0"/>
              <a:buChar char="•"/>
            </a:pPr>
            <a:endParaRPr lang="en-US" dirty="0">
              <a:latin typeface="Times New Roman"/>
              <a:cs typeface="Times New Roman"/>
            </a:endParaRPr>
          </a:p>
          <a:p>
            <a:pPr marL="755650" lvl="1" indent="-285750">
              <a:lnSpc>
                <a:spcPct val="100000"/>
              </a:lnSpc>
              <a:buFont typeface="Arial" panose="020B0604020202020204" pitchFamily="34" charset="0"/>
              <a:buChar char="•"/>
              <a:tabLst>
                <a:tab pos="642620" algn="l"/>
              </a:tabLst>
            </a:pPr>
            <a:r>
              <a:rPr lang="en-US" dirty="0">
                <a:latin typeface="Georgia"/>
                <a:cs typeface="Georgia"/>
              </a:rPr>
              <a:t>Does</a:t>
            </a:r>
            <a:r>
              <a:rPr lang="en-US" spc="-35" dirty="0">
                <a:latin typeface="Georgia"/>
                <a:cs typeface="Georgia"/>
              </a:rPr>
              <a:t> </a:t>
            </a:r>
            <a:r>
              <a:rPr lang="en-US" dirty="0">
                <a:latin typeface="Georgia"/>
                <a:cs typeface="Georgia"/>
              </a:rPr>
              <a:t>n</a:t>
            </a:r>
            <a:r>
              <a:rPr lang="en-US" spc="-10" dirty="0">
                <a:latin typeface="Georgia"/>
                <a:cs typeface="Georgia"/>
              </a:rPr>
              <a:t>o</a:t>
            </a:r>
            <a:r>
              <a:rPr lang="en-US" dirty="0">
                <a:latin typeface="Georgia"/>
                <a:cs typeface="Georgia"/>
              </a:rPr>
              <a:t>t</a:t>
            </a:r>
            <a:r>
              <a:rPr lang="en-US" spc="-5" dirty="0">
                <a:latin typeface="Georgia"/>
                <a:cs typeface="Georgia"/>
              </a:rPr>
              <a:t> gua</a:t>
            </a:r>
            <a:r>
              <a:rPr lang="en-US" dirty="0">
                <a:latin typeface="Georgia"/>
                <a:cs typeface="Georgia"/>
              </a:rPr>
              <a:t>ra</a:t>
            </a:r>
            <a:r>
              <a:rPr lang="en-US" spc="-5" dirty="0">
                <a:latin typeface="Georgia"/>
                <a:cs typeface="Georgia"/>
              </a:rPr>
              <a:t>n</a:t>
            </a:r>
            <a:r>
              <a:rPr lang="en-US" spc="-10" dirty="0">
                <a:latin typeface="Georgia"/>
                <a:cs typeface="Georgia"/>
              </a:rPr>
              <a:t>t</a:t>
            </a:r>
            <a:r>
              <a:rPr lang="en-US" dirty="0">
                <a:latin typeface="Georgia"/>
                <a:cs typeface="Georgia"/>
              </a:rPr>
              <a:t>ee</a:t>
            </a:r>
            <a:r>
              <a:rPr lang="en-US" spc="-40" dirty="0">
                <a:latin typeface="Georgia"/>
                <a:cs typeface="Georgia"/>
              </a:rPr>
              <a:t> </a:t>
            </a:r>
            <a:r>
              <a:rPr lang="en-US" dirty="0">
                <a:latin typeface="Georgia"/>
                <a:cs typeface="Georgia"/>
              </a:rPr>
              <a:t>b</a:t>
            </a:r>
            <a:r>
              <a:rPr lang="en-US" spc="-5" dirty="0">
                <a:latin typeface="Georgia"/>
                <a:cs typeface="Georgia"/>
              </a:rPr>
              <a:t>u</a:t>
            </a:r>
            <a:r>
              <a:rPr lang="en-US" dirty="0">
                <a:latin typeface="Georgia"/>
                <a:cs typeface="Georgia"/>
              </a:rPr>
              <a:t>r</a:t>
            </a:r>
            <a:r>
              <a:rPr lang="en-US" spc="-5" dirty="0">
                <a:latin typeface="Georgia"/>
                <a:cs typeface="Georgia"/>
              </a:rPr>
              <a:t>i</a:t>
            </a:r>
            <a:r>
              <a:rPr lang="en-US" dirty="0">
                <a:latin typeface="Georgia"/>
                <a:cs typeface="Georgia"/>
              </a:rPr>
              <a:t>al</a:t>
            </a:r>
            <a:r>
              <a:rPr lang="en-US" spc="-25" dirty="0">
                <a:latin typeface="Georgia"/>
                <a:cs typeface="Georgia"/>
              </a:rPr>
              <a:t> </a:t>
            </a:r>
            <a:r>
              <a:rPr lang="en-US" dirty="0">
                <a:latin typeface="Georgia"/>
                <a:cs typeface="Georgia"/>
              </a:rPr>
              <a:t>in a</a:t>
            </a:r>
            <a:r>
              <a:rPr lang="en-US" spc="-15" dirty="0">
                <a:latin typeface="Georgia"/>
                <a:cs typeface="Georgia"/>
              </a:rPr>
              <a:t> </a:t>
            </a:r>
            <a:r>
              <a:rPr lang="en-US" dirty="0">
                <a:latin typeface="Georgia"/>
                <a:cs typeface="Georgia"/>
              </a:rPr>
              <a:t>s</a:t>
            </a:r>
            <a:r>
              <a:rPr lang="en-US" spc="-5" dirty="0">
                <a:latin typeface="Georgia"/>
                <a:cs typeface="Georgia"/>
              </a:rPr>
              <a:t>p</a:t>
            </a:r>
            <a:r>
              <a:rPr lang="en-US" dirty="0">
                <a:latin typeface="Georgia"/>
                <a:cs typeface="Georgia"/>
              </a:rPr>
              <a:t>e</a:t>
            </a:r>
            <a:r>
              <a:rPr lang="en-US" spc="-5" dirty="0">
                <a:latin typeface="Georgia"/>
                <a:cs typeface="Georgia"/>
              </a:rPr>
              <a:t>c</a:t>
            </a:r>
            <a:r>
              <a:rPr lang="en-US" spc="-10" dirty="0">
                <a:latin typeface="Georgia"/>
                <a:cs typeface="Georgia"/>
              </a:rPr>
              <a:t>i</a:t>
            </a:r>
            <a:r>
              <a:rPr lang="en-US" spc="-5" dirty="0">
                <a:latin typeface="Georgia"/>
                <a:cs typeface="Georgia"/>
              </a:rPr>
              <a:t>f</a:t>
            </a:r>
            <a:r>
              <a:rPr lang="en-US" spc="-10" dirty="0">
                <a:latin typeface="Georgia"/>
                <a:cs typeface="Georgia"/>
              </a:rPr>
              <a:t>i</a:t>
            </a:r>
            <a:r>
              <a:rPr lang="en-US" dirty="0">
                <a:latin typeface="Georgia"/>
                <a:cs typeface="Georgia"/>
              </a:rPr>
              <a:t>c</a:t>
            </a:r>
            <a:r>
              <a:rPr lang="en-US" spc="-20" dirty="0">
                <a:latin typeface="Georgia"/>
                <a:cs typeface="Georgia"/>
              </a:rPr>
              <a:t> </a:t>
            </a:r>
            <a:r>
              <a:rPr lang="en-US" spc="-5" dirty="0">
                <a:latin typeface="Georgia"/>
                <a:cs typeface="Georgia"/>
              </a:rPr>
              <a:t>cemeter</a:t>
            </a:r>
            <a:r>
              <a:rPr lang="en-US" dirty="0">
                <a:latin typeface="Georgia"/>
                <a:cs typeface="Georgia"/>
              </a:rPr>
              <a:t>y</a:t>
            </a:r>
            <a:r>
              <a:rPr lang="en-US" spc="-25" dirty="0">
                <a:latin typeface="Georgia"/>
                <a:cs typeface="Georgia"/>
              </a:rPr>
              <a:t> </a:t>
            </a:r>
            <a:r>
              <a:rPr lang="en-US" spc="-5" dirty="0">
                <a:latin typeface="Georgia"/>
                <a:cs typeface="Georgia"/>
              </a:rPr>
              <a:t>o</a:t>
            </a:r>
            <a:r>
              <a:rPr lang="en-US" dirty="0">
                <a:latin typeface="Georgia"/>
                <a:cs typeface="Georgia"/>
              </a:rPr>
              <a:t>r</a:t>
            </a:r>
            <a:r>
              <a:rPr lang="en-US" spc="-20" dirty="0">
                <a:latin typeface="Georgia"/>
                <a:cs typeface="Georgia"/>
              </a:rPr>
              <a:t> </a:t>
            </a:r>
            <a:r>
              <a:rPr lang="en-US" dirty="0">
                <a:latin typeface="Georgia"/>
                <a:cs typeface="Georgia"/>
              </a:rPr>
              <a:t>re</a:t>
            </a:r>
            <a:r>
              <a:rPr lang="en-US" spc="5" dirty="0">
                <a:latin typeface="Georgia"/>
                <a:cs typeface="Georgia"/>
              </a:rPr>
              <a:t>s</a:t>
            </a:r>
            <a:r>
              <a:rPr lang="en-US" dirty="0">
                <a:latin typeface="Georgia"/>
                <a:cs typeface="Georgia"/>
              </a:rPr>
              <a:t>erve</a:t>
            </a:r>
            <a:r>
              <a:rPr lang="en-US" spc="-40" dirty="0">
                <a:latin typeface="Georgia"/>
                <a:cs typeface="Georgia"/>
              </a:rPr>
              <a:t> </a:t>
            </a:r>
            <a:r>
              <a:rPr lang="en-US" dirty="0">
                <a:latin typeface="Georgia"/>
                <a:cs typeface="Georgia"/>
              </a:rPr>
              <a:t>a </a:t>
            </a:r>
            <a:r>
              <a:rPr lang="en-US" spc="-5" dirty="0">
                <a:latin typeface="Georgia"/>
                <a:cs typeface="Georgia"/>
              </a:rPr>
              <a:t>grave</a:t>
            </a:r>
            <a:r>
              <a:rPr lang="en-US" spc="5" dirty="0">
                <a:latin typeface="Georgia"/>
                <a:cs typeface="Georgia"/>
              </a:rPr>
              <a:t>s</a:t>
            </a:r>
            <a:r>
              <a:rPr lang="en-US" dirty="0">
                <a:latin typeface="Georgia"/>
                <a:cs typeface="Georgia"/>
              </a:rPr>
              <a:t>i</a:t>
            </a:r>
            <a:r>
              <a:rPr lang="en-US" spc="-15" dirty="0">
                <a:latin typeface="Georgia"/>
                <a:cs typeface="Georgia"/>
              </a:rPr>
              <a:t>t</a:t>
            </a:r>
            <a:r>
              <a:rPr lang="en-US" dirty="0">
                <a:latin typeface="Georgia"/>
                <a:cs typeface="Georgia"/>
              </a:rPr>
              <a:t>e</a:t>
            </a:r>
            <a:r>
              <a:rPr lang="en-US" spc="-40" dirty="0">
                <a:latin typeface="Georgia"/>
                <a:cs typeface="Georgia"/>
              </a:rPr>
              <a:t> </a:t>
            </a:r>
            <a:r>
              <a:rPr lang="en-US" spc="-5" dirty="0">
                <a:latin typeface="Georgia"/>
                <a:cs typeface="Georgia"/>
              </a:rPr>
              <a:t>u</a:t>
            </a:r>
            <a:r>
              <a:rPr lang="en-US" dirty="0">
                <a:latin typeface="Georgia"/>
                <a:cs typeface="Georgia"/>
              </a:rPr>
              <a:t>n</a:t>
            </a:r>
            <a:r>
              <a:rPr lang="en-US" spc="-10" dirty="0">
                <a:latin typeface="Georgia"/>
                <a:cs typeface="Georgia"/>
              </a:rPr>
              <a:t>t</a:t>
            </a:r>
            <a:r>
              <a:rPr lang="en-US" dirty="0">
                <a:latin typeface="Georgia"/>
                <a:cs typeface="Georgia"/>
              </a:rPr>
              <a:t>il</a:t>
            </a:r>
            <a:r>
              <a:rPr lang="en-US" spc="-5" dirty="0">
                <a:latin typeface="Georgia"/>
                <a:cs typeface="Georgia"/>
              </a:rPr>
              <a:t> </a:t>
            </a:r>
            <a:r>
              <a:rPr lang="en-US" spc="-10" dirty="0">
                <a:latin typeface="Georgia"/>
                <a:cs typeface="Georgia"/>
              </a:rPr>
              <a:t>t</a:t>
            </a:r>
            <a:r>
              <a:rPr lang="en-US" dirty="0">
                <a:latin typeface="Georgia"/>
                <a:cs typeface="Georgia"/>
              </a:rPr>
              <a:t>i</a:t>
            </a:r>
            <a:r>
              <a:rPr lang="en-US" spc="-10" dirty="0">
                <a:latin typeface="Georgia"/>
                <a:cs typeface="Georgia"/>
              </a:rPr>
              <a:t>m</a:t>
            </a:r>
            <a:r>
              <a:rPr lang="en-US" dirty="0">
                <a:latin typeface="Georgia"/>
                <a:cs typeface="Georgia"/>
              </a:rPr>
              <a:t>e</a:t>
            </a:r>
            <a:r>
              <a:rPr lang="en-US" spc="10" dirty="0">
                <a:latin typeface="Georgia"/>
                <a:cs typeface="Georgia"/>
              </a:rPr>
              <a:t> </a:t>
            </a:r>
            <a:r>
              <a:rPr lang="en-US" spc="-5" dirty="0">
                <a:latin typeface="Georgia"/>
                <a:cs typeface="Georgia"/>
              </a:rPr>
              <a:t>o</a:t>
            </a:r>
            <a:r>
              <a:rPr lang="en-US" dirty="0">
                <a:latin typeface="Georgia"/>
                <a:cs typeface="Georgia"/>
              </a:rPr>
              <a:t>f</a:t>
            </a:r>
            <a:r>
              <a:rPr lang="en-US" spc="-20" dirty="0">
                <a:latin typeface="Georgia"/>
                <a:cs typeface="Georgia"/>
              </a:rPr>
              <a:t> </a:t>
            </a:r>
            <a:r>
              <a:rPr lang="en-US" dirty="0">
                <a:latin typeface="Georgia"/>
                <a:cs typeface="Georgia"/>
              </a:rPr>
              <a:t>nee</a:t>
            </a:r>
            <a:r>
              <a:rPr lang="en-US" spc="-5" dirty="0">
                <a:latin typeface="Georgia"/>
                <a:cs typeface="Georgia"/>
              </a:rPr>
              <a:t>d</a:t>
            </a:r>
            <a:endParaRPr lang="en-US" dirty="0">
              <a:latin typeface="Georgia"/>
              <a:cs typeface="Georgia"/>
            </a:endParaRPr>
          </a:p>
          <a:p>
            <a:pPr marL="742950" lvl="1" indent="-285750">
              <a:lnSpc>
                <a:spcPct val="100000"/>
              </a:lnSpc>
              <a:spcBef>
                <a:spcPts val="12"/>
              </a:spcBef>
              <a:buFont typeface="Arial" panose="020B0604020202020204" pitchFamily="34" charset="0"/>
              <a:buChar char="•"/>
            </a:pPr>
            <a:endParaRPr lang="en-US" dirty="0">
              <a:latin typeface="Times New Roman"/>
              <a:cs typeface="Times New Roman"/>
            </a:endParaRPr>
          </a:p>
          <a:p>
            <a:pPr marL="469900" lvl="1">
              <a:lnSpc>
                <a:spcPct val="100000"/>
              </a:lnSpc>
              <a:tabLst>
                <a:tab pos="642620" algn="l"/>
              </a:tabLst>
            </a:pPr>
            <a:endParaRPr lang="en-US" sz="1600" b="1" spc="-5" dirty="0">
              <a:latin typeface="Georgia"/>
              <a:cs typeface="Georgia"/>
            </a:endParaRPr>
          </a:p>
          <a:p>
            <a:pPr marL="469900" lvl="1">
              <a:lnSpc>
                <a:spcPct val="100000"/>
              </a:lnSpc>
              <a:tabLst>
                <a:tab pos="642620" algn="l"/>
              </a:tabLst>
            </a:pPr>
            <a:endParaRPr lang="en-US" sz="1600" dirty="0">
              <a:latin typeface="Georgia"/>
              <a:cs typeface="Georgia"/>
            </a:endParaRPr>
          </a:p>
          <a:p>
            <a:pPr marL="1085850" lvl="2" indent="-171450">
              <a:lnSpc>
                <a:spcPct val="100000"/>
              </a:lnSpc>
              <a:spcBef>
                <a:spcPts val="28"/>
              </a:spcBef>
              <a:buFont typeface="Arial" panose="020B0604020202020204" pitchFamily="34" charset="0"/>
              <a:buChar char="•"/>
            </a:pPr>
            <a:endParaRPr lang="en-US" sz="1200" dirty="0">
              <a:latin typeface="Times New Roman"/>
              <a:cs typeface="Times New Roman"/>
            </a:endParaRPr>
          </a:p>
        </p:txBody>
      </p:sp>
      <p:pic>
        <p:nvPicPr>
          <p:cNvPr id="23" name="Picture 2" descr="P:\Photos &amp; Graphics\Graphics\items-for-command-brief.png"/>
          <p:cNvPicPr>
            <a:picLocks noChangeAspect="1" noChangeArrowheads="1"/>
          </p:cNvPicPr>
          <p:nvPr/>
        </p:nvPicPr>
        <p:blipFill rotWithShape="1">
          <a:blip r:embed="rId3">
            <a:extLst>
              <a:ext uri="{28A0092B-C50C-407E-A947-70E740481C1C}">
                <a14:useLocalDpi xmlns:a14="http://schemas.microsoft.com/office/drawing/2010/main"/>
              </a:ext>
            </a:extLst>
          </a:blip>
          <a:srcRect l="11952" t="4911" r="50000" b="84205"/>
          <a:stretch/>
        </p:blipFill>
        <p:spPr bwMode="auto">
          <a:xfrm>
            <a:off x="5780406" y="3461266"/>
            <a:ext cx="3262563" cy="1567934"/>
          </a:xfrm>
          <a:prstGeom prst="rect">
            <a:avLst/>
          </a:prstGeom>
          <a:noFill/>
          <a:extLst>
            <a:ext uri="{909E8E84-426E-40DD-AFC4-6F175D3DCCD1}">
              <a14:hiddenFill xmlns:a14="http://schemas.microsoft.com/office/drawing/2010/main">
                <a:solidFill>
                  <a:srgbClr val="FFFFFF"/>
                </a:solidFill>
              </a14:hiddenFill>
            </a:ext>
          </a:extLst>
        </p:spPr>
      </p:pic>
      <p:pic>
        <p:nvPicPr>
          <p:cNvPr id="16386" name="Picture 2" descr="C:\Users\cemcotherej\Desktop\Pre-Need_Banner.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87656" y="1600200"/>
            <a:ext cx="2909455" cy="16002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pPr>
              <a:defRPr/>
            </a:pPr>
            <a:fld id="{953D45C7-AFA8-4622-8BFA-D400F3569C1E}" type="slidenum">
              <a:rPr lang="en-US" smtClean="0">
                <a:solidFill>
                  <a:prstClr val="white"/>
                </a:solidFill>
              </a:rPr>
              <a:pPr>
                <a:defRPr/>
              </a:pPr>
              <a:t>3</a:t>
            </a:fld>
            <a:endParaRPr lang="en-US" dirty="0">
              <a:solidFill>
                <a:prstClr val="white"/>
              </a:solidFill>
            </a:endParaRPr>
          </a:p>
        </p:txBody>
      </p:sp>
      <p:sp>
        <p:nvSpPr>
          <p:cNvPr id="5" name="TextBox 4">
            <a:extLst>
              <a:ext uri="{FF2B5EF4-FFF2-40B4-BE49-F238E27FC236}">
                <a16:creationId xmlns:a16="http://schemas.microsoft.com/office/drawing/2014/main" id="{78930E47-A130-46EB-B828-7AC849C774AC}"/>
              </a:ext>
            </a:extLst>
          </p:cNvPr>
          <p:cNvSpPr txBox="1"/>
          <p:nvPr/>
        </p:nvSpPr>
        <p:spPr>
          <a:xfrm>
            <a:off x="6095999" y="4592102"/>
            <a:ext cx="2631376" cy="369332"/>
          </a:xfrm>
          <a:prstGeom prst="rect">
            <a:avLst/>
          </a:prstGeom>
          <a:noFill/>
          <a:ln w="38100">
            <a:noFill/>
          </a:ln>
        </p:spPr>
        <p:txBody>
          <a:bodyPr wrap="square" rtlCol="0">
            <a:spAutoFit/>
          </a:bodyPr>
          <a:lstStyle/>
          <a:p>
            <a:pPr algn="ctr"/>
            <a:r>
              <a:rPr lang="en-US" dirty="0"/>
              <a:t> </a:t>
            </a:r>
            <a:r>
              <a:rPr lang="en-US" sz="1400" b="1" dirty="0">
                <a:solidFill>
                  <a:srgbClr val="FF0000"/>
                </a:solidFill>
                <a:latin typeface="Georgia" panose="02040502050405020303" pitchFamily="18" charset="0"/>
              </a:rPr>
              <a:t>PRESS OPTION </a:t>
            </a:r>
            <a:r>
              <a:rPr lang="en-US" sz="1400" b="1" dirty="0">
                <a:solidFill>
                  <a:srgbClr val="FF0000"/>
                </a:solidFill>
                <a:latin typeface="+mj-lt"/>
              </a:rPr>
              <a:t>4</a:t>
            </a:r>
          </a:p>
        </p:txBody>
      </p:sp>
      <p:pic>
        <p:nvPicPr>
          <p:cNvPr id="8" name="Picture 2" descr="image001">
            <a:extLst>
              <a:ext uri="{FF2B5EF4-FFF2-40B4-BE49-F238E27FC236}">
                <a16:creationId xmlns:a16="http://schemas.microsoft.com/office/drawing/2014/main" id="{FA796E80-B40B-4455-B902-95FAB04463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5898847"/>
            <a:ext cx="20955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B88F09B9-4B0B-416A-9D45-DECF83189C5F}"/>
              </a:ext>
            </a:extLst>
          </p:cNvPr>
          <p:cNvSpPr txBox="1"/>
          <p:nvPr/>
        </p:nvSpPr>
        <p:spPr>
          <a:xfrm>
            <a:off x="4038600" y="5621282"/>
            <a:ext cx="5004369" cy="369332"/>
          </a:xfrm>
          <a:prstGeom prst="rect">
            <a:avLst/>
          </a:prstGeom>
          <a:noFill/>
          <a:ln w="38100">
            <a:solidFill>
              <a:srgbClr val="1038B8"/>
            </a:solidFill>
          </a:ln>
        </p:spPr>
        <p:txBody>
          <a:bodyPr wrap="square" rtlCol="0">
            <a:spAutoFit/>
          </a:bodyPr>
          <a:lstStyle/>
          <a:p>
            <a:r>
              <a:rPr lang="en-US" b="1" dirty="0"/>
              <a:t>https://www.cem.va.gov/cem/pre-need/index.asp</a:t>
            </a:r>
          </a:p>
        </p:txBody>
      </p:sp>
    </p:spTree>
    <p:extLst>
      <p:ext uri="{BB962C8B-B14F-4D97-AF65-F5344CB8AC3E}">
        <p14:creationId xmlns:p14="http://schemas.microsoft.com/office/powerpoint/2010/main" val="2490473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descr="V:\National Cemetery Administration\402b2\Photos\AAA Best\In memory of headston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5207" y="3940075"/>
            <a:ext cx="1212171" cy="163812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 name="Picture 2" descr="V:\National Cemetery Administration\402b2\Photos\Columbarium\nmcp.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t="33630" b="1"/>
          <a:stretch/>
        </p:blipFill>
        <p:spPr bwMode="auto">
          <a:xfrm>
            <a:off x="1887572" y="1089672"/>
            <a:ext cx="2692710" cy="163710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1" name="object 5"/>
          <p:cNvSpPr/>
          <p:nvPr/>
        </p:nvSpPr>
        <p:spPr>
          <a:xfrm>
            <a:off x="1849861" y="3406385"/>
            <a:ext cx="2598620" cy="1140515"/>
          </a:xfrm>
          <a:prstGeom prst="rect">
            <a:avLst/>
          </a:prstGeom>
          <a:blipFill>
            <a:blip r:embed="rId5" cstate="email">
              <a:extLst>
                <a:ext uri="{28A0092B-C50C-407E-A947-70E740481C1C}">
                  <a14:useLocalDpi xmlns:a14="http://schemas.microsoft.com/office/drawing/2010/main"/>
                </a:ext>
              </a:extLst>
            </a:blip>
            <a:stretch>
              <a:fillRect/>
            </a:stretch>
          </a:blipFill>
          <a:ln>
            <a:solidFill>
              <a:schemeClr val="tx1"/>
            </a:solidFill>
          </a:ln>
        </p:spPr>
        <p:txBody>
          <a:bodyPr wrap="square" lIns="0" tIns="0" rIns="0" bIns="0" rtlCol="0"/>
          <a:lstStyle/>
          <a:p>
            <a:endParaRPr dirty="0"/>
          </a:p>
        </p:txBody>
      </p:sp>
      <p:sp>
        <p:nvSpPr>
          <p:cNvPr id="13" name="object 15"/>
          <p:cNvSpPr/>
          <p:nvPr/>
        </p:nvSpPr>
        <p:spPr>
          <a:xfrm>
            <a:off x="7097975" y="4446163"/>
            <a:ext cx="1866871" cy="1465171"/>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4" name="object 13"/>
          <p:cNvSpPr/>
          <p:nvPr/>
        </p:nvSpPr>
        <p:spPr>
          <a:xfrm>
            <a:off x="7208161" y="2921766"/>
            <a:ext cx="1596026" cy="1531584"/>
          </a:xfrm>
          <a:prstGeom prst="rect">
            <a:avLst/>
          </a:prstGeom>
          <a:blipFill>
            <a:blip r:embed="rId7" cstate="email">
              <a:extLst>
                <a:ext uri="{28A0092B-C50C-407E-A947-70E740481C1C}">
                  <a14:useLocalDpi xmlns:a14="http://schemas.microsoft.com/office/drawing/2010/main"/>
                </a:ext>
              </a:extLst>
            </a:blip>
            <a:stretch>
              <a:fillRect/>
            </a:stretch>
          </a:blipFill>
          <a:ln>
            <a:solidFill>
              <a:schemeClr val="tx1"/>
            </a:solidFill>
          </a:ln>
        </p:spPr>
        <p:txBody>
          <a:bodyPr wrap="square" lIns="0" tIns="0" rIns="0" bIns="0" rtlCol="0"/>
          <a:lstStyle/>
          <a:p>
            <a:endParaRPr dirty="0"/>
          </a:p>
        </p:txBody>
      </p:sp>
      <p:sp>
        <p:nvSpPr>
          <p:cNvPr id="15" name="object 3"/>
          <p:cNvSpPr/>
          <p:nvPr/>
        </p:nvSpPr>
        <p:spPr>
          <a:xfrm>
            <a:off x="7010400" y="964552"/>
            <a:ext cx="2042023" cy="1314893"/>
          </a:xfrm>
          <a:prstGeom prst="rect">
            <a:avLst/>
          </a:prstGeom>
          <a:blipFill>
            <a:blip r:embed="rId8" cstate="email">
              <a:extLst>
                <a:ext uri="{28A0092B-C50C-407E-A947-70E740481C1C}">
                  <a14:useLocalDpi xmlns:a14="http://schemas.microsoft.com/office/drawing/2010/main"/>
                </a:ext>
              </a:extLst>
            </a:blip>
            <a:stretch>
              <a:fillRect/>
            </a:stretch>
          </a:blipFill>
          <a:ln>
            <a:solidFill>
              <a:schemeClr val="tx1"/>
            </a:solidFill>
          </a:ln>
        </p:spPr>
        <p:txBody>
          <a:bodyPr wrap="square" lIns="0" tIns="0" rIns="0" bIns="0" rtlCol="0"/>
          <a:lstStyle/>
          <a:p>
            <a:endParaRPr dirty="0"/>
          </a:p>
        </p:txBody>
      </p:sp>
      <p:sp>
        <p:nvSpPr>
          <p:cNvPr id="17" name="Title 16"/>
          <p:cNvSpPr>
            <a:spLocks noGrp="1"/>
          </p:cNvSpPr>
          <p:nvPr>
            <p:ph type="title"/>
          </p:nvPr>
        </p:nvSpPr>
        <p:spPr>
          <a:xfrm>
            <a:off x="894274" y="117398"/>
            <a:ext cx="8122707" cy="615553"/>
          </a:xfrm>
        </p:spPr>
        <p:txBody>
          <a:bodyPr>
            <a:noAutofit/>
          </a:bodyPr>
          <a:lstStyle/>
          <a:p>
            <a:r>
              <a:rPr lang="en-US" sz="3200" b="1" dirty="0">
                <a:latin typeface="Georgia" panose="02040502050405020303" pitchFamily="18" charset="0"/>
              </a:rPr>
              <a:t>Burial and Memorial Benefits</a:t>
            </a:r>
          </a:p>
        </p:txBody>
      </p:sp>
      <p:sp>
        <p:nvSpPr>
          <p:cNvPr id="19" name="object 10"/>
          <p:cNvSpPr txBox="1"/>
          <p:nvPr/>
        </p:nvSpPr>
        <p:spPr>
          <a:xfrm>
            <a:off x="419704" y="3033995"/>
            <a:ext cx="1269097" cy="492443"/>
          </a:xfrm>
          <a:prstGeom prst="rect">
            <a:avLst/>
          </a:prstGeom>
          <a:ln>
            <a:solidFill>
              <a:schemeClr val="tx2"/>
            </a:solidFill>
          </a:ln>
        </p:spPr>
        <p:txBody>
          <a:bodyPr vert="horz" wrap="square" lIns="0" tIns="0" rIns="0" bIns="0" rtlCol="0">
            <a:spAutoFit/>
          </a:bodyPr>
          <a:lstStyle/>
          <a:p>
            <a:pPr marL="12700" algn="ctr"/>
            <a:r>
              <a:rPr sz="1600" b="1" spc="-10" dirty="0">
                <a:solidFill>
                  <a:schemeClr val="accent2">
                    <a:lumMod val="50000"/>
                  </a:schemeClr>
                </a:solidFill>
                <a:latin typeface="Georgia" panose="02040502050405020303" pitchFamily="18" charset="0"/>
                <a:cs typeface="Arial"/>
              </a:rPr>
              <a:t>Uprig</a:t>
            </a:r>
            <a:r>
              <a:rPr sz="1600" b="1" spc="-20" dirty="0">
                <a:solidFill>
                  <a:schemeClr val="accent2">
                    <a:lumMod val="50000"/>
                  </a:schemeClr>
                </a:solidFill>
                <a:latin typeface="Georgia" panose="02040502050405020303" pitchFamily="18" charset="0"/>
                <a:cs typeface="Arial"/>
              </a:rPr>
              <a:t>h</a:t>
            </a:r>
            <a:r>
              <a:rPr sz="1600" b="1" spc="-10" dirty="0">
                <a:solidFill>
                  <a:schemeClr val="accent2">
                    <a:lumMod val="50000"/>
                  </a:schemeClr>
                </a:solidFill>
                <a:latin typeface="Georgia" panose="02040502050405020303" pitchFamily="18" charset="0"/>
                <a:cs typeface="Arial"/>
              </a:rPr>
              <a:t>t</a:t>
            </a:r>
            <a:r>
              <a:rPr sz="1600" b="1" spc="15" dirty="0">
                <a:solidFill>
                  <a:schemeClr val="accent2">
                    <a:lumMod val="50000"/>
                  </a:schemeClr>
                </a:solidFill>
                <a:latin typeface="Georgia" panose="02040502050405020303" pitchFamily="18" charset="0"/>
                <a:cs typeface="Arial"/>
              </a:rPr>
              <a:t> </a:t>
            </a:r>
            <a:endParaRPr lang="en-US" sz="1600" b="1" spc="15" dirty="0">
              <a:solidFill>
                <a:schemeClr val="accent2">
                  <a:lumMod val="50000"/>
                </a:schemeClr>
              </a:solidFill>
              <a:latin typeface="Georgia" panose="02040502050405020303" pitchFamily="18" charset="0"/>
              <a:cs typeface="Arial"/>
            </a:endParaRPr>
          </a:p>
          <a:p>
            <a:pPr marL="12700" algn="ctr">
              <a:lnSpc>
                <a:spcPct val="100000"/>
              </a:lnSpc>
            </a:pPr>
            <a:r>
              <a:rPr sz="1600" b="1" spc="-10" dirty="0">
                <a:solidFill>
                  <a:schemeClr val="accent2">
                    <a:lumMod val="50000"/>
                  </a:schemeClr>
                </a:solidFill>
                <a:latin typeface="Georgia" panose="02040502050405020303" pitchFamily="18" charset="0"/>
                <a:cs typeface="Arial"/>
              </a:rPr>
              <a:t>Heads</a:t>
            </a:r>
            <a:r>
              <a:rPr sz="1600" b="1" spc="-15" dirty="0">
                <a:solidFill>
                  <a:schemeClr val="accent2">
                    <a:lumMod val="50000"/>
                  </a:schemeClr>
                </a:solidFill>
                <a:latin typeface="Georgia" panose="02040502050405020303" pitchFamily="18" charset="0"/>
                <a:cs typeface="Arial"/>
              </a:rPr>
              <a:t>t</a:t>
            </a:r>
            <a:r>
              <a:rPr sz="1600" b="1" spc="-10" dirty="0">
                <a:solidFill>
                  <a:schemeClr val="accent2">
                    <a:lumMod val="50000"/>
                  </a:schemeClr>
                </a:solidFill>
                <a:latin typeface="Georgia" panose="02040502050405020303" pitchFamily="18" charset="0"/>
                <a:cs typeface="Arial"/>
              </a:rPr>
              <a:t>o</a:t>
            </a:r>
            <a:r>
              <a:rPr sz="1600" b="1" spc="-20" dirty="0">
                <a:solidFill>
                  <a:schemeClr val="accent2">
                    <a:lumMod val="50000"/>
                  </a:schemeClr>
                </a:solidFill>
                <a:latin typeface="Georgia" panose="02040502050405020303" pitchFamily="18" charset="0"/>
                <a:cs typeface="Arial"/>
              </a:rPr>
              <a:t>n</a:t>
            </a:r>
            <a:r>
              <a:rPr sz="1600" b="1" spc="-10" dirty="0">
                <a:solidFill>
                  <a:schemeClr val="accent2">
                    <a:lumMod val="50000"/>
                  </a:schemeClr>
                </a:solidFill>
                <a:latin typeface="Georgia" panose="02040502050405020303" pitchFamily="18" charset="0"/>
                <a:cs typeface="Arial"/>
              </a:rPr>
              <a:t>e</a:t>
            </a:r>
            <a:endParaRPr sz="1600" dirty="0">
              <a:solidFill>
                <a:schemeClr val="accent2">
                  <a:lumMod val="50000"/>
                </a:schemeClr>
              </a:solidFill>
              <a:latin typeface="Georgia" panose="02040502050405020303" pitchFamily="18" charset="0"/>
              <a:cs typeface="Arial"/>
            </a:endParaRPr>
          </a:p>
        </p:txBody>
      </p:sp>
      <p:sp>
        <p:nvSpPr>
          <p:cNvPr id="20" name="Rectangle 19"/>
          <p:cNvSpPr/>
          <p:nvPr/>
        </p:nvSpPr>
        <p:spPr>
          <a:xfrm>
            <a:off x="2369063" y="2813651"/>
            <a:ext cx="1743426" cy="369332"/>
          </a:xfrm>
          <a:prstGeom prst="rect">
            <a:avLst/>
          </a:prstGeom>
          <a:ln>
            <a:solidFill>
              <a:schemeClr val="tx2"/>
            </a:solidFill>
          </a:ln>
        </p:spPr>
        <p:txBody>
          <a:bodyPr wrap="none">
            <a:spAutoFit/>
          </a:bodyPr>
          <a:lstStyle/>
          <a:p>
            <a:pPr marR="5080" algn="r">
              <a:lnSpc>
                <a:spcPct val="100000"/>
              </a:lnSpc>
            </a:pPr>
            <a:r>
              <a:rPr lang="en-US" b="1" dirty="0">
                <a:solidFill>
                  <a:schemeClr val="accent2">
                    <a:lumMod val="50000"/>
                  </a:schemeClr>
                </a:solidFill>
                <a:latin typeface="Georgia" panose="02040502050405020303" pitchFamily="18" charset="0"/>
                <a:cs typeface="Arial"/>
              </a:rPr>
              <a:t>Niche</a:t>
            </a:r>
            <a:r>
              <a:rPr lang="en-US" b="1" spc="-10" dirty="0">
                <a:solidFill>
                  <a:schemeClr val="accent2">
                    <a:lumMod val="50000"/>
                  </a:schemeClr>
                </a:solidFill>
                <a:latin typeface="Georgia" panose="02040502050405020303" pitchFamily="18" charset="0"/>
                <a:cs typeface="Arial"/>
              </a:rPr>
              <a:t> </a:t>
            </a:r>
            <a:r>
              <a:rPr lang="en-US" b="1" dirty="0">
                <a:solidFill>
                  <a:schemeClr val="accent2">
                    <a:lumMod val="50000"/>
                  </a:schemeClr>
                </a:solidFill>
                <a:latin typeface="Georgia" panose="02040502050405020303" pitchFamily="18" charset="0"/>
                <a:cs typeface="Arial"/>
              </a:rPr>
              <a:t>Co</a:t>
            </a:r>
            <a:r>
              <a:rPr lang="en-US" b="1" spc="-40" dirty="0">
                <a:solidFill>
                  <a:schemeClr val="accent2">
                    <a:lumMod val="50000"/>
                  </a:schemeClr>
                </a:solidFill>
                <a:latin typeface="Georgia" panose="02040502050405020303" pitchFamily="18" charset="0"/>
                <a:cs typeface="Arial"/>
              </a:rPr>
              <a:t>v</a:t>
            </a:r>
            <a:r>
              <a:rPr lang="en-US" b="1" dirty="0">
                <a:solidFill>
                  <a:schemeClr val="accent2">
                    <a:lumMod val="50000"/>
                  </a:schemeClr>
                </a:solidFill>
                <a:latin typeface="Georgia" panose="02040502050405020303" pitchFamily="18" charset="0"/>
                <a:cs typeface="Arial"/>
              </a:rPr>
              <a:t>e</a:t>
            </a:r>
            <a:r>
              <a:rPr lang="en-US" b="1" spc="-10" dirty="0">
                <a:solidFill>
                  <a:schemeClr val="accent2">
                    <a:lumMod val="50000"/>
                  </a:schemeClr>
                </a:solidFill>
                <a:latin typeface="Georgia" panose="02040502050405020303" pitchFamily="18" charset="0"/>
                <a:cs typeface="Arial"/>
              </a:rPr>
              <a:t>r</a:t>
            </a:r>
            <a:r>
              <a:rPr lang="en-US" b="1" dirty="0">
                <a:solidFill>
                  <a:schemeClr val="accent2">
                    <a:lumMod val="50000"/>
                  </a:schemeClr>
                </a:solidFill>
                <a:latin typeface="Georgia" panose="02040502050405020303" pitchFamily="18" charset="0"/>
                <a:cs typeface="Arial"/>
              </a:rPr>
              <a:t>s</a:t>
            </a:r>
            <a:endParaRPr lang="en-US" dirty="0">
              <a:solidFill>
                <a:schemeClr val="accent2">
                  <a:lumMod val="50000"/>
                </a:schemeClr>
              </a:solidFill>
              <a:latin typeface="Georgia" panose="02040502050405020303" pitchFamily="18" charset="0"/>
              <a:cs typeface="Arial"/>
            </a:endParaRPr>
          </a:p>
        </p:txBody>
      </p:sp>
      <p:sp>
        <p:nvSpPr>
          <p:cNvPr id="21" name="Rectangle 20"/>
          <p:cNvSpPr/>
          <p:nvPr/>
        </p:nvSpPr>
        <p:spPr>
          <a:xfrm>
            <a:off x="2119852" y="4737015"/>
            <a:ext cx="1905001" cy="369332"/>
          </a:xfrm>
          <a:prstGeom prst="rect">
            <a:avLst/>
          </a:prstGeom>
          <a:ln>
            <a:solidFill>
              <a:schemeClr val="tx2"/>
            </a:solidFill>
          </a:ln>
        </p:spPr>
        <p:txBody>
          <a:bodyPr wrap="square">
            <a:spAutoFit/>
          </a:bodyPr>
          <a:lstStyle/>
          <a:p>
            <a:pPr marR="5080" algn="ctr">
              <a:lnSpc>
                <a:spcPct val="100000"/>
              </a:lnSpc>
            </a:pPr>
            <a:r>
              <a:rPr lang="en-US" b="1" dirty="0">
                <a:solidFill>
                  <a:schemeClr val="accent2">
                    <a:lumMod val="50000"/>
                  </a:schemeClr>
                </a:solidFill>
                <a:latin typeface="Georgia" panose="02040502050405020303" pitchFamily="18" charset="0"/>
                <a:cs typeface="Arial"/>
              </a:rPr>
              <a:t>Flat Marker</a:t>
            </a:r>
            <a:endParaRPr lang="en-US" dirty="0">
              <a:solidFill>
                <a:schemeClr val="accent2">
                  <a:lumMod val="50000"/>
                </a:schemeClr>
              </a:solidFill>
              <a:latin typeface="Georgia" panose="02040502050405020303" pitchFamily="18" charset="0"/>
              <a:cs typeface="Arial"/>
            </a:endParaRPr>
          </a:p>
        </p:txBody>
      </p:sp>
      <p:sp>
        <p:nvSpPr>
          <p:cNvPr id="22" name="Rectangle 21"/>
          <p:cNvSpPr/>
          <p:nvPr/>
        </p:nvSpPr>
        <p:spPr>
          <a:xfrm>
            <a:off x="6150480" y="5911334"/>
            <a:ext cx="2939040" cy="369332"/>
          </a:xfrm>
          <a:prstGeom prst="rect">
            <a:avLst/>
          </a:prstGeom>
          <a:ln>
            <a:solidFill>
              <a:schemeClr val="tx2"/>
            </a:solidFill>
          </a:ln>
        </p:spPr>
        <p:txBody>
          <a:bodyPr wrap="square">
            <a:spAutoFit/>
          </a:bodyPr>
          <a:lstStyle/>
          <a:p>
            <a:pPr marR="5080" algn="ctr">
              <a:lnSpc>
                <a:spcPct val="100000"/>
              </a:lnSpc>
            </a:pPr>
            <a:r>
              <a:rPr lang="en-US" b="1" dirty="0">
                <a:solidFill>
                  <a:schemeClr val="accent2">
                    <a:lumMod val="50000"/>
                  </a:schemeClr>
                </a:solidFill>
                <a:latin typeface="Georgia" panose="02040502050405020303" pitchFamily="18" charset="0"/>
                <a:cs typeface="Arial"/>
              </a:rPr>
              <a:t>Bronze Medallion</a:t>
            </a:r>
            <a:endParaRPr lang="en-US" dirty="0">
              <a:solidFill>
                <a:schemeClr val="accent2">
                  <a:lumMod val="50000"/>
                </a:schemeClr>
              </a:solidFill>
              <a:latin typeface="Georgia" panose="02040502050405020303" pitchFamily="18" charset="0"/>
              <a:cs typeface="Arial"/>
            </a:endParaRPr>
          </a:p>
        </p:txBody>
      </p:sp>
      <p:sp>
        <p:nvSpPr>
          <p:cNvPr id="23" name="Rectangle 22"/>
          <p:cNvSpPr/>
          <p:nvPr/>
        </p:nvSpPr>
        <p:spPr>
          <a:xfrm>
            <a:off x="5202680" y="3524576"/>
            <a:ext cx="1477007" cy="830997"/>
          </a:xfrm>
          <a:prstGeom prst="rect">
            <a:avLst/>
          </a:prstGeom>
          <a:ln>
            <a:solidFill>
              <a:schemeClr val="tx2"/>
            </a:solidFill>
          </a:ln>
        </p:spPr>
        <p:txBody>
          <a:bodyPr wrap="none">
            <a:spAutoFit/>
          </a:bodyPr>
          <a:lstStyle/>
          <a:p>
            <a:pPr marR="5080" algn="ctr">
              <a:lnSpc>
                <a:spcPct val="100000"/>
              </a:lnSpc>
            </a:pPr>
            <a:r>
              <a:rPr lang="en-US" sz="1600" b="1" dirty="0">
                <a:solidFill>
                  <a:schemeClr val="accent2">
                    <a:lumMod val="50000"/>
                  </a:schemeClr>
                </a:solidFill>
                <a:latin typeface="Georgia" panose="02040502050405020303" pitchFamily="18" charset="0"/>
                <a:cs typeface="Arial"/>
              </a:rPr>
              <a:t>Presidential</a:t>
            </a:r>
          </a:p>
          <a:p>
            <a:pPr marR="5080" algn="ctr">
              <a:lnSpc>
                <a:spcPct val="100000"/>
              </a:lnSpc>
            </a:pPr>
            <a:r>
              <a:rPr lang="en-US" sz="1600" b="1" dirty="0">
                <a:solidFill>
                  <a:schemeClr val="accent2">
                    <a:lumMod val="50000"/>
                  </a:schemeClr>
                </a:solidFill>
                <a:latin typeface="Georgia" panose="02040502050405020303" pitchFamily="18" charset="0"/>
                <a:cs typeface="Arial"/>
              </a:rPr>
              <a:t>Memorial</a:t>
            </a:r>
          </a:p>
          <a:p>
            <a:pPr marR="5080" algn="ctr">
              <a:lnSpc>
                <a:spcPct val="100000"/>
              </a:lnSpc>
            </a:pPr>
            <a:r>
              <a:rPr lang="en-US" sz="1600" b="1" dirty="0">
                <a:solidFill>
                  <a:schemeClr val="accent2">
                    <a:lumMod val="50000"/>
                  </a:schemeClr>
                </a:solidFill>
                <a:latin typeface="Georgia" panose="02040502050405020303" pitchFamily="18" charset="0"/>
                <a:cs typeface="Arial"/>
              </a:rPr>
              <a:t>Certificate</a:t>
            </a:r>
            <a:endParaRPr lang="en-US" sz="1600" dirty="0">
              <a:solidFill>
                <a:schemeClr val="accent2">
                  <a:lumMod val="50000"/>
                </a:schemeClr>
              </a:solidFill>
              <a:latin typeface="Georgia" panose="02040502050405020303" pitchFamily="18" charset="0"/>
              <a:cs typeface="Arial"/>
            </a:endParaRPr>
          </a:p>
        </p:txBody>
      </p:sp>
      <p:sp>
        <p:nvSpPr>
          <p:cNvPr id="24" name="Rectangle 23"/>
          <p:cNvSpPr/>
          <p:nvPr/>
        </p:nvSpPr>
        <p:spPr>
          <a:xfrm>
            <a:off x="7298326" y="2360056"/>
            <a:ext cx="1505861" cy="369332"/>
          </a:xfrm>
          <a:prstGeom prst="rect">
            <a:avLst/>
          </a:prstGeom>
          <a:ln>
            <a:solidFill>
              <a:schemeClr val="tx2"/>
            </a:solidFill>
          </a:ln>
        </p:spPr>
        <p:txBody>
          <a:bodyPr wrap="none">
            <a:spAutoFit/>
          </a:bodyPr>
          <a:lstStyle/>
          <a:p>
            <a:pPr marR="5080" algn="r">
              <a:lnSpc>
                <a:spcPct val="100000"/>
              </a:lnSpc>
            </a:pPr>
            <a:r>
              <a:rPr lang="en-US" b="1" dirty="0">
                <a:solidFill>
                  <a:schemeClr val="accent2">
                    <a:lumMod val="50000"/>
                  </a:schemeClr>
                </a:solidFill>
                <a:latin typeface="Georgia" panose="02040502050405020303" pitchFamily="18" charset="0"/>
                <a:cs typeface="Arial"/>
              </a:rPr>
              <a:t>Burial Flag</a:t>
            </a:r>
            <a:endParaRPr lang="en-US" dirty="0">
              <a:solidFill>
                <a:schemeClr val="accent2">
                  <a:lumMod val="50000"/>
                </a:schemeClr>
              </a:solidFill>
              <a:latin typeface="Georgia" panose="02040502050405020303" pitchFamily="18" charset="0"/>
              <a:cs typeface="Arial"/>
            </a:endParaRPr>
          </a:p>
        </p:txBody>
      </p:sp>
      <p:sp>
        <p:nvSpPr>
          <p:cNvPr id="25" name="object 10"/>
          <p:cNvSpPr txBox="1"/>
          <p:nvPr/>
        </p:nvSpPr>
        <p:spPr>
          <a:xfrm>
            <a:off x="353785" y="5749388"/>
            <a:ext cx="1335017" cy="492443"/>
          </a:xfrm>
          <a:prstGeom prst="rect">
            <a:avLst/>
          </a:prstGeom>
          <a:ln>
            <a:solidFill>
              <a:schemeClr val="tx2"/>
            </a:solidFill>
          </a:ln>
        </p:spPr>
        <p:txBody>
          <a:bodyPr vert="horz" wrap="square" lIns="0" tIns="0" rIns="0" bIns="0" rtlCol="0">
            <a:spAutoFit/>
          </a:bodyPr>
          <a:lstStyle/>
          <a:p>
            <a:pPr marL="12700" algn="ctr"/>
            <a:r>
              <a:rPr lang="en-US" sz="1600" b="1" spc="-10" dirty="0">
                <a:solidFill>
                  <a:schemeClr val="accent2">
                    <a:lumMod val="50000"/>
                  </a:schemeClr>
                </a:solidFill>
                <a:latin typeface="Georgia" panose="02040502050405020303" pitchFamily="18" charset="0"/>
                <a:cs typeface="Arial"/>
              </a:rPr>
              <a:t>“In</a:t>
            </a:r>
            <a:r>
              <a:rPr lang="en-US" sz="1600" b="1" spc="5" dirty="0">
                <a:solidFill>
                  <a:schemeClr val="accent2">
                    <a:lumMod val="50000"/>
                  </a:schemeClr>
                </a:solidFill>
                <a:latin typeface="Georgia" panose="02040502050405020303" pitchFamily="18" charset="0"/>
                <a:cs typeface="Arial"/>
              </a:rPr>
              <a:t> </a:t>
            </a:r>
            <a:r>
              <a:rPr lang="en-US" sz="1600" b="1" spc="-15" dirty="0">
                <a:solidFill>
                  <a:schemeClr val="accent2">
                    <a:lumMod val="50000"/>
                  </a:schemeClr>
                </a:solidFill>
                <a:latin typeface="Georgia" panose="02040502050405020303" pitchFamily="18" charset="0"/>
                <a:cs typeface="Arial"/>
              </a:rPr>
              <a:t>Memory</a:t>
            </a:r>
            <a:r>
              <a:rPr lang="en-US" sz="1600" b="1" spc="20" dirty="0">
                <a:solidFill>
                  <a:schemeClr val="accent2">
                    <a:lumMod val="50000"/>
                  </a:schemeClr>
                </a:solidFill>
                <a:latin typeface="Georgia" panose="02040502050405020303" pitchFamily="18" charset="0"/>
                <a:cs typeface="Arial"/>
              </a:rPr>
              <a:t> </a:t>
            </a:r>
          </a:p>
          <a:p>
            <a:pPr marL="12700" algn="ctr"/>
            <a:r>
              <a:rPr lang="en-US" sz="1600" b="1" spc="-10" dirty="0">
                <a:solidFill>
                  <a:schemeClr val="accent2">
                    <a:lumMod val="50000"/>
                  </a:schemeClr>
                </a:solidFill>
                <a:latin typeface="Georgia" panose="02040502050405020303" pitchFamily="18" charset="0"/>
                <a:cs typeface="Arial"/>
              </a:rPr>
              <a:t>o</a:t>
            </a:r>
            <a:r>
              <a:rPr lang="en-US" sz="1600" b="1" spc="-20" dirty="0">
                <a:solidFill>
                  <a:schemeClr val="accent2">
                    <a:lumMod val="50000"/>
                  </a:schemeClr>
                </a:solidFill>
                <a:latin typeface="Georgia" panose="02040502050405020303" pitchFamily="18" charset="0"/>
                <a:cs typeface="Arial"/>
              </a:rPr>
              <a:t>f</a:t>
            </a:r>
            <a:r>
              <a:rPr lang="en-US" sz="1600" b="1" spc="-15" dirty="0">
                <a:solidFill>
                  <a:schemeClr val="accent2">
                    <a:lumMod val="50000"/>
                  </a:schemeClr>
                </a:solidFill>
                <a:latin typeface="Georgia" panose="02040502050405020303" pitchFamily="18" charset="0"/>
                <a:cs typeface="Arial"/>
              </a:rPr>
              <a:t>…”</a:t>
            </a:r>
            <a:endParaRPr lang="en-US" sz="1600" dirty="0">
              <a:solidFill>
                <a:schemeClr val="accent2">
                  <a:lumMod val="50000"/>
                </a:schemeClr>
              </a:solidFill>
              <a:latin typeface="Georgia" panose="02040502050405020303" pitchFamily="18" charset="0"/>
              <a:cs typeface="Arial"/>
            </a:endParaRPr>
          </a:p>
        </p:txBody>
      </p:sp>
      <p:sp>
        <p:nvSpPr>
          <p:cNvPr id="3" name="Slide Number Placeholder 2"/>
          <p:cNvSpPr>
            <a:spLocks noGrp="1"/>
          </p:cNvSpPr>
          <p:nvPr>
            <p:ph type="sldNum" sz="quarter" idx="12"/>
          </p:nvPr>
        </p:nvSpPr>
        <p:spPr/>
        <p:txBody>
          <a:bodyPr/>
          <a:lstStyle/>
          <a:p>
            <a:fld id="{D983F1FA-211D-3044-9E35-958DFBC26156}" type="slidenum">
              <a:rPr lang="en-US" smtClean="0">
                <a:solidFill>
                  <a:prstClr val="white"/>
                </a:solidFill>
              </a:rPr>
              <a:pPr/>
              <a:t>4</a:t>
            </a:fld>
            <a:endParaRPr lang="en-US" dirty="0">
              <a:solidFill>
                <a:prstClr val="white"/>
              </a:solidFill>
            </a:endParaRPr>
          </a:p>
        </p:txBody>
      </p:sp>
      <p:pic>
        <p:nvPicPr>
          <p:cNvPr id="26" name="Picture 4"/>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19704" y="1209578"/>
            <a:ext cx="1269098" cy="1693110"/>
          </a:xfrm>
          <a:prstGeom prst="rect">
            <a:avLst/>
          </a:prstGeom>
          <a:noFill/>
          <a:ln w="9525">
            <a:solidFill>
              <a:schemeClr val="tx1"/>
            </a:solidFill>
            <a:miter lim="800000"/>
            <a:headEnd/>
            <a:tailEnd/>
          </a:ln>
          <a:effectLst/>
        </p:spPr>
      </p:pic>
      <p:pic>
        <p:nvPicPr>
          <p:cNvPr id="5" name="Picture 4">
            <a:extLst>
              <a:ext uri="{FF2B5EF4-FFF2-40B4-BE49-F238E27FC236}">
                <a16:creationId xmlns:a16="http://schemas.microsoft.com/office/drawing/2014/main" id="{2A9277D6-14F6-40FA-A879-9F3528AA9E0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22500" y="4720612"/>
            <a:ext cx="1584960" cy="1584960"/>
          </a:xfrm>
          <a:prstGeom prst="rect">
            <a:avLst/>
          </a:prstGeom>
        </p:spPr>
      </p:pic>
      <p:sp>
        <p:nvSpPr>
          <p:cNvPr id="7" name="TextBox 6">
            <a:extLst>
              <a:ext uri="{FF2B5EF4-FFF2-40B4-BE49-F238E27FC236}">
                <a16:creationId xmlns:a16="http://schemas.microsoft.com/office/drawing/2014/main" id="{D1DCC481-AF15-4E13-8CE8-3BC63CC71E72}"/>
              </a:ext>
            </a:extLst>
          </p:cNvPr>
          <p:cNvSpPr txBox="1"/>
          <p:nvPr/>
        </p:nvSpPr>
        <p:spPr>
          <a:xfrm>
            <a:off x="2157738" y="5595500"/>
            <a:ext cx="2152378" cy="646331"/>
          </a:xfrm>
          <a:prstGeom prst="rect">
            <a:avLst/>
          </a:prstGeom>
          <a:noFill/>
          <a:ln>
            <a:solidFill>
              <a:srgbClr val="1D487D"/>
            </a:solidFill>
          </a:ln>
        </p:spPr>
        <p:txBody>
          <a:bodyPr wrap="square" rtlCol="0">
            <a:spAutoFit/>
          </a:bodyPr>
          <a:lstStyle/>
          <a:p>
            <a:r>
              <a:rPr lang="en-US" b="1" dirty="0">
                <a:solidFill>
                  <a:schemeClr val="accent2">
                    <a:lumMod val="50000"/>
                  </a:schemeClr>
                </a:solidFill>
                <a:latin typeface="Georgia" panose="02040502050405020303" pitchFamily="18" charset="0"/>
              </a:rPr>
              <a:t>Medal of Honor Medallion</a:t>
            </a:r>
          </a:p>
        </p:txBody>
      </p:sp>
      <p:pic>
        <p:nvPicPr>
          <p:cNvPr id="2" name="Picture 1">
            <a:extLst>
              <a:ext uri="{FF2B5EF4-FFF2-40B4-BE49-F238E27FC236}">
                <a16:creationId xmlns:a16="http://schemas.microsoft.com/office/drawing/2014/main" id="{D0EFAB62-67CC-4A7E-8E99-408E68906DC5}"/>
              </a:ext>
            </a:extLst>
          </p:cNvPr>
          <p:cNvPicPr>
            <a:picLocks noChangeAspect="1"/>
          </p:cNvPicPr>
          <p:nvPr/>
        </p:nvPicPr>
        <p:blipFill>
          <a:blip r:embed="rId11"/>
          <a:stretch>
            <a:fillRect/>
          </a:stretch>
        </p:blipFill>
        <p:spPr>
          <a:xfrm>
            <a:off x="4934939" y="1005485"/>
            <a:ext cx="1769843" cy="2288997"/>
          </a:xfrm>
          <a:prstGeom prst="rect">
            <a:avLst/>
          </a:prstGeom>
          <a:ln>
            <a:solidFill>
              <a:schemeClr val="tx1"/>
            </a:solidFill>
          </a:ln>
        </p:spPr>
      </p:pic>
    </p:spTree>
    <p:extLst>
      <p:ext uri="{BB962C8B-B14F-4D97-AF65-F5344CB8AC3E}">
        <p14:creationId xmlns:p14="http://schemas.microsoft.com/office/powerpoint/2010/main" val="576700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D4F51C7-FA3C-467B-A0C9-0AD4DC0363C7}"/>
              </a:ext>
            </a:extLst>
          </p:cNvPr>
          <p:cNvSpPr txBox="1"/>
          <p:nvPr/>
        </p:nvSpPr>
        <p:spPr>
          <a:xfrm>
            <a:off x="1361607" y="53558"/>
            <a:ext cx="6705600" cy="584775"/>
          </a:xfrm>
          <a:prstGeom prst="rect">
            <a:avLst/>
          </a:prstGeom>
          <a:noFill/>
        </p:spPr>
        <p:txBody>
          <a:bodyPr wrap="square" rtlCol="0">
            <a:spAutoFit/>
          </a:bodyPr>
          <a:lstStyle/>
          <a:p>
            <a:pPr algn="ctr">
              <a:defRPr/>
            </a:pPr>
            <a:r>
              <a:rPr lang="en-US" sz="3200" b="1">
                <a:solidFill>
                  <a:prstClr val="white"/>
                </a:solidFill>
                <a:latin typeface="Georgia" panose="02040502050405020303" pitchFamily="18" charset="0"/>
                <a:cs typeface="Times New Roman" panose="02020603050405020304" pitchFamily="18" charset="0"/>
              </a:rPr>
              <a:t>Veterans Legacy Memorial</a:t>
            </a:r>
          </a:p>
        </p:txBody>
      </p:sp>
      <p:pic>
        <p:nvPicPr>
          <p:cNvPr id="6" name="Picture 2" descr="image001">
            <a:extLst>
              <a:ext uri="{FF2B5EF4-FFF2-40B4-BE49-F238E27FC236}">
                <a16:creationId xmlns:a16="http://schemas.microsoft.com/office/drawing/2014/main" id="{EC381C8D-879E-4F6D-B601-2306531B40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406" y="5933344"/>
            <a:ext cx="1987580" cy="50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3514B6BD-3107-4C1A-BF2E-65490855ECDA}"/>
              </a:ext>
            </a:extLst>
          </p:cNvPr>
          <p:cNvSpPr txBox="1"/>
          <p:nvPr/>
        </p:nvSpPr>
        <p:spPr>
          <a:xfrm>
            <a:off x="2752022" y="5934598"/>
            <a:ext cx="6249572" cy="523220"/>
          </a:xfrm>
          <a:prstGeom prst="rect">
            <a:avLst/>
          </a:prstGeom>
          <a:noFill/>
        </p:spPr>
        <p:txBody>
          <a:bodyPr wrap="square" rtlCol="0">
            <a:spAutoFit/>
          </a:bodyPr>
          <a:lstStyle/>
          <a:p>
            <a:r>
              <a:rPr lang="en-US" sz="1400" b="1" dirty="0">
                <a:solidFill>
                  <a:srgbClr val="1F497D">
                    <a:lumMod val="60000"/>
                    <a:lumOff val="40000"/>
                  </a:srgbClr>
                </a:solidFill>
                <a:latin typeface="Calibri"/>
              </a:rPr>
              <a:t> </a:t>
            </a:r>
            <a:r>
              <a:rPr lang="en-US" sz="2800" b="1" dirty="0">
                <a:solidFill>
                  <a:srgbClr val="1F497D">
                    <a:lumMod val="60000"/>
                    <a:lumOff val="40000"/>
                  </a:srgbClr>
                </a:solidFill>
                <a:latin typeface="Calibri"/>
              </a:rPr>
              <a:t>www.va.gov/remember</a:t>
            </a:r>
            <a:endParaRPr lang="en-US" sz="2800" dirty="0">
              <a:solidFill>
                <a:prstClr val="black"/>
              </a:solidFill>
              <a:latin typeface="Calibri"/>
            </a:endParaRPr>
          </a:p>
        </p:txBody>
      </p:sp>
      <p:sp>
        <p:nvSpPr>
          <p:cNvPr id="2" name="TextBox 1">
            <a:extLst>
              <a:ext uri="{FF2B5EF4-FFF2-40B4-BE49-F238E27FC236}">
                <a16:creationId xmlns:a16="http://schemas.microsoft.com/office/drawing/2014/main" id="{57583AD5-C704-BD13-6D1F-A67F262C841E}"/>
              </a:ext>
            </a:extLst>
          </p:cNvPr>
          <p:cNvSpPr txBox="1"/>
          <p:nvPr/>
        </p:nvSpPr>
        <p:spPr>
          <a:xfrm>
            <a:off x="218606" y="924656"/>
            <a:ext cx="8925394" cy="5109091"/>
          </a:xfrm>
          <a:prstGeom prst="rect">
            <a:avLst/>
          </a:prstGeom>
          <a:noFill/>
        </p:spPr>
        <p:txBody>
          <a:bodyPr wrap="square" rtlCol="0">
            <a:spAutoFit/>
          </a:bodyPr>
          <a:lstStyle/>
          <a:p>
            <a:pPr marL="571500" indent="-571500">
              <a:buFont typeface="Arial" panose="020B0604020202020204" pitchFamily="34" charset="0"/>
              <a:buChar char="•"/>
            </a:pPr>
            <a:r>
              <a:rPr lang="en-US" dirty="0">
                <a:latin typeface="Georgia" panose="02040502050405020303" pitchFamily="18" charset="0"/>
              </a:rPr>
              <a:t>NCA Web App launched in 2019 to honor Veterans in VA National Cemeteries.  Expanded in 2021 and 2022 to include VA-grant funded state, tribal, territory Veteran cemeteries, and 2 of the 14 National Park Service cemeteries.  </a:t>
            </a:r>
          </a:p>
          <a:p>
            <a:pPr marL="571500" indent="-571500">
              <a:buFont typeface="Arial" panose="020B0604020202020204" pitchFamily="34" charset="0"/>
              <a:buChar char="•"/>
            </a:pPr>
            <a:endParaRPr lang="en-US" dirty="0">
              <a:latin typeface="Georgia" panose="02040502050405020303" pitchFamily="18" charset="0"/>
            </a:endParaRPr>
          </a:p>
          <a:p>
            <a:pPr marL="571500" indent="-571500">
              <a:buFont typeface="Arial" panose="020B0604020202020204" pitchFamily="34" charset="0"/>
              <a:buChar char="•"/>
            </a:pPr>
            <a:r>
              <a:rPr lang="en-US" dirty="0">
                <a:latin typeface="Georgia" panose="02040502050405020303" pitchFamily="18" charset="0"/>
              </a:rPr>
              <a:t>For Memorial Day this year, </a:t>
            </a:r>
            <a:br>
              <a:rPr lang="en-US" dirty="0">
                <a:latin typeface="Georgia" panose="02040502050405020303" pitchFamily="18" charset="0"/>
              </a:rPr>
            </a:br>
            <a:r>
              <a:rPr lang="en-US" dirty="0">
                <a:latin typeface="Georgia" panose="02040502050405020303" pitchFamily="18" charset="0"/>
              </a:rPr>
              <a:t>added 27 DoD cemeteries (including </a:t>
            </a:r>
            <a:br>
              <a:rPr lang="en-US" dirty="0">
                <a:latin typeface="Georgia" panose="02040502050405020303" pitchFamily="18" charset="0"/>
              </a:rPr>
            </a:br>
            <a:r>
              <a:rPr lang="en-US" dirty="0">
                <a:latin typeface="Georgia" panose="02040502050405020303" pitchFamily="18" charset="0"/>
              </a:rPr>
              <a:t>Arlington National Cemetery) </a:t>
            </a:r>
            <a:br>
              <a:rPr lang="en-US" dirty="0">
                <a:latin typeface="Georgia" panose="02040502050405020303" pitchFamily="18" charset="0"/>
              </a:rPr>
            </a:br>
            <a:r>
              <a:rPr lang="en-US" dirty="0">
                <a:latin typeface="Georgia" panose="02040502050405020303" pitchFamily="18" charset="0"/>
              </a:rPr>
              <a:t>with ~300K more Veteran pages</a:t>
            </a:r>
            <a:br>
              <a:rPr lang="en-US" dirty="0">
                <a:latin typeface="Georgia" panose="02040502050405020303" pitchFamily="18" charset="0"/>
              </a:rPr>
            </a:br>
            <a:endParaRPr lang="en-US" dirty="0">
              <a:latin typeface="Georgia" panose="02040502050405020303" pitchFamily="18" charset="0"/>
            </a:endParaRPr>
          </a:p>
          <a:p>
            <a:pPr marL="571500" indent="-571500">
              <a:buFont typeface="Arial" panose="020B0604020202020204" pitchFamily="34" charset="0"/>
              <a:buChar char="•"/>
            </a:pPr>
            <a:r>
              <a:rPr lang="en-US" dirty="0">
                <a:latin typeface="Georgia" panose="02040502050405020303" pitchFamily="18" charset="0"/>
              </a:rPr>
              <a:t>Site is fully interactive, and</a:t>
            </a:r>
            <a:br>
              <a:rPr lang="en-US" dirty="0">
                <a:latin typeface="Georgia" panose="02040502050405020303" pitchFamily="18" charset="0"/>
              </a:rPr>
            </a:br>
            <a:r>
              <a:rPr lang="en-US" dirty="0">
                <a:latin typeface="Georgia" panose="02040502050405020303" pitchFamily="18" charset="0"/>
              </a:rPr>
              <a:t>users can submit content to </a:t>
            </a:r>
            <a:br>
              <a:rPr lang="en-US" dirty="0">
                <a:latin typeface="Georgia" panose="02040502050405020303" pitchFamily="18" charset="0"/>
              </a:rPr>
            </a:br>
            <a:r>
              <a:rPr lang="en-US" dirty="0">
                <a:latin typeface="Georgia" panose="02040502050405020303" pitchFamily="18" charset="0"/>
              </a:rPr>
              <a:t>Veteran pages.  All content is </a:t>
            </a:r>
            <a:br>
              <a:rPr lang="en-US" dirty="0">
                <a:latin typeface="Georgia" panose="02040502050405020303" pitchFamily="18" charset="0"/>
              </a:rPr>
            </a:br>
            <a:r>
              <a:rPr lang="en-US" dirty="0">
                <a:latin typeface="Georgia" panose="02040502050405020303" pitchFamily="18" charset="0"/>
              </a:rPr>
              <a:t>moderated before posting.</a:t>
            </a:r>
          </a:p>
          <a:p>
            <a:pPr marL="571500" indent="-571500">
              <a:buFont typeface="Arial" panose="020B0604020202020204" pitchFamily="34" charset="0"/>
              <a:buChar char="•"/>
            </a:pPr>
            <a:endParaRPr lang="en-US" dirty="0">
              <a:latin typeface="Georgia" panose="02040502050405020303" pitchFamily="18" charset="0"/>
            </a:endParaRPr>
          </a:p>
          <a:p>
            <a:pPr marL="571500" indent="-571500">
              <a:buFont typeface="Arial" panose="020B0604020202020204" pitchFamily="34" charset="0"/>
              <a:buChar char="•"/>
            </a:pPr>
            <a:r>
              <a:rPr lang="en-US" dirty="0">
                <a:latin typeface="Georgia" panose="02040502050405020303" pitchFamily="18" charset="0"/>
              </a:rPr>
              <a:t>Currently </a:t>
            </a:r>
            <a:r>
              <a:rPr lang="en-US" b="1" dirty="0">
                <a:latin typeface="Georgia" panose="02040502050405020303" pitchFamily="18" charset="0"/>
              </a:rPr>
              <a:t>4.8+ Million </a:t>
            </a:r>
            <a:r>
              <a:rPr lang="en-US" dirty="0">
                <a:latin typeface="Georgia" panose="02040502050405020303" pitchFamily="18" charset="0"/>
              </a:rPr>
              <a:t>Veteran </a:t>
            </a:r>
            <a:br>
              <a:rPr lang="en-US" dirty="0">
                <a:latin typeface="Georgia" panose="02040502050405020303" pitchFamily="18" charset="0"/>
              </a:rPr>
            </a:br>
            <a:r>
              <a:rPr lang="en-US" dirty="0">
                <a:latin typeface="Georgia" panose="02040502050405020303" pitchFamily="18" charset="0"/>
              </a:rPr>
              <a:t>pages and 67K+ items posted.</a:t>
            </a:r>
            <a:br>
              <a:rPr lang="en-US" sz="1900" dirty="0">
                <a:latin typeface="Myraid Pro"/>
              </a:rPr>
            </a:br>
            <a:br>
              <a:rPr lang="en-US" sz="1900" dirty="0">
                <a:latin typeface="Myraid Pro"/>
              </a:rPr>
            </a:br>
            <a:endParaRPr lang="en-US" sz="1900" b="1" dirty="0">
              <a:solidFill>
                <a:schemeClr val="tx2">
                  <a:lumMod val="60000"/>
                  <a:lumOff val="40000"/>
                </a:schemeClr>
              </a:solidFill>
              <a:latin typeface="Myraid Pro"/>
            </a:endParaRPr>
          </a:p>
        </p:txBody>
      </p:sp>
      <p:pic>
        <p:nvPicPr>
          <p:cNvPr id="5" name="Picture 4" descr="A screenshot of a computer&#10;&#10;Description automatically generated with low confidence">
            <a:extLst>
              <a:ext uri="{FF2B5EF4-FFF2-40B4-BE49-F238E27FC236}">
                <a16:creationId xmlns:a16="http://schemas.microsoft.com/office/drawing/2014/main" id="{984E5625-128B-9D00-1BDC-9F9B5CCA3F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0600" y="1908737"/>
            <a:ext cx="3359268" cy="4024607"/>
          </a:xfrm>
          <a:prstGeom prst="rect">
            <a:avLst/>
          </a:prstGeom>
        </p:spPr>
      </p:pic>
    </p:spTree>
    <p:extLst>
      <p:ext uri="{BB962C8B-B14F-4D97-AF65-F5344CB8AC3E}">
        <p14:creationId xmlns:p14="http://schemas.microsoft.com/office/powerpoint/2010/main" val="997793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descr="Qr code&#10;&#10;Description automatically generated">
            <a:extLst>
              <a:ext uri="{FF2B5EF4-FFF2-40B4-BE49-F238E27FC236}">
                <a16:creationId xmlns:a16="http://schemas.microsoft.com/office/drawing/2014/main" id="{042EFFEA-E199-6BBD-6A1F-DF2A232D9EF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57600" y="2621756"/>
            <a:ext cx="1828800" cy="1828800"/>
          </a:xfrm>
        </p:spPr>
      </p:pic>
      <p:sp>
        <p:nvSpPr>
          <p:cNvPr id="12" name="object 2"/>
          <p:cNvSpPr txBox="1"/>
          <p:nvPr/>
        </p:nvSpPr>
        <p:spPr>
          <a:xfrm>
            <a:off x="2639" y="10886"/>
            <a:ext cx="9114155" cy="6858000"/>
          </a:xfrm>
          <a:prstGeom prst="rect">
            <a:avLst/>
          </a:prstGeom>
        </p:spPr>
        <p:txBody>
          <a:bodyPr vert="horz" wrap="square" lIns="0" tIns="0" rIns="0" bIns="0" rtlCol="0">
            <a:spAutoFit/>
          </a:bodyPr>
          <a:lstStyle/>
          <a:p>
            <a:pPr marR="511175" algn="r">
              <a:lnSpc>
                <a:spcPct val="100000"/>
              </a:lnSpc>
            </a:pPr>
            <a:r>
              <a:rPr sz="1200" spc="-10" dirty="0">
                <a:solidFill>
                  <a:srgbClr val="888888"/>
                </a:solidFill>
                <a:latin typeface="Calibri"/>
                <a:cs typeface="Calibri"/>
              </a:rPr>
              <a:t>1</a:t>
            </a:r>
            <a:endParaRPr sz="1200" dirty="0">
              <a:latin typeface="Calibri"/>
              <a:cs typeface="Calibri"/>
            </a:endParaRPr>
          </a:p>
        </p:txBody>
      </p:sp>
      <p:sp>
        <p:nvSpPr>
          <p:cNvPr id="13" name="object 3"/>
          <p:cNvSpPr/>
          <p:nvPr/>
        </p:nvSpPr>
        <p:spPr>
          <a:xfrm>
            <a:off x="0" y="-360006"/>
            <a:ext cx="9146639" cy="6857999"/>
          </a:xfrm>
          <a:prstGeom prst="rect">
            <a:avLst/>
          </a:prstGeom>
          <a:blipFill>
            <a:blip r:embed="rId4" cstate="print">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5" name="object 5"/>
          <p:cNvSpPr txBox="1"/>
          <p:nvPr/>
        </p:nvSpPr>
        <p:spPr>
          <a:xfrm>
            <a:off x="27207" y="1294797"/>
            <a:ext cx="9089588" cy="4278094"/>
          </a:xfrm>
          <a:prstGeom prst="rect">
            <a:avLst/>
          </a:prstGeom>
        </p:spPr>
        <p:txBody>
          <a:bodyPr vert="horz" wrap="square" lIns="0" tIns="0" rIns="0" bIns="0" rtlCol="0">
            <a:spAutoFit/>
          </a:bodyPr>
          <a:lstStyle/>
          <a:p>
            <a:pPr algn="r"/>
            <a:endParaRPr lang="en-US" sz="2800" b="1" dirty="0">
              <a:latin typeface="Georgia" panose="02040502050405020303" pitchFamily="18" charset="0"/>
              <a:cs typeface="Arial" panose="020B0604020202020204" pitchFamily="34" charset="0"/>
            </a:endParaRPr>
          </a:p>
          <a:p>
            <a:pPr algn="ctr"/>
            <a:r>
              <a:rPr lang="en-US" sz="4800" b="1" dirty="0">
                <a:latin typeface="Georgia" panose="02040502050405020303" pitchFamily="18" charset="0"/>
              </a:rPr>
              <a:t>We want to hear from you  </a:t>
            </a:r>
            <a:endParaRPr lang="en-US" sz="2800" b="1" dirty="0">
              <a:latin typeface="Arial" panose="020B0604020202020204" pitchFamily="34" charset="0"/>
              <a:cs typeface="Arial" panose="020B0604020202020204" pitchFamily="34" charset="0"/>
            </a:endParaRPr>
          </a:p>
          <a:p>
            <a:pPr algn="r"/>
            <a:endParaRPr lang="en-US" sz="5400" b="1" dirty="0">
              <a:latin typeface="Arial" panose="020B0604020202020204" pitchFamily="34" charset="0"/>
              <a:cs typeface="Arial" panose="020B0604020202020204" pitchFamily="34" charset="0"/>
            </a:endParaRPr>
          </a:p>
          <a:p>
            <a:pPr marL="12700" algn="r">
              <a:lnSpc>
                <a:spcPct val="100000"/>
              </a:lnSpc>
            </a:pPr>
            <a:endParaRPr lang="en-US" sz="2000" b="1" i="1" dirty="0">
              <a:latin typeface="Georgia" panose="02040502050405020303" pitchFamily="18" charset="0"/>
              <a:cs typeface="Arial"/>
            </a:endParaRPr>
          </a:p>
          <a:p>
            <a:pPr marL="12700" algn="r">
              <a:lnSpc>
                <a:spcPct val="100000"/>
              </a:lnSpc>
            </a:pPr>
            <a:endParaRPr lang="en-US" sz="2000" b="1" i="1" dirty="0">
              <a:latin typeface="Arial"/>
              <a:cs typeface="Arial"/>
            </a:endParaRPr>
          </a:p>
          <a:p>
            <a:pPr marL="12700" algn="r">
              <a:lnSpc>
                <a:spcPct val="100000"/>
              </a:lnSpc>
            </a:pPr>
            <a:endParaRPr lang="en-US" sz="2000" b="1" i="1" dirty="0">
              <a:latin typeface="Arial"/>
              <a:cs typeface="Arial"/>
            </a:endParaRPr>
          </a:p>
          <a:p>
            <a:pPr marL="12700" algn="r">
              <a:lnSpc>
                <a:spcPct val="100000"/>
              </a:lnSpc>
            </a:pPr>
            <a:endParaRPr lang="en-US" sz="2000" b="1" i="1" dirty="0">
              <a:latin typeface="Arial"/>
              <a:cs typeface="Arial"/>
            </a:endParaRPr>
          </a:p>
          <a:p>
            <a:pPr marL="12700" algn="ctr"/>
            <a:r>
              <a:rPr lang="en-US" sz="4800" b="1" dirty="0">
                <a:latin typeface="Georgia" panose="02040502050405020303" pitchFamily="18" charset="0"/>
              </a:rPr>
              <a:t>Please take our survey</a:t>
            </a:r>
          </a:p>
          <a:p>
            <a:pPr marL="12700" algn="r">
              <a:lnSpc>
                <a:spcPct val="100000"/>
              </a:lnSpc>
            </a:pPr>
            <a:endParaRPr lang="en-US" sz="2000" b="1" i="1" dirty="0">
              <a:latin typeface="Arial"/>
              <a:cs typeface="Arial"/>
            </a:endParaRPr>
          </a:p>
        </p:txBody>
      </p:sp>
      <p:pic>
        <p:nvPicPr>
          <p:cNvPr id="9" name="Picture 2" descr="image001">
            <a:extLst>
              <a:ext uri="{FF2B5EF4-FFF2-40B4-BE49-F238E27FC236}">
                <a16:creationId xmlns:a16="http://schemas.microsoft.com/office/drawing/2014/main" id="{C1E6F142-91FC-4CC3-BA5A-E76AE6C891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5939772"/>
            <a:ext cx="20955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Qr code&#10;&#10;Description automatically generated">
            <a:extLst>
              <a:ext uri="{FF2B5EF4-FFF2-40B4-BE49-F238E27FC236}">
                <a16:creationId xmlns:a16="http://schemas.microsoft.com/office/drawing/2014/main" id="{8F51D17D-DB6C-520C-5E40-4B02B2834D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5979" y="2637798"/>
            <a:ext cx="1828800" cy="1828800"/>
          </a:xfrm>
          <a:prstGeom prst="rect">
            <a:avLst/>
          </a:prstGeom>
        </p:spPr>
      </p:pic>
    </p:spTree>
    <p:extLst>
      <p:ext uri="{BB962C8B-B14F-4D97-AF65-F5344CB8AC3E}">
        <p14:creationId xmlns:p14="http://schemas.microsoft.com/office/powerpoint/2010/main" val="31762431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VHA P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VHA P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Office Theme">
  <a:themeElements>
    <a:clrScheme name="VA Community Care">
      <a:dk1>
        <a:srgbClr val="000000"/>
      </a:dk1>
      <a:lt1>
        <a:srgbClr val="FFFFFF"/>
      </a:lt1>
      <a:dk2>
        <a:srgbClr val="173558"/>
      </a:dk2>
      <a:lt2>
        <a:srgbClr val="7D6C5A"/>
      </a:lt2>
      <a:accent1>
        <a:srgbClr val="2372B1"/>
      </a:accent1>
      <a:accent2>
        <a:srgbClr val="CD2028"/>
      </a:accent2>
      <a:accent3>
        <a:srgbClr val="9A1C1F"/>
      </a:accent3>
      <a:accent4>
        <a:srgbClr val="BD872C"/>
      </a:accent4>
      <a:accent5>
        <a:srgbClr val="738F57"/>
      </a:accent5>
      <a:accent6>
        <a:srgbClr val="0092B2"/>
      </a:accent6>
      <a:hlink>
        <a:srgbClr val="00A1DE"/>
      </a:hlink>
      <a:folHlink>
        <a:srgbClr val="72C7E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7_Office Theme">
  <a:themeElements>
    <a:clrScheme name="VA Community Care">
      <a:dk1>
        <a:srgbClr val="000000"/>
      </a:dk1>
      <a:lt1>
        <a:srgbClr val="FFFFFF"/>
      </a:lt1>
      <a:dk2>
        <a:srgbClr val="173558"/>
      </a:dk2>
      <a:lt2>
        <a:srgbClr val="7D6C5A"/>
      </a:lt2>
      <a:accent1>
        <a:srgbClr val="2372B1"/>
      </a:accent1>
      <a:accent2>
        <a:srgbClr val="CD2028"/>
      </a:accent2>
      <a:accent3>
        <a:srgbClr val="9A1C1F"/>
      </a:accent3>
      <a:accent4>
        <a:srgbClr val="BD872C"/>
      </a:accent4>
      <a:accent5>
        <a:srgbClr val="738F57"/>
      </a:accent5>
      <a:accent6>
        <a:srgbClr val="0092B2"/>
      </a:accent6>
      <a:hlink>
        <a:srgbClr val="00A1DE"/>
      </a:hlink>
      <a:folHlink>
        <a:srgbClr val="72C7E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8_Office Theme">
  <a:themeElements>
    <a:clrScheme name="VA Community Care">
      <a:dk1>
        <a:srgbClr val="000000"/>
      </a:dk1>
      <a:lt1>
        <a:srgbClr val="FFFFFF"/>
      </a:lt1>
      <a:dk2>
        <a:srgbClr val="173558"/>
      </a:dk2>
      <a:lt2>
        <a:srgbClr val="7D6C5A"/>
      </a:lt2>
      <a:accent1>
        <a:srgbClr val="2372B1"/>
      </a:accent1>
      <a:accent2>
        <a:srgbClr val="CD2028"/>
      </a:accent2>
      <a:accent3>
        <a:srgbClr val="9A1C1F"/>
      </a:accent3>
      <a:accent4>
        <a:srgbClr val="BD872C"/>
      </a:accent4>
      <a:accent5>
        <a:srgbClr val="738F57"/>
      </a:accent5>
      <a:accent6>
        <a:srgbClr val="0092B2"/>
      </a:accent6>
      <a:hlink>
        <a:srgbClr val="00A1DE"/>
      </a:hlink>
      <a:folHlink>
        <a:srgbClr val="72C7E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9_Office Theme">
  <a:themeElements>
    <a:clrScheme name="VA Community Care">
      <a:dk1>
        <a:srgbClr val="000000"/>
      </a:dk1>
      <a:lt1>
        <a:srgbClr val="FFFFFF"/>
      </a:lt1>
      <a:dk2>
        <a:srgbClr val="173558"/>
      </a:dk2>
      <a:lt2>
        <a:srgbClr val="7D6C5A"/>
      </a:lt2>
      <a:accent1>
        <a:srgbClr val="2372B1"/>
      </a:accent1>
      <a:accent2>
        <a:srgbClr val="CD2028"/>
      </a:accent2>
      <a:accent3>
        <a:srgbClr val="9A1C1F"/>
      </a:accent3>
      <a:accent4>
        <a:srgbClr val="BD872C"/>
      </a:accent4>
      <a:accent5>
        <a:srgbClr val="738F57"/>
      </a:accent5>
      <a:accent6>
        <a:srgbClr val="0092B2"/>
      </a:accent6>
      <a:hlink>
        <a:srgbClr val="00A1DE"/>
      </a:hlink>
      <a:folHlink>
        <a:srgbClr val="72C7E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2_VHA P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15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10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C9E42DD-978A-4DCF-AFE8-CD20394AF7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63A05492-B9A5-43E1-B546-858DD14E95A4}">
  <ds:schemaRefs>
    <ds:schemaRef ds:uri="http://schemas.microsoft.com/sharepoint/v3/contenttype/forms"/>
  </ds:schemaRefs>
</ds:datastoreItem>
</file>

<file path=customXml/itemProps3.xml><?xml version="1.0" encoding="utf-8"?>
<ds:datastoreItem xmlns:ds="http://schemas.openxmlformats.org/officeDocument/2006/customXml" ds:itemID="{9AB99139-3344-4630-ABC7-F6CCFCD1A366}">
  <ds:schemaRefs>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63296</TotalTime>
  <Words>631</Words>
  <Application>Microsoft Office PowerPoint</Application>
  <PresentationFormat>On-screen Show (4:3)</PresentationFormat>
  <Paragraphs>99</Paragraphs>
  <Slides>6</Slides>
  <Notes>6</Notes>
  <HiddenSlides>0</HiddenSlides>
  <MMClips>0</MMClips>
  <ScaleCrop>false</ScaleCrop>
  <HeadingPairs>
    <vt:vector size="8" baseType="variant">
      <vt:variant>
        <vt:lpstr>Fonts Used</vt:lpstr>
      </vt:variant>
      <vt:variant>
        <vt:i4>7</vt:i4>
      </vt:variant>
      <vt:variant>
        <vt:lpstr>Theme</vt:lpstr>
      </vt:variant>
      <vt:variant>
        <vt:i4>9</vt:i4>
      </vt:variant>
      <vt:variant>
        <vt:lpstr>Embedded OLE Servers</vt:lpstr>
      </vt:variant>
      <vt:variant>
        <vt:i4>1</vt:i4>
      </vt:variant>
      <vt:variant>
        <vt:lpstr>Slide Titles</vt:lpstr>
      </vt:variant>
      <vt:variant>
        <vt:i4>6</vt:i4>
      </vt:variant>
    </vt:vector>
  </HeadingPairs>
  <TitlesOfParts>
    <vt:vector size="23" baseType="lpstr">
      <vt:lpstr>Arial</vt:lpstr>
      <vt:lpstr>Calibri</vt:lpstr>
      <vt:lpstr>Georgia</vt:lpstr>
      <vt:lpstr>Myraid Pro</vt:lpstr>
      <vt:lpstr>Myriad Pro</vt:lpstr>
      <vt:lpstr>Symbol</vt:lpstr>
      <vt:lpstr>Times New Roman</vt:lpstr>
      <vt:lpstr>VHA PP</vt:lpstr>
      <vt:lpstr>1_VHA PP</vt:lpstr>
      <vt:lpstr>3_Office Theme</vt:lpstr>
      <vt:lpstr>7_Office Theme</vt:lpstr>
      <vt:lpstr>8_Office Theme</vt:lpstr>
      <vt:lpstr>9_Office Theme</vt:lpstr>
      <vt:lpstr>2_VHA PP</vt:lpstr>
      <vt:lpstr>15_Office Theme</vt:lpstr>
      <vt:lpstr>10_Office Theme</vt:lpstr>
      <vt:lpstr>think-cell Slide</vt:lpstr>
      <vt:lpstr>PowerPoint Presentation</vt:lpstr>
      <vt:lpstr>PowerPoint Presentation</vt:lpstr>
      <vt:lpstr> Pre-Need Eligibility</vt:lpstr>
      <vt:lpstr>Burial and Memorial Benefits</vt:lpstr>
      <vt:lpstr>PowerPoint Presentation</vt:lpstr>
      <vt:lpstr>PowerPoint Presentation</vt:lpstr>
    </vt:vector>
  </TitlesOfParts>
  <Company>Veteran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Department of Veterans Affairs</dc:creator>
  <cp:lastModifiedBy>Markowski, Steven M.</cp:lastModifiedBy>
  <cp:revision>940</cp:revision>
  <cp:lastPrinted>2023-10-03T13:10:38Z</cp:lastPrinted>
  <dcterms:created xsi:type="dcterms:W3CDTF">2017-03-22T14:36:07Z</dcterms:created>
  <dcterms:modified xsi:type="dcterms:W3CDTF">2023-10-03T14:01:31Z</dcterms:modified>
</cp:coreProperties>
</file>