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93_E2836D5C.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66" r:id="rId3"/>
    <p:sldId id="414" r:id="rId4"/>
    <p:sldId id="388" r:id="rId5"/>
    <p:sldId id="389" r:id="rId6"/>
    <p:sldId id="368" r:id="rId7"/>
    <p:sldId id="390" r:id="rId8"/>
    <p:sldId id="391" r:id="rId9"/>
    <p:sldId id="392" r:id="rId10"/>
    <p:sldId id="393" r:id="rId11"/>
    <p:sldId id="394" r:id="rId12"/>
    <p:sldId id="395" r:id="rId13"/>
    <p:sldId id="375" r:id="rId14"/>
    <p:sldId id="396" r:id="rId15"/>
    <p:sldId id="398" r:id="rId16"/>
    <p:sldId id="399" r:id="rId17"/>
    <p:sldId id="417" r:id="rId18"/>
    <p:sldId id="378" r:id="rId19"/>
    <p:sldId id="400" r:id="rId20"/>
    <p:sldId id="401" r:id="rId21"/>
    <p:sldId id="402" r:id="rId22"/>
    <p:sldId id="403" r:id="rId23"/>
    <p:sldId id="404" r:id="rId24"/>
    <p:sldId id="405" r:id="rId25"/>
    <p:sldId id="397" r:id="rId26"/>
    <p:sldId id="418" r:id="rId27"/>
    <p:sldId id="406" r:id="rId28"/>
    <p:sldId id="407" r:id="rId29"/>
    <p:sldId id="408" r:id="rId30"/>
    <p:sldId id="409" r:id="rId31"/>
    <p:sldId id="410" r:id="rId32"/>
    <p:sldId id="416" r:id="rId33"/>
    <p:sldId id="413" r:id="rId34"/>
    <p:sldId id="419" r:id="rId35"/>
    <p:sldId id="297" r:id="rId36"/>
    <p:sldId id="334" r:id="rId3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78C2EC-C43B-AEA2-B930-DFA5C5CD18D8}" name="Karla Anderson" initials="KA" userId="S::BA01514@tn.gov::743f1ae0-ad06-4ce2-aae4-d164074162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ggie Wilson" initials="MW" lastIdx="4" clrIdx="0"/>
  <p:cmAuthor id="1" name="Ellen Lipinski" initials="EL" lastIdx="7" clrIdx="1">
    <p:extLst>
      <p:ext uri="{19B8F6BF-5375-455C-9EA6-DF929625EA0E}">
        <p15:presenceInfo xmlns:p15="http://schemas.microsoft.com/office/powerpoint/2012/main" userId="S::BA10522@tn.gov::f0cf5198-5cdc-4f5d-8eb0-8ad25e851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AFF0B-B129-EC81-E205-86341A6B763A}" v="50" dt="2022-10-25T15:26:01.635"/>
    <p1510:client id="{D644FA47-FFCE-49E8-9937-F2AE47CEB35B}" v="70" dt="2022-10-25T13:45:37.0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16" autoAdjust="0"/>
    <p:restoredTop sz="82726" autoAdjust="0"/>
  </p:normalViewPr>
  <p:slideViewPr>
    <p:cSldViewPr>
      <p:cViewPr varScale="1">
        <p:scale>
          <a:sx n="94" d="100"/>
          <a:sy n="94" d="100"/>
        </p:scale>
        <p:origin x="16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Sanders Parks" userId="S::ba01134@tn.gov::fc5e10bd-38c1-492e-bf12-561a232e4304" providerId="AD" clId="Web-{D22AFF0B-B129-EC81-E205-86341A6B763A}"/>
    <pc:docChg chg="modSld">
      <pc:chgData name="Michelle Sanders Parks" userId="S::ba01134@tn.gov::fc5e10bd-38c1-492e-bf12-561a232e4304" providerId="AD" clId="Web-{D22AFF0B-B129-EC81-E205-86341A6B763A}" dt="2022-10-25T15:25:50.572" v="43"/>
      <pc:docMkLst>
        <pc:docMk/>
      </pc:docMkLst>
      <pc:sldChg chg="modSp">
        <pc:chgData name="Michelle Sanders Parks" userId="S::ba01134@tn.gov::fc5e10bd-38c1-492e-bf12-561a232e4304" providerId="AD" clId="Web-{D22AFF0B-B129-EC81-E205-86341A6B763A}" dt="2022-10-25T15:22:40.569" v="1" actId="20577"/>
        <pc:sldMkLst>
          <pc:docMk/>
          <pc:sldMk cId="2838222748" sldId="368"/>
        </pc:sldMkLst>
        <pc:spChg chg="mod">
          <ac:chgData name="Michelle Sanders Parks" userId="S::ba01134@tn.gov::fc5e10bd-38c1-492e-bf12-561a232e4304" providerId="AD" clId="Web-{D22AFF0B-B129-EC81-E205-86341A6B763A}" dt="2022-10-25T15:22:40.569" v="1" actId="20577"/>
          <ac:spMkLst>
            <pc:docMk/>
            <pc:sldMk cId="2838222748" sldId="368"/>
            <ac:spMk id="3" creationId="{00000000-0000-0000-0000-000000000000}"/>
          </ac:spMkLst>
        </pc:spChg>
      </pc:sldChg>
      <pc:sldChg chg="modSp">
        <pc:chgData name="Michelle Sanders Parks" userId="S::ba01134@tn.gov::fc5e10bd-38c1-492e-bf12-561a232e4304" providerId="AD" clId="Web-{D22AFF0B-B129-EC81-E205-86341A6B763A}" dt="2022-10-25T15:22:51.491" v="2" actId="20577"/>
        <pc:sldMkLst>
          <pc:docMk/>
          <pc:sldMk cId="2945464138" sldId="390"/>
        </pc:sldMkLst>
        <pc:spChg chg="mod">
          <ac:chgData name="Michelle Sanders Parks" userId="S::ba01134@tn.gov::fc5e10bd-38c1-492e-bf12-561a232e4304" providerId="AD" clId="Web-{D22AFF0B-B129-EC81-E205-86341A6B763A}" dt="2022-10-25T15:22:51.491" v="2" actId="20577"/>
          <ac:spMkLst>
            <pc:docMk/>
            <pc:sldMk cId="2945464138" sldId="390"/>
            <ac:spMk id="4" creationId="{00000000-0000-0000-0000-000000000000}"/>
          </ac:spMkLst>
        </pc:spChg>
      </pc:sldChg>
      <pc:sldChg chg="modSp">
        <pc:chgData name="Michelle Sanders Parks" userId="S::ba01134@tn.gov::fc5e10bd-38c1-492e-bf12-561a232e4304" providerId="AD" clId="Web-{D22AFF0B-B129-EC81-E205-86341A6B763A}" dt="2022-10-25T15:23:01.194" v="4" actId="20577"/>
        <pc:sldMkLst>
          <pc:docMk/>
          <pc:sldMk cId="3013348793" sldId="391"/>
        </pc:sldMkLst>
        <pc:spChg chg="mod">
          <ac:chgData name="Michelle Sanders Parks" userId="S::ba01134@tn.gov::fc5e10bd-38c1-492e-bf12-561a232e4304" providerId="AD" clId="Web-{D22AFF0B-B129-EC81-E205-86341A6B763A}" dt="2022-10-25T15:23:01.194" v="4" actId="20577"/>
          <ac:spMkLst>
            <pc:docMk/>
            <pc:sldMk cId="3013348793" sldId="391"/>
            <ac:spMk id="3" creationId="{00000000-0000-0000-0000-000000000000}"/>
          </ac:spMkLst>
        </pc:spChg>
      </pc:sldChg>
      <pc:sldChg chg="modSp">
        <pc:chgData name="Michelle Sanders Parks" userId="S::ba01134@tn.gov::fc5e10bd-38c1-492e-bf12-561a232e4304" providerId="AD" clId="Web-{D22AFF0B-B129-EC81-E205-86341A6B763A}" dt="2022-10-25T15:23:05.694" v="5" actId="20577"/>
        <pc:sldMkLst>
          <pc:docMk/>
          <pc:sldMk cId="2877677165" sldId="392"/>
        </pc:sldMkLst>
        <pc:spChg chg="mod">
          <ac:chgData name="Michelle Sanders Parks" userId="S::ba01134@tn.gov::fc5e10bd-38c1-492e-bf12-561a232e4304" providerId="AD" clId="Web-{D22AFF0B-B129-EC81-E205-86341A6B763A}" dt="2022-10-25T15:23:05.694" v="5" actId="20577"/>
          <ac:spMkLst>
            <pc:docMk/>
            <pc:sldMk cId="2877677165" sldId="392"/>
            <ac:spMk id="3" creationId="{00000000-0000-0000-0000-000000000000}"/>
          </ac:spMkLst>
        </pc:spChg>
      </pc:sldChg>
      <pc:sldChg chg="modSp">
        <pc:chgData name="Michelle Sanders Parks" userId="S::ba01134@tn.gov::fc5e10bd-38c1-492e-bf12-561a232e4304" providerId="AD" clId="Web-{D22AFF0B-B129-EC81-E205-86341A6B763A}" dt="2022-10-25T15:24:37.243" v="35"/>
        <pc:sldMkLst>
          <pc:docMk/>
          <pc:sldMk cId="887114832" sldId="400"/>
        </pc:sldMkLst>
        <pc:graphicFrameChg chg="mod modGraphic">
          <ac:chgData name="Michelle Sanders Parks" userId="S::ba01134@tn.gov::fc5e10bd-38c1-492e-bf12-561a232e4304" providerId="AD" clId="Web-{D22AFF0B-B129-EC81-E205-86341A6B763A}" dt="2022-10-25T15:24:37.243" v="35"/>
          <ac:graphicFrameMkLst>
            <pc:docMk/>
            <pc:sldMk cId="887114832" sldId="400"/>
            <ac:graphicFrameMk id="9" creationId="{8C94D40C-3FE1-4A31-AF3E-1034A64145B6}"/>
          </ac:graphicFrameMkLst>
        </pc:graphicFrameChg>
      </pc:sldChg>
      <pc:sldChg chg="modSp">
        <pc:chgData name="Michelle Sanders Parks" userId="S::ba01134@tn.gov::fc5e10bd-38c1-492e-bf12-561a232e4304" providerId="AD" clId="Web-{D22AFF0B-B129-EC81-E205-86341A6B763A}" dt="2022-10-25T15:25:50.572" v="43"/>
        <pc:sldMkLst>
          <pc:docMk/>
          <pc:sldMk cId="4047492226" sldId="405"/>
        </pc:sldMkLst>
        <pc:graphicFrameChg chg="mod modGraphic">
          <ac:chgData name="Michelle Sanders Parks" userId="S::ba01134@tn.gov::fc5e10bd-38c1-492e-bf12-561a232e4304" providerId="AD" clId="Web-{D22AFF0B-B129-EC81-E205-86341A6B763A}" dt="2022-10-25T15:25:50.572" v="43"/>
          <ac:graphicFrameMkLst>
            <pc:docMk/>
            <pc:sldMk cId="4047492226" sldId="405"/>
            <ac:graphicFrameMk id="7" creationId="{3925F6E6-9C1F-437F-AAD9-AF6C24CC715C}"/>
          </ac:graphicFrameMkLst>
        </pc:graphicFrameChg>
      </pc:sldChg>
    </pc:docChg>
  </pc:docChgLst>
  <pc:docChgLst>
    <pc:chgData name="Karla Anderson" userId="743f1ae0-ad06-4ce2-aae4-d1640741628b" providerId="ADAL" clId="{D644FA47-FFCE-49E8-9937-F2AE47CEB35B}"/>
    <pc:docChg chg="undo custSel modSld modMainMaster">
      <pc:chgData name="Karla Anderson" userId="743f1ae0-ad06-4ce2-aae4-d1640741628b" providerId="ADAL" clId="{D644FA47-FFCE-49E8-9937-F2AE47CEB35B}" dt="2022-10-25T13:46:18.497" v="322" actId="120"/>
      <pc:docMkLst>
        <pc:docMk/>
      </pc:docMkLst>
      <pc:sldChg chg="modSp mod">
        <pc:chgData name="Karla Anderson" userId="743f1ae0-ad06-4ce2-aae4-d1640741628b" providerId="ADAL" clId="{D644FA47-FFCE-49E8-9937-F2AE47CEB35B}" dt="2022-10-24T21:12:29.114" v="25" actId="1076"/>
        <pc:sldMkLst>
          <pc:docMk/>
          <pc:sldMk cId="479260111" sldId="256"/>
        </pc:sldMkLst>
        <pc:spChg chg="mod">
          <ac:chgData name="Karla Anderson" userId="743f1ae0-ad06-4ce2-aae4-d1640741628b" providerId="ADAL" clId="{D644FA47-FFCE-49E8-9937-F2AE47CEB35B}" dt="2022-10-24T21:12:29.114" v="25" actId="1076"/>
          <ac:spMkLst>
            <pc:docMk/>
            <pc:sldMk cId="479260111" sldId="256"/>
            <ac:spMk id="2" creationId="{00000000-0000-0000-0000-000000000000}"/>
          </ac:spMkLst>
        </pc:spChg>
        <pc:spChg chg="mod">
          <ac:chgData name="Karla Anderson" userId="743f1ae0-ad06-4ce2-aae4-d1640741628b" providerId="ADAL" clId="{D644FA47-FFCE-49E8-9937-F2AE47CEB35B}" dt="2022-10-24T21:12:23.692" v="24" actId="6549"/>
          <ac:spMkLst>
            <pc:docMk/>
            <pc:sldMk cId="479260111" sldId="256"/>
            <ac:spMk id="5" creationId="{00000000-0000-0000-0000-000000000000}"/>
          </ac:spMkLst>
        </pc:spChg>
      </pc:sldChg>
      <pc:sldChg chg="modSp mod">
        <pc:chgData name="Karla Anderson" userId="743f1ae0-ad06-4ce2-aae4-d1640741628b" providerId="ADAL" clId="{D644FA47-FFCE-49E8-9937-F2AE47CEB35B}" dt="2022-10-25T13:46:18.497" v="322" actId="120"/>
        <pc:sldMkLst>
          <pc:docMk/>
          <pc:sldMk cId="906530555" sldId="297"/>
        </pc:sldMkLst>
        <pc:spChg chg="mod">
          <ac:chgData name="Karla Anderson" userId="743f1ae0-ad06-4ce2-aae4-d1640741628b" providerId="ADAL" clId="{D644FA47-FFCE-49E8-9937-F2AE47CEB35B}" dt="2022-10-25T13:46:18.497" v="322" actId="120"/>
          <ac:spMkLst>
            <pc:docMk/>
            <pc:sldMk cId="906530555" sldId="297"/>
            <ac:spMk id="2" creationId="{00000000-0000-0000-0000-000000000000}"/>
          </ac:spMkLst>
        </pc:spChg>
        <pc:spChg chg="mod">
          <ac:chgData name="Karla Anderson" userId="743f1ae0-ad06-4ce2-aae4-d1640741628b" providerId="ADAL" clId="{D644FA47-FFCE-49E8-9937-F2AE47CEB35B}" dt="2022-10-24T22:01:02.575" v="242" actId="1076"/>
          <ac:spMkLst>
            <pc:docMk/>
            <pc:sldMk cId="906530555" sldId="297"/>
            <ac:spMk id="3" creationId="{00000000-0000-0000-0000-000000000000}"/>
          </ac:spMkLst>
        </pc:spChg>
      </pc:sldChg>
      <pc:sldChg chg="modSp mod">
        <pc:chgData name="Karla Anderson" userId="743f1ae0-ad06-4ce2-aae4-d1640741628b" providerId="ADAL" clId="{D644FA47-FFCE-49E8-9937-F2AE47CEB35B}" dt="2022-10-24T21:43:39.829" v="198"/>
        <pc:sldMkLst>
          <pc:docMk/>
          <pc:sldMk cId="3179451255" sldId="334"/>
        </pc:sldMkLst>
        <pc:spChg chg="mod">
          <ac:chgData name="Karla Anderson" userId="743f1ae0-ad06-4ce2-aae4-d1640741628b" providerId="ADAL" clId="{D644FA47-FFCE-49E8-9937-F2AE47CEB35B}" dt="2022-10-24T21:43:39.829" v="198"/>
          <ac:spMkLst>
            <pc:docMk/>
            <pc:sldMk cId="3179451255" sldId="334"/>
            <ac:spMk id="2" creationId="{00000000-0000-0000-0000-000000000000}"/>
          </ac:spMkLst>
        </pc:spChg>
      </pc:sldChg>
      <pc:sldChg chg="modSp mod">
        <pc:chgData name="Karla Anderson" userId="743f1ae0-ad06-4ce2-aae4-d1640741628b" providerId="ADAL" clId="{D644FA47-FFCE-49E8-9937-F2AE47CEB35B}" dt="2022-10-24T22:04:20.422" v="278" actId="1076"/>
        <pc:sldMkLst>
          <pc:docMk/>
          <pc:sldMk cId="2838222748" sldId="368"/>
        </pc:sldMkLst>
        <pc:spChg chg="mod">
          <ac:chgData name="Karla Anderson" userId="743f1ae0-ad06-4ce2-aae4-d1640741628b" providerId="ADAL" clId="{D644FA47-FFCE-49E8-9937-F2AE47CEB35B}" dt="2022-10-24T22:04:20.422" v="278" actId="1076"/>
          <ac:spMkLst>
            <pc:docMk/>
            <pc:sldMk cId="2838222748" sldId="368"/>
            <ac:spMk id="3" creationId="{00000000-0000-0000-0000-000000000000}"/>
          </ac:spMkLst>
        </pc:spChg>
      </pc:sldChg>
      <pc:sldChg chg="modSp mod">
        <pc:chgData name="Karla Anderson" userId="743f1ae0-ad06-4ce2-aae4-d1640741628b" providerId="ADAL" clId="{D644FA47-FFCE-49E8-9937-F2AE47CEB35B}" dt="2022-10-25T13:45:22.915" v="305" actId="120"/>
        <pc:sldMkLst>
          <pc:docMk/>
          <pc:sldMk cId="3242199967" sldId="378"/>
        </pc:sldMkLst>
        <pc:spChg chg="mod">
          <ac:chgData name="Karla Anderson" userId="743f1ae0-ad06-4ce2-aae4-d1640741628b" providerId="ADAL" clId="{D644FA47-FFCE-49E8-9937-F2AE47CEB35B}" dt="2022-10-25T13:45:22.915" v="305" actId="120"/>
          <ac:spMkLst>
            <pc:docMk/>
            <pc:sldMk cId="3242199967" sldId="378"/>
            <ac:spMk id="2" creationId="{00000000-0000-0000-0000-000000000000}"/>
          </ac:spMkLst>
        </pc:spChg>
      </pc:sldChg>
      <pc:sldChg chg="modSp mod">
        <pc:chgData name="Karla Anderson" userId="743f1ae0-ad06-4ce2-aae4-d1640741628b" providerId="ADAL" clId="{D644FA47-FFCE-49E8-9937-F2AE47CEB35B}" dt="2022-10-24T22:04:11.878" v="275" actId="1076"/>
        <pc:sldMkLst>
          <pc:docMk/>
          <pc:sldMk cId="251197479" sldId="388"/>
        </pc:sldMkLst>
        <pc:spChg chg="mod">
          <ac:chgData name="Karla Anderson" userId="743f1ae0-ad06-4ce2-aae4-d1640741628b" providerId="ADAL" clId="{D644FA47-FFCE-49E8-9937-F2AE47CEB35B}" dt="2022-10-24T22:04:11.878" v="275" actId="1076"/>
          <ac:spMkLst>
            <pc:docMk/>
            <pc:sldMk cId="251197479" sldId="388"/>
            <ac:spMk id="6" creationId="{00000000-0000-0000-0000-000000000000}"/>
          </ac:spMkLst>
        </pc:spChg>
        <pc:picChg chg="mod">
          <ac:chgData name="Karla Anderson" userId="743f1ae0-ad06-4ce2-aae4-d1640741628b" providerId="ADAL" clId="{D644FA47-FFCE-49E8-9937-F2AE47CEB35B}" dt="2022-10-24T22:04:08.639" v="274" actId="1076"/>
          <ac:picMkLst>
            <pc:docMk/>
            <pc:sldMk cId="251197479" sldId="388"/>
            <ac:picMk id="1026" creationId="{00000000-0000-0000-0000-000000000000}"/>
          </ac:picMkLst>
        </pc:picChg>
      </pc:sldChg>
      <pc:sldChg chg="modSp mod">
        <pc:chgData name="Karla Anderson" userId="743f1ae0-ad06-4ce2-aae4-d1640741628b" providerId="ADAL" clId="{D644FA47-FFCE-49E8-9937-F2AE47CEB35B}" dt="2022-10-24T21:15:50.757" v="56" actId="1076"/>
        <pc:sldMkLst>
          <pc:docMk/>
          <pc:sldMk cId="2945464138" sldId="390"/>
        </pc:sldMkLst>
        <pc:spChg chg="mod">
          <ac:chgData name="Karla Anderson" userId="743f1ae0-ad06-4ce2-aae4-d1640741628b" providerId="ADAL" clId="{D644FA47-FFCE-49E8-9937-F2AE47CEB35B}" dt="2022-10-24T21:15:48.326" v="55" actId="1076"/>
          <ac:spMkLst>
            <pc:docMk/>
            <pc:sldMk cId="2945464138" sldId="390"/>
            <ac:spMk id="3" creationId="{00000000-0000-0000-0000-000000000000}"/>
          </ac:spMkLst>
        </pc:spChg>
        <pc:spChg chg="mod">
          <ac:chgData name="Karla Anderson" userId="743f1ae0-ad06-4ce2-aae4-d1640741628b" providerId="ADAL" clId="{D644FA47-FFCE-49E8-9937-F2AE47CEB35B}" dt="2022-10-24T21:15:50.757" v="56" actId="1076"/>
          <ac:spMkLst>
            <pc:docMk/>
            <pc:sldMk cId="2945464138" sldId="390"/>
            <ac:spMk id="4" creationId="{00000000-0000-0000-0000-000000000000}"/>
          </ac:spMkLst>
        </pc:spChg>
      </pc:sldChg>
      <pc:sldChg chg="modSp mod">
        <pc:chgData name="Karla Anderson" userId="743f1ae0-ad06-4ce2-aae4-d1640741628b" providerId="ADAL" clId="{D644FA47-FFCE-49E8-9937-F2AE47CEB35B}" dt="2022-10-24T22:04:34.318" v="283" actId="1076"/>
        <pc:sldMkLst>
          <pc:docMk/>
          <pc:sldMk cId="3013348793" sldId="391"/>
        </pc:sldMkLst>
        <pc:spChg chg="mod">
          <ac:chgData name="Karla Anderson" userId="743f1ae0-ad06-4ce2-aae4-d1640741628b" providerId="ADAL" clId="{D644FA47-FFCE-49E8-9937-F2AE47CEB35B}" dt="2022-10-24T22:04:34.318" v="283" actId="1076"/>
          <ac:spMkLst>
            <pc:docMk/>
            <pc:sldMk cId="3013348793" sldId="391"/>
            <ac:spMk id="3" creationId="{00000000-0000-0000-0000-000000000000}"/>
          </ac:spMkLst>
        </pc:spChg>
        <pc:picChg chg="mod">
          <ac:chgData name="Karla Anderson" userId="743f1ae0-ad06-4ce2-aae4-d1640741628b" providerId="ADAL" clId="{D644FA47-FFCE-49E8-9937-F2AE47CEB35B}" dt="2022-10-24T22:04:32.397" v="282" actId="1076"/>
          <ac:picMkLst>
            <pc:docMk/>
            <pc:sldMk cId="3013348793" sldId="391"/>
            <ac:picMk id="3074" creationId="{00000000-0000-0000-0000-000000000000}"/>
          </ac:picMkLst>
        </pc:picChg>
      </pc:sldChg>
      <pc:sldChg chg="modSp mod">
        <pc:chgData name="Karla Anderson" userId="743f1ae0-ad06-4ce2-aae4-d1640741628b" providerId="ADAL" clId="{D644FA47-FFCE-49E8-9937-F2AE47CEB35B}" dt="2022-10-25T13:44:54.752" v="298" actId="120"/>
        <pc:sldMkLst>
          <pc:docMk/>
          <pc:sldMk cId="1353019104" sldId="393"/>
        </pc:sldMkLst>
        <pc:spChg chg="mod">
          <ac:chgData name="Karla Anderson" userId="743f1ae0-ad06-4ce2-aae4-d1640741628b" providerId="ADAL" clId="{D644FA47-FFCE-49E8-9937-F2AE47CEB35B}" dt="2022-10-25T13:44:54.752" v="298" actId="120"/>
          <ac:spMkLst>
            <pc:docMk/>
            <pc:sldMk cId="1353019104" sldId="393"/>
            <ac:spMk id="2" creationId="{00000000-0000-0000-0000-000000000000}"/>
          </ac:spMkLst>
        </pc:spChg>
      </pc:sldChg>
      <pc:sldChg chg="modSp mod">
        <pc:chgData name="Karla Anderson" userId="743f1ae0-ad06-4ce2-aae4-d1640741628b" providerId="ADAL" clId="{D644FA47-FFCE-49E8-9937-F2AE47CEB35B}" dt="2022-10-25T13:45:00.884" v="300" actId="6549"/>
        <pc:sldMkLst>
          <pc:docMk/>
          <pc:sldMk cId="3570134894" sldId="395"/>
        </pc:sldMkLst>
        <pc:spChg chg="mod">
          <ac:chgData name="Karla Anderson" userId="743f1ae0-ad06-4ce2-aae4-d1640741628b" providerId="ADAL" clId="{D644FA47-FFCE-49E8-9937-F2AE47CEB35B}" dt="2022-10-25T13:45:00.884" v="300" actId="6549"/>
          <ac:spMkLst>
            <pc:docMk/>
            <pc:sldMk cId="3570134894" sldId="395"/>
            <ac:spMk id="2" creationId="{00000000-0000-0000-0000-000000000000}"/>
          </ac:spMkLst>
        </pc:spChg>
        <pc:picChg chg="mod">
          <ac:chgData name="Karla Anderson" userId="743f1ae0-ad06-4ce2-aae4-d1640741628b" providerId="ADAL" clId="{D644FA47-FFCE-49E8-9937-F2AE47CEB35B}" dt="2022-10-24T21:44:26.603" v="203" actId="1076"/>
          <ac:picMkLst>
            <pc:docMk/>
            <pc:sldMk cId="3570134894" sldId="395"/>
            <ac:picMk id="1026" creationId="{00000000-0000-0000-0000-000000000000}"/>
          </ac:picMkLst>
        </pc:picChg>
      </pc:sldChg>
      <pc:sldChg chg="modSp mod">
        <pc:chgData name="Karla Anderson" userId="743f1ae0-ad06-4ce2-aae4-d1640741628b" providerId="ADAL" clId="{D644FA47-FFCE-49E8-9937-F2AE47CEB35B}" dt="2022-10-25T13:45:09.878" v="301" actId="120"/>
        <pc:sldMkLst>
          <pc:docMk/>
          <pc:sldMk cId="1368740522" sldId="396"/>
        </pc:sldMkLst>
        <pc:spChg chg="mod">
          <ac:chgData name="Karla Anderson" userId="743f1ae0-ad06-4ce2-aae4-d1640741628b" providerId="ADAL" clId="{D644FA47-FFCE-49E8-9937-F2AE47CEB35B}" dt="2022-10-25T13:45:09.878" v="301" actId="120"/>
          <ac:spMkLst>
            <pc:docMk/>
            <pc:sldMk cId="1368740522" sldId="396"/>
            <ac:spMk id="2" creationId="{00000000-0000-0000-0000-000000000000}"/>
          </ac:spMkLst>
        </pc:spChg>
        <pc:spChg chg="mod">
          <ac:chgData name="Karla Anderson" userId="743f1ae0-ad06-4ce2-aae4-d1640741628b" providerId="ADAL" clId="{D644FA47-FFCE-49E8-9937-F2AE47CEB35B}" dt="2022-10-24T21:20:01.751" v="86" actId="1076"/>
          <ac:spMkLst>
            <pc:docMk/>
            <pc:sldMk cId="1368740522" sldId="396"/>
            <ac:spMk id="3" creationId="{00000000-0000-0000-0000-000000000000}"/>
          </ac:spMkLst>
        </pc:spChg>
        <pc:picChg chg="mod">
          <ac:chgData name="Karla Anderson" userId="743f1ae0-ad06-4ce2-aae4-d1640741628b" providerId="ADAL" clId="{D644FA47-FFCE-49E8-9937-F2AE47CEB35B}" dt="2022-10-24T21:20:03.256" v="87" actId="1076"/>
          <ac:picMkLst>
            <pc:docMk/>
            <pc:sldMk cId="1368740522" sldId="396"/>
            <ac:picMk id="1026" creationId="{72FBBB6D-0462-4822-BE79-3F70F92B7FF9}"/>
          </ac:picMkLst>
        </pc:picChg>
      </pc:sldChg>
      <pc:sldChg chg="modSp mod">
        <pc:chgData name="Karla Anderson" userId="743f1ae0-ad06-4ce2-aae4-d1640741628b" providerId="ADAL" clId="{D644FA47-FFCE-49E8-9937-F2AE47CEB35B}" dt="2022-10-25T13:45:46.693" v="312" actId="120"/>
        <pc:sldMkLst>
          <pc:docMk/>
          <pc:sldMk cId="3825998342" sldId="397"/>
        </pc:sldMkLst>
        <pc:spChg chg="mod">
          <ac:chgData name="Karla Anderson" userId="743f1ae0-ad06-4ce2-aae4-d1640741628b" providerId="ADAL" clId="{D644FA47-FFCE-49E8-9937-F2AE47CEB35B}" dt="2022-10-25T13:45:46.693" v="312" actId="120"/>
          <ac:spMkLst>
            <pc:docMk/>
            <pc:sldMk cId="3825998342" sldId="397"/>
            <ac:spMk id="2" creationId="{00000000-0000-0000-0000-000000000000}"/>
          </ac:spMkLst>
        </pc:spChg>
        <pc:spChg chg="mod">
          <ac:chgData name="Karla Anderson" userId="743f1ae0-ad06-4ce2-aae4-d1640741628b" providerId="ADAL" clId="{D644FA47-FFCE-49E8-9937-F2AE47CEB35B}" dt="2022-10-24T21:35:18.673" v="144" actId="1076"/>
          <ac:spMkLst>
            <pc:docMk/>
            <pc:sldMk cId="3825998342" sldId="397"/>
            <ac:spMk id="9" creationId="{413F547D-EC4D-40AD-99B2-0FB86285A968}"/>
          </ac:spMkLst>
        </pc:spChg>
        <pc:spChg chg="mod">
          <ac:chgData name="Karla Anderson" userId="743f1ae0-ad06-4ce2-aae4-d1640741628b" providerId="ADAL" clId="{D644FA47-FFCE-49E8-9937-F2AE47CEB35B}" dt="2022-10-24T21:35:20.969" v="145" actId="1076"/>
          <ac:spMkLst>
            <pc:docMk/>
            <pc:sldMk cId="3825998342" sldId="397"/>
            <ac:spMk id="10" creationId="{750AD14E-B84C-4CB6-8493-574D94E8CC93}"/>
          </ac:spMkLst>
        </pc:spChg>
        <pc:spChg chg="mod">
          <ac:chgData name="Karla Anderson" userId="743f1ae0-ad06-4ce2-aae4-d1640741628b" providerId="ADAL" clId="{D644FA47-FFCE-49E8-9937-F2AE47CEB35B}" dt="2022-10-24T21:35:23.660" v="146" actId="1076"/>
          <ac:spMkLst>
            <pc:docMk/>
            <pc:sldMk cId="3825998342" sldId="397"/>
            <ac:spMk id="11" creationId="{A7579E33-B4B7-45BA-9A0B-303B213198D7}"/>
          </ac:spMkLst>
        </pc:spChg>
        <pc:picChg chg="mod">
          <ac:chgData name="Karla Anderson" userId="743f1ae0-ad06-4ce2-aae4-d1640741628b" providerId="ADAL" clId="{D644FA47-FFCE-49E8-9937-F2AE47CEB35B}" dt="2022-10-24T21:35:33.386" v="148" actId="1076"/>
          <ac:picMkLst>
            <pc:docMk/>
            <pc:sldMk cId="3825998342" sldId="397"/>
            <ac:picMk id="7" creationId="{9C6559AC-C345-4FC2-B6D5-EE1D107C43FD}"/>
          </ac:picMkLst>
        </pc:picChg>
      </pc:sldChg>
      <pc:sldChg chg="modSp mod">
        <pc:chgData name="Karla Anderson" userId="743f1ae0-ad06-4ce2-aae4-d1640741628b" providerId="ADAL" clId="{D644FA47-FFCE-49E8-9937-F2AE47CEB35B}" dt="2022-10-25T13:45:12.902" v="302" actId="120"/>
        <pc:sldMkLst>
          <pc:docMk/>
          <pc:sldMk cId="184924907" sldId="398"/>
        </pc:sldMkLst>
        <pc:spChg chg="mod">
          <ac:chgData name="Karla Anderson" userId="743f1ae0-ad06-4ce2-aae4-d1640741628b" providerId="ADAL" clId="{D644FA47-FFCE-49E8-9937-F2AE47CEB35B}" dt="2022-10-25T13:45:12.902" v="302" actId="120"/>
          <ac:spMkLst>
            <pc:docMk/>
            <pc:sldMk cId="184924907" sldId="398"/>
            <ac:spMk id="2" creationId="{00000000-0000-0000-0000-000000000000}"/>
          </ac:spMkLst>
        </pc:spChg>
        <pc:spChg chg="mod">
          <ac:chgData name="Karla Anderson" userId="743f1ae0-ad06-4ce2-aae4-d1640741628b" providerId="ADAL" clId="{D644FA47-FFCE-49E8-9937-F2AE47CEB35B}" dt="2022-10-24T21:20:18.913" v="90" actId="1076"/>
          <ac:spMkLst>
            <pc:docMk/>
            <pc:sldMk cId="184924907" sldId="398"/>
            <ac:spMk id="3" creationId="{00000000-0000-0000-0000-000000000000}"/>
          </ac:spMkLst>
        </pc:spChg>
        <pc:picChg chg="mod">
          <ac:chgData name="Karla Anderson" userId="743f1ae0-ad06-4ce2-aae4-d1640741628b" providerId="ADAL" clId="{D644FA47-FFCE-49E8-9937-F2AE47CEB35B}" dt="2022-10-24T21:24:59.715" v="91" actId="1076"/>
          <ac:picMkLst>
            <pc:docMk/>
            <pc:sldMk cId="184924907" sldId="398"/>
            <ac:picMk id="12" creationId="{17B52973-87A0-46C9-8572-94D778687C18}"/>
          </ac:picMkLst>
        </pc:picChg>
      </pc:sldChg>
      <pc:sldChg chg="modSp mod">
        <pc:chgData name="Karla Anderson" userId="743f1ae0-ad06-4ce2-aae4-d1640741628b" providerId="ADAL" clId="{D644FA47-FFCE-49E8-9937-F2AE47CEB35B}" dt="2022-10-25T13:45:16.080" v="303" actId="120"/>
        <pc:sldMkLst>
          <pc:docMk/>
          <pc:sldMk cId="3369617174" sldId="399"/>
        </pc:sldMkLst>
        <pc:spChg chg="mod">
          <ac:chgData name="Karla Anderson" userId="743f1ae0-ad06-4ce2-aae4-d1640741628b" providerId="ADAL" clId="{D644FA47-FFCE-49E8-9937-F2AE47CEB35B}" dt="2022-10-25T13:45:16.080" v="303" actId="120"/>
          <ac:spMkLst>
            <pc:docMk/>
            <pc:sldMk cId="3369617174" sldId="399"/>
            <ac:spMk id="2" creationId="{00000000-0000-0000-0000-000000000000}"/>
          </ac:spMkLst>
        </pc:spChg>
        <pc:picChg chg="mod">
          <ac:chgData name="Karla Anderson" userId="743f1ae0-ad06-4ce2-aae4-d1640741628b" providerId="ADAL" clId="{D644FA47-FFCE-49E8-9937-F2AE47CEB35B}" dt="2022-10-24T21:25:08.243" v="93" actId="1076"/>
          <ac:picMkLst>
            <pc:docMk/>
            <pc:sldMk cId="3369617174" sldId="399"/>
            <ac:picMk id="6" creationId="{A2DEB9C9-9BC0-4ECE-8FBE-CF00AE18D06F}"/>
          </ac:picMkLst>
        </pc:picChg>
      </pc:sldChg>
      <pc:sldChg chg="modSp mod">
        <pc:chgData name="Karla Anderson" userId="743f1ae0-ad06-4ce2-aae4-d1640741628b" providerId="ADAL" clId="{D644FA47-FFCE-49E8-9937-F2AE47CEB35B}" dt="2022-10-25T13:45:26.043" v="306" actId="120"/>
        <pc:sldMkLst>
          <pc:docMk/>
          <pc:sldMk cId="887114832" sldId="400"/>
        </pc:sldMkLst>
        <pc:spChg chg="mod">
          <ac:chgData name="Karla Anderson" userId="743f1ae0-ad06-4ce2-aae4-d1640741628b" providerId="ADAL" clId="{D644FA47-FFCE-49E8-9937-F2AE47CEB35B}" dt="2022-10-25T13:45:26.043" v="306" actId="120"/>
          <ac:spMkLst>
            <pc:docMk/>
            <pc:sldMk cId="887114832" sldId="400"/>
            <ac:spMk id="2" creationId="{00000000-0000-0000-0000-000000000000}"/>
          </ac:spMkLst>
        </pc:spChg>
        <pc:spChg chg="mod">
          <ac:chgData name="Karla Anderson" userId="743f1ae0-ad06-4ce2-aae4-d1640741628b" providerId="ADAL" clId="{D644FA47-FFCE-49E8-9937-F2AE47CEB35B}" dt="2022-10-24T22:05:05.661" v="286" actId="1076"/>
          <ac:spMkLst>
            <pc:docMk/>
            <pc:sldMk cId="887114832" sldId="400"/>
            <ac:spMk id="3" creationId="{00000000-0000-0000-0000-000000000000}"/>
          </ac:spMkLst>
        </pc:spChg>
        <pc:graphicFrameChg chg="mod modGraphic">
          <ac:chgData name="Karla Anderson" userId="743f1ae0-ad06-4ce2-aae4-d1640741628b" providerId="ADAL" clId="{D644FA47-FFCE-49E8-9937-F2AE47CEB35B}" dt="2022-10-24T22:05:12.693" v="290" actId="14100"/>
          <ac:graphicFrameMkLst>
            <pc:docMk/>
            <pc:sldMk cId="887114832" sldId="400"/>
            <ac:graphicFrameMk id="9" creationId="{8C94D40C-3FE1-4A31-AF3E-1034A64145B6}"/>
          </ac:graphicFrameMkLst>
        </pc:graphicFrameChg>
      </pc:sldChg>
      <pc:sldChg chg="modSp mod">
        <pc:chgData name="Karla Anderson" userId="743f1ae0-ad06-4ce2-aae4-d1640741628b" providerId="ADAL" clId="{D644FA47-FFCE-49E8-9937-F2AE47CEB35B}" dt="2022-10-25T13:45:29.605" v="307" actId="120"/>
        <pc:sldMkLst>
          <pc:docMk/>
          <pc:sldMk cId="3790697500" sldId="401"/>
        </pc:sldMkLst>
        <pc:spChg chg="mod">
          <ac:chgData name="Karla Anderson" userId="743f1ae0-ad06-4ce2-aae4-d1640741628b" providerId="ADAL" clId="{D644FA47-FFCE-49E8-9937-F2AE47CEB35B}" dt="2022-10-25T13:45:29.605" v="307" actId="120"/>
          <ac:spMkLst>
            <pc:docMk/>
            <pc:sldMk cId="3790697500" sldId="401"/>
            <ac:spMk id="2" creationId="{F9E62342-B285-4C30-8957-53F14DFA1C0B}"/>
          </ac:spMkLst>
        </pc:spChg>
        <pc:spChg chg="mod">
          <ac:chgData name="Karla Anderson" userId="743f1ae0-ad06-4ce2-aae4-d1640741628b" providerId="ADAL" clId="{D644FA47-FFCE-49E8-9937-F2AE47CEB35B}" dt="2022-10-24T21:32:55.701" v="127" actId="1076"/>
          <ac:spMkLst>
            <pc:docMk/>
            <pc:sldMk cId="3790697500" sldId="401"/>
            <ac:spMk id="3" creationId="{45DA68D9-1BF0-4795-8A09-9AFB86CCBB44}"/>
          </ac:spMkLst>
        </pc:spChg>
        <pc:spChg chg="mod">
          <ac:chgData name="Karla Anderson" userId="743f1ae0-ad06-4ce2-aae4-d1640741628b" providerId="ADAL" clId="{D644FA47-FFCE-49E8-9937-F2AE47CEB35B}" dt="2022-10-24T21:32:18.696" v="124" actId="1076"/>
          <ac:spMkLst>
            <pc:docMk/>
            <pc:sldMk cId="3790697500" sldId="401"/>
            <ac:spMk id="4" creationId="{08014E3B-0535-4EA9-B86E-5B1752BD495B}"/>
          </ac:spMkLst>
        </pc:spChg>
        <pc:spChg chg="mod">
          <ac:chgData name="Karla Anderson" userId="743f1ae0-ad06-4ce2-aae4-d1640741628b" providerId="ADAL" clId="{D644FA47-FFCE-49E8-9937-F2AE47CEB35B}" dt="2022-10-24T21:32:50.821" v="126" actId="1076"/>
          <ac:spMkLst>
            <pc:docMk/>
            <pc:sldMk cId="3790697500" sldId="401"/>
            <ac:spMk id="5" creationId="{CF6B28A9-B9A1-42F6-8009-39629B6A2395}"/>
          </ac:spMkLst>
        </pc:spChg>
        <pc:picChg chg="mod">
          <ac:chgData name="Karla Anderson" userId="743f1ae0-ad06-4ce2-aae4-d1640741628b" providerId="ADAL" clId="{D644FA47-FFCE-49E8-9937-F2AE47CEB35B}" dt="2022-10-24T21:32:00.396" v="120" actId="1076"/>
          <ac:picMkLst>
            <pc:docMk/>
            <pc:sldMk cId="3790697500" sldId="401"/>
            <ac:picMk id="8" creationId="{2FA4B793-01E3-4173-870C-3D12887F596C}"/>
          </ac:picMkLst>
        </pc:picChg>
        <pc:picChg chg="mod">
          <ac:chgData name="Karla Anderson" userId="743f1ae0-ad06-4ce2-aae4-d1640741628b" providerId="ADAL" clId="{D644FA47-FFCE-49E8-9937-F2AE47CEB35B}" dt="2022-10-24T21:32:10.185" v="123" actId="1076"/>
          <ac:picMkLst>
            <pc:docMk/>
            <pc:sldMk cId="3790697500" sldId="401"/>
            <ac:picMk id="11" creationId="{9D188A74-E082-4BB4-B5C4-BBB24ED41E97}"/>
          </ac:picMkLst>
        </pc:picChg>
      </pc:sldChg>
      <pc:sldChg chg="modSp mod">
        <pc:chgData name="Karla Anderson" userId="743f1ae0-ad06-4ce2-aae4-d1640741628b" providerId="ADAL" clId="{D644FA47-FFCE-49E8-9937-F2AE47CEB35B}" dt="2022-10-24T21:33:03.983" v="129" actId="1076"/>
        <pc:sldMkLst>
          <pc:docMk/>
          <pc:sldMk cId="464377125" sldId="402"/>
        </pc:sldMkLst>
        <pc:spChg chg="mod">
          <ac:chgData name="Karla Anderson" userId="743f1ae0-ad06-4ce2-aae4-d1640741628b" providerId="ADAL" clId="{D644FA47-FFCE-49E8-9937-F2AE47CEB35B}" dt="2022-10-24T21:33:03.983" v="129" actId="1076"/>
          <ac:spMkLst>
            <pc:docMk/>
            <pc:sldMk cId="464377125" sldId="402"/>
            <ac:spMk id="3" creationId="{CDB641C8-1721-402A-8B45-3E5CFBB8D063}"/>
          </ac:spMkLst>
        </pc:spChg>
        <pc:picChg chg="mod">
          <ac:chgData name="Karla Anderson" userId="743f1ae0-ad06-4ce2-aae4-d1640741628b" providerId="ADAL" clId="{D644FA47-FFCE-49E8-9937-F2AE47CEB35B}" dt="2022-10-24T21:33:02.268" v="128" actId="1076"/>
          <ac:picMkLst>
            <pc:docMk/>
            <pc:sldMk cId="464377125" sldId="402"/>
            <ac:picMk id="4" creationId="{97CAAEA6-F63C-4F9A-BEC0-0006C43A561F}"/>
          </ac:picMkLst>
        </pc:picChg>
      </pc:sldChg>
      <pc:sldChg chg="modSp mod addCm">
        <pc:chgData name="Karla Anderson" userId="743f1ae0-ad06-4ce2-aae4-d1640741628b" providerId="ADAL" clId="{D644FA47-FFCE-49E8-9937-F2AE47CEB35B}" dt="2022-10-25T13:45:33.771" v="308" actId="120"/>
        <pc:sldMkLst>
          <pc:docMk/>
          <pc:sldMk cId="3800264028" sldId="403"/>
        </pc:sldMkLst>
        <pc:spChg chg="mod">
          <ac:chgData name="Karla Anderson" userId="743f1ae0-ad06-4ce2-aae4-d1640741628b" providerId="ADAL" clId="{D644FA47-FFCE-49E8-9937-F2AE47CEB35B}" dt="2022-10-25T13:45:33.771" v="308" actId="120"/>
          <ac:spMkLst>
            <pc:docMk/>
            <pc:sldMk cId="3800264028" sldId="403"/>
            <ac:spMk id="2" creationId="{00000000-0000-0000-0000-000000000000}"/>
          </ac:spMkLst>
        </pc:spChg>
        <pc:spChg chg="mod">
          <ac:chgData name="Karla Anderson" userId="743f1ae0-ad06-4ce2-aae4-d1640741628b" providerId="ADAL" clId="{D644FA47-FFCE-49E8-9937-F2AE47CEB35B}" dt="2022-10-24T21:34:08.880" v="131" actId="1076"/>
          <ac:spMkLst>
            <pc:docMk/>
            <pc:sldMk cId="3800264028" sldId="403"/>
            <ac:spMk id="6" creationId="{00000000-0000-0000-0000-000000000000}"/>
          </ac:spMkLst>
        </pc:spChg>
        <pc:picChg chg="mod">
          <ac:chgData name="Karla Anderson" userId="743f1ae0-ad06-4ce2-aae4-d1640741628b" providerId="ADAL" clId="{D644FA47-FFCE-49E8-9937-F2AE47CEB35B}" dt="2022-10-24T21:34:16.927" v="134" actId="1076"/>
          <ac:picMkLst>
            <pc:docMk/>
            <pc:sldMk cId="3800264028" sldId="403"/>
            <ac:picMk id="4" creationId="{EDC9CDF6-40C0-43E4-ABC4-9F5BE5D17D3B}"/>
          </ac:picMkLst>
        </pc:picChg>
      </pc:sldChg>
      <pc:sldChg chg="modSp mod">
        <pc:chgData name="Karla Anderson" userId="743f1ae0-ad06-4ce2-aae4-d1640741628b" providerId="ADAL" clId="{D644FA47-FFCE-49E8-9937-F2AE47CEB35B}" dt="2022-10-25T13:45:40.117" v="310" actId="120"/>
        <pc:sldMkLst>
          <pc:docMk/>
          <pc:sldMk cId="2401562469" sldId="404"/>
        </pc:sldMkLst>
        <pc:spChg chg="mod">
          <ac:chgData name="Karla Anderson" userId="743f1ae0-ad06-4ce2-aae4-d1640741628b" providerId="ADAL" clId="{D644FA47-FFCE-49E8-9937-F2AE47CEB35B}" dt="2022-10-25T13:45:40.117" v="310" actId="120"/>
          <ac:spMkLst>
            <pc:docMk/>
            <pc:sldMk cId="2401562469" sldId="404"/>
            <ac:spMk id="2" creationId="{00000000-0000-0000-0000-000000000000}"/>
          </ac:spMkLst>
        </pc:spChg>
        <pc:spChg chg="mod">
          <ac:chgData name="Karla Anderson" userId="743f1ae0-ad06-4ce2-aae4-d1640741628b" providerId="ADAL" clId="{D644FA47-FFCE-49E8-9937-F2AE47CEB35B}" dt="2022-10-24T22:06:37.785" v="296" actId="1076"/>
          <ac:spMkLst>
            <pc:docMk/>
            <pc:sldMk cId="2401562469" sldId="404"/>
            <ac:spMk id="3" creationId="{00000000-0000-0000-0000-000000000000}"/>
          </ac:spMkLst>
        </pc:spChg>
        <pc:spChg chg="mod">
          <ac:chgData name="Karla Anderson" userId="743f1ae0-ad06-4ce2-aae4-d1640741628b" providerId="ADAL" clId="{D644FA47-FFCE-49E8-9937-F2AE47CEB35B}" dt="2022-10-25T13:45:37.035" v="309" actId="120"/>
          <ac:spMkLst>
            <pc:docMk/>
            <pc:sldMk cId="2401562469" sldId="404"/>
            <ac:spMk id="4" creationId="{00000000-0000-0000-0000-000000000000}"/>
          </ac:spMkLst>
        </pc:spChg>
        <pc:spChg chg="mod">
          <ac:chgData name="Karla Anderson" userId="743f1ae0-ad06-4ce2-aae4-d1640741628b" providerId="ADAL" clId="{D644FA47-FFCE-49E8-9937-F2AE47CEB35B}" dt="2022-10-24T22:06:34.281" v="295" actId="1076"/>
          <ac:spMkLst>
            <pc:docMk/>
            <pc:sldMk cId="2401562469" sldId="404"/>
            <ac:spMk id="5" creationId="{00000000-0000-0000-0000-000000000000}"/>
          </ac:spMkLst>
        </pc:spChg>
        <pc:picChg chg="mod">
          <ac:chgData name="Karla Anderson" userId="743f1ae0-ad06-4ce2-aae4-d1640741628b" providerId="ADAL" clId="{D644FA47-FFCE-49E8-9937-F2AE47CEB35B}" dt="2022-10-24T22:06:27.879" v="294" actId="1076"/>
          <ac:picMkLst>
            <pc:docMk/>
            <pc:sldMk cId="2401562469" sldId="404"/>
            <ac:picMk id="6" creationId="{3B0F7AA7-3547-4823-9A9C-1B5C014B69DD}"/>
          </ac:picMkLst>
        </pc:picChg>
        <pc:picChg chg="mod">
          <ac:chgData name="Karla Anderson" userId="743f1ae0-ad06-4ce2-aae4-d1640741628b" providerId="ADAL" clId="{D644FA47-FFCE-49E8-9937-F2AE47CEB35B}" dt="2022-10-24T22:06:42.660" v="297" actId="1076"/>
          <ac:picMkLst>
            <pc:docMk/>
            <pc:sldMk cId="2401562469" sldId="404"/>
            <ac:picMk id="6151" creationId="{00000000-0000-0000-0000-000000000000}"/>
          </ac:picMkLst>
        </pc:picChg>
      </pc:sldChg>
      <pc:sldChg chg="modSp mod">
        <pc:chgData name="Karla Anderson" userId="743f1ae0-ad06-4ce2-aae4-d1640741628b" providerId="ADAL" clId="{D644FA47-FFCE-49E8-9937-F2AE47CEB35B}" dt="2022-10-25T13:45:43.634" v="311" actId="120"/>
        <pc:sldMkLst>
          <pc:docMk/>
          <pc:sldMk cId="4047492226" sldId="405"/>
        </pc:sldMkLst>
        <pc:spChg chg="mod">
          <ac:chgData name="Karla Anderson" userId="743f1ae0-ad06-4ce2-aae4-d1640741628b" providerId="ADAL" clId="{D644FA47-FFCE-49E8-9937-F2AE47CEB35B}" dt="2022-10-25T13:45:43.634" v="311" actId="120"/>
          <ac:spMkLst>
            <pc:docMk/>
            <pc:sldMk cId="4047492226" sldId="405"/>
            <ac:spMk id="2" creationId="{00000000-0000-0000-0000-000000000000}"/>
          </ac:spMkLst>
        </pc:spChg>
        <pc:spChg chg="mod">
          <ac:chgData name="Karla Anderson" userId="743f1ae0-ad06-4ce2-aae4-d1640741628b" providerId="ADAL" clId="{D644FA47-FFCE-49E8-9937-F2AE47CEB35B}" dt="2022-10-24T21:34:50.510" v="142" actId="1076"/>
          <ac:spMkLst>
            <pc:docMk/>
            <pc:sldMk cId="4047492226" sldId="405"/>
            <ac:spMk id="3" creationId="{00000000-0000-0000-0000-000000000000}"/>
          </ac:spMkLst>
        </pc:spChg>
        <pc:spChg chg="mod">
          <ac:chgData name="Karla Anderson" userId="743f1ae0-ad06-4ce2-aae4-d1640741628b" providerId="ADAL" clId="{D644FA47-FFCE-49E8-9937-F2AE47CEB35B}" dt="2022-10-24T21:34:55.473" v="143" actId="1076"/>
          <ac:spMkLst>
            <pc:docMk/>
            <pc:sldMk cId="4047492226" sldId="405"/>
            <ac:spMk id="4" creationId="{00000000-0000-0000-0000-000000000000}"/>
          </ac:spMkLst>
        </pc:spChg>
        <pc:graphicFrameChg chg="mod modGraphic">
          <ac:chgData name="Karla Anderson" userId="743f1ae0-ad06-4ce2-aae4-d1640741628b" providerId="ADAL" clId="{D644FA47-FFCE-49E8-9937-F2AE47CEB35B}" dt="2022-10-24T21:34:42.094" v="140" actId="1076"/>
          <ac:graphicFrameMkLst>
            <pc:docMk/>
            <pc:sldMk cId="4047492226" sldId="405"/>
            <ac:graphicFrameMk id="7" creationId="{3925F6E6-9C1F-437F-AAD9-AF6C24CC715C}"/>
          </ac:graphicFrameMkLst>
        </pc:graphicFrameChg>
      </pc:sldChg>
      <pc:sldChg chg="addSp delSp modSp mod">
        <pc:chgData name="Karla Anderson" userId="743f1ae0-ad06-4ce2-aae4-d1640741628b" providerId="ADAL" clId="{D644FA47-FFCE-49E8-9937-F2AE47CEB35B}" dt="2022-10-25T13:45:49.861" v="313" actId="120"/>
        <pc:sldMkLst>
          <pc:docMk/>
          <pc:sldMk cId="2801090776" sldId="406"/>
        </pc:sldMkLst>
        <pc:spChg chg="mod">
          <ac:chgData name="Karla Anderson" userId="743f1ae0-ad06-4ce2-aae4-d1640741628b" providerId="ADAL" clId="{D644FA47-FFCE-49E8-9937-F2AE47CEB35B}" dt="2022-10-25T13:45:49.861" v="313" actId="120"/>
          <ac:spMkLst>
            <pc:docMk/>
            <pc:sldMk cId="2801090776" sldId="406"/>
            <ac:spMk id="2" creationId="{84A594CD-D04B-4A21-96DC-E83F0F8365C5}"/>
          </ac:spMkLst>
        </pc:spChg>
        <pc:spChg chg="mod">
          <ac:chgData name="Karla Anderson" userId="743f1ae0-ad06-4ce2-aae4-d1640741628b" providerId="ADAL" clId="{D644FA47-FFCE-49E8-9937-F2AE47CEB35B}" dt="2022-10-24T22:01:37.043" v="250" actId="1076"/>
          <ac:spMkLst>
            <pc:docMk/>
            <pc:sldMk cId="2801090776" sldId="406"/>
            <ac:spMk id="5" creationId="{ACA6DDDB-3C61-4FD1-9359-12FE3D840942}"/>
          </ac:spMkLst>
        </pc:spChg>
        <pc:picChg chg="del mod">
          <ac:chgData name="Karla Anderson" userId="743f1ae0-ad06-4ce2-aae4-d1640741628b" providerId="ADAL" clId="{D644FA47-FFCE-49E8-9937-F2AE47CEB35B}" dt="2022-10-24T22:02:47.100" v="252" actId="478"/>
          <ac:picMkLst>
            <pc:docMk/>
            <pc:sldMk cId="2801090776" sldId="406"/>
            <ac:picMk id="8" creationId="{7B612847-0AC0-4BE8-A500-4E9D1FF812E2}"/>
          </ac:picMkLst>
        </pc:picChg>
        <pc:picChg chg="add mod">
          <ac:chgData name="Karla Anderson" userId="743f1ae0-ad06-4ce2-aae4-d1640741628b" providerId="ADAL" clId="{D644FA47-FFCE-49E8-9937-F2AE47CEB35B}" dt="2022-10-24T22:03:03.255" v="259" actId="1076"/>
          <ac:picMkLst>
            <pc:docMk/>
            <pc:sldMk cId="2801090776" sldId="406"/>
            <ac:picMk id="2050" creationId="{1CBFA8C7-2744-4FBF-A861-73A3EEEBF111}"/>
          </ac:picMkLst>
        </pc:picChg>
      </pc:sldChg>
      <pc:sldChg chg="modSp mod">
        <pc:chgData name="Karla Anderson" userId="743f1ae0-ad06-4ce2-aae4-d1640741628b" providerId="ADAL" clId="{D644FA47-FFCE-49E8-9937-F2AE47CEB35B}" dt="2022-10-25T13:45:53.518" v="314" actId="120"/>
        <pc:sldMkLst>
          <pc:docMk/>
          <pc:sldMk cId="2497143515" sldId="407"/>
        </pc:sldMkLst>
        <pc:spChg chg="mod">
          <ac:chgData name="Karla Anderson" userId="743f1ae0-ad06-4ce2-aae4-d1640741628b" providerId="ADAL" clId="{D644FA47-FFCE-49E8-9937-F2AE47CEB35B}" dt="2022-10-25T13:45:53.518" v="314" actId="120"/>
          <ac:spMkLst>
            <pc:docMk/>
            <pc:sldMk cId="2497143515" sldId="407"/>
            <ac:spMk id="2" creationId="{C2E11ED2-8790-4DBE-97B6-6388A4854766}"/>
          </ac:spMkLst>
        </pc:spChg>
        <pc:spChg chg="mod">
          <ac:chgData name="Karla Anderson" userId="743f1ae0-ad06-4ce2-aae4-d1640741628b" providerId="ADAL" clId="{D644FA47-FFCE-49E8-9937-F2AE47CEB35B}" dt="2022-10-24T21:56:55.498" v="210" actId="1076"/>
          <ac:spMkLst>
            <pc:docMk/>
            <pc:sldMk cId="2497143515" sldId="407"/>
            <ac:spMk id="4" creationId="{D0379A2E-13AD-4EB9-ABE7-DF10314C1034}"/>
          </ac:spMkLst>
        </pc:spChg>
        <pc:picChg chg="mod">
          <ac:chgData name="Karla Anderson" userId="743f1ae0-ad06-4ce2-aae4-d1640741628b" providerId="ADAL" clId="{D644FA47-FFCE-49E8-9937-F2AE47CEB35B}" dt="2022-10-24T21:56:59.771" v="211" actId="1076"/>
          <ac:picMkLst>
            <pc:docMk/>
            <pc:sldMk cId="2497143515" sldId="407"/>
            <ac:picMk id="2050" creationId="{2F52D88D-909F-419C-BD83-5B09F4BFD47B}"/>
          </ac:picMkLst>
        </pc:picChg>
      </pc:sldChg>
      <pc:sldChg chg="addSp delSp modSp mod">
        <pc:chgData name="Karla Anderson" userId="743f1ae0-ad06-4ce2-aae4-d1640741628b" providerId="ADAL" clId="{D644FA47-FFCE-49E8-9937-F2AE47CEB35B}" dt="2022-10-25T13:45:56.040" v="315" actId="120"/>
        <pc:sldMkLst>
          <pc:docMk/>
          <pc:sldMk cId="368605625" sldId="408"/>
        </pc:sldMkLst>
        <pc:spChg chg="mod">
          <ac:chgData name="Karla Anderson" userId="743f1ae0-ad06-4ce2-aae4-d1640741628b" providerId="ADAL" clId="{D644FA47-FFCE-49E8-9937-F2AE47CEB35B}" dt="2022-10-25T13:45:56.040" v="315" actId="120"/>
          <ac:spMkLst>
            <pc:docMk/>
            <pc:sldMk cId="368605625" sldId="408"/>
            <ac:spMk id="2" creationId="{D8694579-1CC5-46BC-80D5-DB932CF2927C}"/>
          </ac:spMkLst>
        </pc:spChg>
        <pc:spChg chg="mod">
          <ac:chgData name="Karla Anderson" userId="743f1ae0-ad06-4ce2-aae4-d1640741628b" providerId="ADAL" clId="{D644FA47-FFCE-49E8-9937-F2AE47CEB35B}" dt="2022-10-24T22:01:21.647" v="245" actId="6549"/>
          <ac:spMkLst>
            <pc:docMk/>
            <pc:sldMk cId="368605625" sldId="408"/>
            <ac:spMk id="4" creationId="{C8130160-003E-40F7-AE64-B79159692707}"/>
          </ac:spMkLst>
        </pc:spChg>
        <pc:spChg chg="add del">
          <ac:chgData name="Karla Anderson" userId="743f1ae0-ad06-4ce2-aae4-d1640741628b" providerId="ADAL" clId="{D644FA47-FFCE-49E8-9937-F2AE47CEB35B}" dt="2022-10-24T21:57:44.691" v="214" actId="22"/>
          <ac:spMkLst>
            <pc:docMk/>
            <pc:sldMk cId="368605625" sldId="408"/>
            <ac:spMk id="6" creationId="{4AE873D9-BAC3-4C33-AFDF-62DB4A71D7B0}"/>
          </ac:spMkLst>
        </pc:spChg>
        <pc:picChg chg="add mod">
          <ac:chgData name="Karla Anderson" userId="743f1ae0-ad06-4ce2-aae4-d1640741628b" providerId="ADAL" clId="{D644FA47-FFCE-49E8-9937-F2AE47CEB35B}" dt="2022-10-24T21:58:30.645" v="226" actId="1076"/>
          <ac:picMkLst>
            <pc:docMk/>
            <pc:sldMk cId="368605625" sldId="408"/>
            <ac:picMk id="5" creationId="{E12B3923-CC92-4E7E-AEA3-716C0F431F7D}"/>
          </ac:picMkLst>
        </pc:picChg>
        <pc:picChg chg="del">
          <ac:chgData name="Karla Anderson" userId="743f1ae0-ad06-4ce2-aae4-d1640741628b" providerId="ADAL" clId="{D644FA47-FFCE-49E8-9937-F2AE47CEB35B}" dt="2022-10-24T21:57:40.951" v="212" actId="478"/>
          <ac:picMkLst>
            <pc:docMk/>
            <pc:sldMk cId="368605625" sldId="408"/>
            <ac:picMk id="3074" creationId="{26E44B9E-32FD-4C2F-BDE3-3FE89AB2ED3F}"/>
          </ac:picMkLst>
        </pc:picChg>
      </pc:sldChg>
      <pc:sldChg chg="modSp mod">
        <pc:chgData name="Karla Anderson" userId="743f1ae0-ad06-4ce2-aae4-d1640741628b" providerId="ADAL" clId="{D644FA47-FFCE-49E8-9937-F2AE47CEB35B}" dt="2022-10-25T13:46:02.996" v="318" actId="404"/>
        <pc:sldMkLst>
          <pc:docMk/>
          <pc:sldMk cId="4066523669" sldId="409"/>
        </pc:sldMkLst>
        <pc:spChg chg="mod">
          <ac:chgData name="Karla Anderson" userId="743f1ae0-ad06-4ce2-aae4-d1640741628b" providerId="ADAL" clId="{D644FA47-FFCE-49E8-9937-F2AE47CEB35B}" dt="2022-10-25T13:46:02.996" v="318" actId="404"/>
          <ac:spMkLst>
            <pc:docMk/>
            <pc:sldMk cId="4066523669" sldId="409"/>
            <ac:spMk id="2" creationId="{2762DC39-719D-4BA8-8BE1-C6D8F9EC9263}"/>
          </ac:spMkLst>
        </pc:spChg>
        <pc:spChg chg="mod">
          <ac:chgData name="Karla Anderson" userId="743f1ae0-ad06-4ce2-aae4-d1640741628b" providerId="ADAL" clId="{D644FA47-FFCE-49E8-9937-F2AE47CEB35B}" dt="2022-10-24T21:58:15.655" v="222" actId="1076"/>
          <ac:spMkLst>
            <pc:docMk/>
            <pc:sldMk cId="4066523669" sldId="409"/>
            <ac:spMk id="5" creationId="{33941588-5509-4491-8910-870ABDD600DB}"/>
          </ac:spMkLst>
        </pc:spChg>
        <pc:picChg chg="mod">
          <ac:chgData name="Karla Anderson" userId="743f1ae0-ad06-4ce2-aae4-d1640741628b" providerId="ADAL" clId="{D644FA47-FFCE-49E8-9937-F2AE47CEB35B}" dt="2022-10-24T21:58:25.291" v="225" actId="1076"/>
          <ac:picMkLst>
            <pc:docMk/>
            <pc:sldMk cId="4066523669" sldId="409"/>
            <ac:picMk id="4098" creationId="{A13DAD15-1AD7-430B-883B-7DF00E878AE4}"/>
          </ac:picMkLst>
        </pc:picChg>
      </pc:sldChg>
      <pc:sldChg chg="addSp delSp modSp mod">
        <pc:chgData name="Karla Anderson" userId="743f1ae0-ad06-4ce2-aae4-d1640741628b" providerId="ADAL" clId="{D644FA47-FFCE-49E8-9937-F2AE47CEB35B}" dt="2022-10-25T13:46:06.024" v="319" actId="120"/>
        <pc:sldMkLst>
          <pc:docMk/>
          <pc:sldMk cId="3433381899" sldId="410"/>
        </pc:sldMkLst>
        <pc:spChg chg="mod">
          <ac:chgData name="Karla Anderson" userId="743f1ae0-ad06-4ce2-aae4-d1640741628b" providerId="ADAL" clId="{D644FA47-FFCE-49E8-9937-F2AE47CEB35B}" dt="2022-10-25T13:46:06.024" v="319" actId="120"/>
          <ac:spMkLst>
            <pc:docMk/>
            <pc:sldMk cId="3433381899" sldId="410"/>
            <ac:spMk id="2" creationId="{2B370DCD-E00D-4E53-B845-3275913FEF9A}"/>
          </ac:spMkLst>
        </pc:spChg>
        <pc:spChg chg="mod">
          <ac:chgData name="Karla Anderson" userId="743f1ae0-ad06-4ce2-aae4-d1640741628b" providerId="ADAL" clId="{D644FA47-FFCE-49E8-9937-F2AE47CEB35B}" dt="2022-10-24T21:59:18.415" v="236" actId="14100"/>
          <ac:spMkLst>
            <pc:docMk/>
            <pc:sldMk cId="3433381899" sldId="410"/>
            <ac:spMk id="5" creationId="{BD0EE9D0-EF87-4653-B2C9-AFBB3A9D0CF5}"/>
          </ac:spMkLst>
        </pc:spChg>
        <pc:picChg chg="add mod">
          <ac:chgData name="Karla Anderson" userId="743f1ae0-ad06-4ce2-aae4-d1640741628b" providerId="ADAL" clId="{D644FA47-FFCE-49E8-9937-F2AE47CEB35B}" dt="2022-10-24T21:59:21.414" v="237" actId="1076"/>
          <ac:picMkLst>
            <pc:docMk/>
            <pc:sldMk cId="3433381899" sldId="410"/>
            <ac:picMk id="1026" creationId="{77057907-2F77-4A6F-A1FF-877390D6157D}"/>
          </ac:picMkLst>
        </pc:picChg>
        <pc:picChg chg="del mod">
          <ac:chgData name="Karla Anderson" userId="743f1ae0-ad06-4ce2-aae4-d1640741628b" providerId="ADAL" clId="{D644FA47-FFCE-49E8-9937-F2AE47CEB35B}" dt="2022-10-24T21:59:07.939" v="232" actId="478"/>
          <ac:picMkLst>
            <pc:docMk/>
            <pc:sldMk cId="3433381899" sldId="410"/>
            <ac:picMk id="5122" creationId="{85D1204F-D707-4350-B777-F50D2ED6A2CC}"/>
          </ac:picMkLst>
        </pc:picChg>
      </pc:sldChg>
      <pc:sldChg chg="modSp mod">
        <pc:chgData name="Karla Anderson" userId="743f1ae0-ad06-4ce2-aae4-d1640741628b" providerId="ADAL" clId="{D644FA47-FFCE-49E8-9937-F2AE47CEB35B}" dt="2022-10-25T13:46:10.695" v="320" actId="120"/>
        <pc:sldMkLst>
          <pc:docMk/>
          <pc:sldMk cId="2068705897" sldId="413"/>
        </pc:sldMkLst>
        <pc:spChg chg="mod">
          <ac:chgData name="Karla Anderson" userId="743f1ae0-ad06-4ce2-aae4-d1640741628b" providerId="ADAL" clId="{D644FA47-FFCE-49E8-9937-F2AE47CEB35B}" dt="2022-10-25T13:46:10.695" v="320" actId="120"/>
          <ac:spMkLst>
            <pc:docMk/>
            <pc:sldMk cId="2068705897" sldId="413"/>
            <ac:spMk id="2" creationId="{00000000-0000-0000-0000-000000000000}"/>
          </ac:spMkLst>
        </pc:spChg>
      </pc:sldChg>
      <pc:sldChg chg="modSp mod">
        <pc:chgData name="Karla Anderson" userId="743f1ae0-ad06-4ce2-aae4-d1640741628b" providerId="ADAL" clId="{D644FA47-FFCE-49E8-9937-F2AE47CEB35B}" dt="2022-10-24T22:03:26.288" v="260" actId="404"/>
        <pc:sldMkLst>
          <pc:docMk/>
          <pc:sldMk cId="871086873" sldId="414"/>
        </pc:sldMkLst>
        <pc:spChg chg="mod">
          <ac:chgData name="Karla Anderson" userId="743f1ae0-ad06-4ce2-aae4-d1640741628b" providerId="ADAL" clId="{D644FA47-FFCE-49E8-9937-F2AE47CEB35B}" dt="2022-10-24T22:03:26.288" v="260" actId="404"/>
          <ac:spMkLst>
            <pc:docMk/>
            <pc:sldMk cId="871086873" sldId="414"/>
            <ac:spMk id="3" creationId="{D5BC498A-67D7-481C-A91E-B0A268999DC4}"/>
          </ac:spMkLst>
        </pc:spChg>
      </pc:sldChg>
      <pc:sldChg chg="modSp mod">
        <pc:chgData name="Karla Anderson" userId="743f1ae0-ad06-4ce2-aae4-d1640741628b" providerId="ADAL" clId="{D644FA47-FFCE-49E8-9937-F2AE47CEB35B}" dt="2022-10-25T13:46:13.575" v="321" actId="120"/>
        <pc:sldMkLst>
          <pc:docMk/>
          <pc:sldMk cId="2870431037" sldId="416"/>
        </pc:sldMkLst>
        <pc:spChg chg="mod">
          <ac:chgData name="Karla Anderson" userId="743f1ae0-ad06-4ce2-aae4-d1640741628b" providerId="ADAL" clId="{D644FA47-FFCE-49E8-9937-F2AE47CEB35B}" dt="2022-10-25T13:46:13.575" v="321" actId="120"/>
          <ac:spMkLst>
            <pc:docMk/>
            <pc:sldMk cId="2870431037" sldId="416"/>
            <ac:spMk id="2" creationId="{849094CE-3FB1-4E89-B61B-3CF45E3D3DFC}"/>
          </ac:spMkLst>
        </pc:spChg>
        <pc:spChg chg="mod">
          <ac:chgData name="Karla Anderson" userId="743f1ae0-ad06-4ce2-aae4-d1640741628b" providerId="ADAL" clId="{D644FA47-FFCE-49E8-9937-F2AE47CEB35B}" dt="2022-10-24T22:00:47.179" v="239" actId="1076"/>
          <ac:spMkLst>
            <pc:docMk/>
            <pc:sldMk cId="2870431037" sldId="416"/>
            <ac:spMk id="4" creationId="{F2611A81-B30D-4CE5-A902-F0F286991AF3}"/>
          </ac:spMkLst>
        </pc:spChg>
        <pc:picChg chg="mod">
          <ac:chgData name="Karla Anderson" userId="743f1ae0-ad06-4ce2-aae4-d1640741628b" providerId="ADAL" clId="{D644FA47-FFCE-49E8-9937-F2AE47CEB35B}" dt="2022-10-24T22:00:50.034" v="240" actId="1076"/>
          <ac:picMkLst>
            <pc:docMk/>
            <pc:sldMk cId="2870431037" sldId="416"/>
            <ac:picMk id="6146" creationId="{3EC31A73-AEFF-4B4E-8CCA-F11C0C84A4D5}"/>
          </ac:picMkLst>
        </pc:picChg>
      </pc:sldChg>
      <pc:sldChg chg="modSp mod">
        <pc:chgData name="Karla Anderson" userId="743f1ae0-ad06-4ce2-aae4-d1640741628b" providerId="ADAL" clId="{D644FA47-FFCE-49E8-9937-F2AE47CEB35B}" dt="2022-10-25T13:45:20.038" v="304" actId="120"/>
        <pc:sldMkLst>
          <pc:docMk/>
          <pc:sldMk cId="2151653033" sldId="417"/>
        </pc:sldMkLst>
        <pc:spChg chg="mod">
          <ac:chgData name="Karla Anderson" userId="743f1ae0-ad06-4ce2-aae4-d1640741628b" providerId="ADAL" clId="{D644FA47-FFCE-49E8-9937-F2AE47CEB35B}" dt="2022-10-25T13:45:20.038" v="304" actId="120"/>
          <ac:spMkLst>
            <pc:docMk/>
            <pc:sldMk cId="2151653033" sldId="417"/>
            <ac:spMk id="2" creationId="{00000000-0000-0000-0000-000000000000}"/>
          </ac:spMkLst>
        </pc:spChg>
        <pc:spChg chg="mod">
          <ac:chgData name="Karla Anderson" userId="743f1ae0-ad06-4ce2-aae4-d1640741628b" providerId="ADAL" clId="{D644FA47-FFCE-49E8-9937-F2AE47CEB35B}" dt="2022-10-24T21:25:23.458" v="97" actId="1076"/>
          <ac:spMkLst>
            <pc:docMk/>
            <pc:sldMk cId="2151653033" sldId="417"/>
            <ac:spMk id="3" creationId="{00000000-0000-0000-0000-000000000000}"/>
          </ac:spMkLst>
        </pc:spChg>
        <pc:picChg chg="mod">
          <ac:chgData name="Karla Anderson" userId="743f1ae0-ad06-4ce2-aae4-d1640741628b" providerId="ADAL" clId="{D644FA47-FFCE-49E8-9937-F2AE47CEB35B}" dt="2022-10-24T21:25:20.617" v="96" actId="1076"/>
          <ac:picMkLst>
            <pc:docMk/>
            <pc:sldMk cId="2151653033" sldId="417"/>
            <ac:picMk id="1026" creationId="{00000000-0000-0000-0000-000000000000}"/>
          </ac:picMkLst>
        </pc:picChg>
      </pc:sldChg>
      <pc:sldChg chg="modSp mod">
        <pc:chgData name="Karla Anderson" userId="743f1ae0-ad06-4ce2-aae4-d1640741628b" providerId="ADAL" clId="{D644FA47-FFCE-49E8-9937-F2AE47CEB35B}" dt="2022-10-24T21:36:04.839" v="153" actId="1076"/>
        <pc:sldMkLst>
          <pc:docMk/>
          <pc:sldMk cId="2450350484" sldId="418"/>
        </pc:sldMkLst>
        <pc:spChg chg="mod">
          <ac:chgData name="Karla Anderson" userId="743f1ae0-ad06-4ce2-aae4-d1640741628b" providerId="ADAL" clId="{D644FA47-FFCE-49E8-9937-F2AE47CEB35B}" dt="2022-10-24T21:36:04.839" v="153" actId="1076"/>
          <ac:spMkLst>
            <pc:docMk/>
            <pc:sldMk cId="2450350484" sldId="418"/>
            <ac:spMk id="13" creationId="{ABB3067F-347B-4612-B6B3-8C012086F2C5}"/>
          </ac:spMkLst>
        </pc:spChg>
        <pc:picChg chg="mod modCrop">
          <ac:chgData name="Karla Anderson" userId="743f1ae0-ad06-4ce2-aae4-d1640741628b" providerId="ADAL" clId="{D644FA47-FFCE-49E8-9937-F2AE47CEB35B}" dt="2022-10-24T21:36:03.166" v="152" actId="1076"/>
          <ac:picMkLst>
            <pc:docMk/>
            <pc:sldMk cId="2450350484" sldId="418"/>
            <ac:picMk id="12" creationId="{8D373810-6588-4E81-BA74-9D75FC60C18F}"/>
          </ac:picMkLst>
        </pc:picChg>
      </pc:sldChg>
      <pc:sldChg chg="modSp mod">
        <pc:chgData name="Karla Anderson" userId="743f1ae0-ad06-4ce2-aae4-d1640741628b" providerId="ADAL" clId="{D644FA47-FFCE-49E8-9937-F2AE47CEB35B}" dt="2022-10-24T21:43:52.824" v="200" actId="1076"/>
        <pc:sldMkLst>
          <pc:docMk/>
          <pc:sldMk cId="115530910" sldId="419"/>
        </pc:sldMkLst>
        <pc:spChg chg="mod">
          <ac:chgData name="Karla Anderson" userId="743f1ae0-ad06-4ce2-aae4-d1640741628b" providerId="ADAL" clId="{D644FA47-FFCE-49E8-9937-F2AE47CEB35B}" dt="2022-10-24T21:43:49.824" v="199" actId="1076"/>
          <ac:spMkLst>
            <pc:docMk/>
            <pc:sldMk cId="115530910" sldId="419"/>
            <ac:spMk id="2" creationId="{00000000-0000-0000-0000-000000000000}"/>
          </ac:spMkLst>
        </pc:spChg>
        <pc:spChg chg="mod">
          <ac:chgData name="Karla Anderson" userId="743f1ae0-ad06-4ce2-aae4-d1640741628b" providerId="ADAL" clId="{D644FA47-FFCE-49E8-9937-F2AE47CEB35B}" dt="2022-10-24T21:43:52.824" v="200" actId="1076"/>
          <ac:spMkLst>
            <pc:docMk/>
            <pc:sldMk cId="115530910" sldId="419"/>
            <ac:spMk id="5" creationId="{00000000-0000-0000-0000-000000000000}"/>
          </ac:spMkLst>
        </pc:spChg>
      </pc:sldChg>
      <pc:sldMasterChg chg="modSldLayout">
        <pc:chgData name="Karla Anderson" userId="743f1ae0-ad06-4ce2-aae4-d1640741628b" providerId="ADAL" clId="{D644FA47-FFCE-49E8-9937-F2AE47CEB35B}" dt="2022-10-24T21:11:58.964" v="21"/>
        <pc:sldMasterMkLst>
          <pc:docMk/>
          <pc:sldMasterMk cId="1143005989" sldId="2147483648"/>
        </pc:sldMasterMkLst>
        <pc:sldLayoutChg chg="addSp delSp modSp mod">
          <pc:chgData name="Karla Anderson" userId="743f1ae0-ad06-4ce2-aae4-d1640741628b" providerId="ADAL" clId="{D644FA47-FFCE-49E8-9937-F2AE47CEB35B}" dt="2022-10-24T21:11:27.753" v="13"/>
          <pc:sldLayoutMkLst>
            <pc:docMk/>
            <pc:sldMasterMk cId="1143005989" sldId="2147483648"/>
            <pc:sldLayoutMk cId="2854890955" sldId="2147483649"/>
          </pc:sldLayoutMkLst>
          <pc:picChg chg="add mod">
            <ac:chgData name="Karla Anderson" userId="743f1ae0-ad06-4ce2-aae4-d1640741628b" providerId="ADAL" clId="{D644FA47-FFCE-49E8-9937-F2AE47CEB35B}" dt="2022-10-24T21:11:27.753" v="13"/>
            <ac:picMkLst>
              <pc:docMk/>
              <pc:sldMasterMk cId="1143005989" sldId="2147483648"/>
              <pc:sldLayoutMk cId="2854890955" sldId="2147483649"/>
              <ac:picMk id="5" creationId="{2F5067D0-B878-47AE-8441-1A107DB8C3C8}"/>
            </ac:picMkLst>
          </pc:picChg>
          <pc:picChg chg="del">
            <ac:chgData name="Karla Anderson" userId="743f1ae0-ad06-4ce2-aae4-d1640741628b" providerId="ADAL" clId="{D644FA47-FFCE-49E8-9937-F2AE47CEB35B}" dt="2022-10-24T21:11:27.403" v="12" actId="478"/>
            <ac:picMkLst>
              <pc:docMk/>
              <pc:sldMasterMk cId="1143005989" sldId="2147483648"/>
              <pc:sldLayoutMk cId="2854890955" sldId="2147483649"/>
              <ac:picMk id="6" creationId="{00000000-0000-0000-0000-000000000000}"/>
            </ac:picMkLst>
          </pc:picChg>
        </pc:sldLayoutChg>
        <pc:sldLayoutChg chg="addSp delSp modSp mod">
          <pc:chgData name="Karla Anderson" userId="743f1ae0-ad06-4ce2-aae4-d1640741628b" providerId="ADAL" clId="{D644FA47-FFCE-49E8-9937-F2AE47CEB35B}" dt="2022-10-24T21:11:13.168" v="11"/>
          <pc:sldLayoutMkLst>
            <pc:docMk/>
            <pc:sldMasterMk cId="1143005989" sldId="2147483648"/>
            <pc:sldLayoutMk cId="3357423668" sldId="2147483660"/>
          </pc:sldLayoutMkLst>
          <pc:picChg chg="del mod">
            <ac:chgData name="Karla Anderson" userId="743f1ae0-ad06-4ce2-aae4-d1640741628b" providerId="ADAL" clId="{D644FA47-FFCE-49E8-9937-F2AE47CEB35B}" dt="2022-10-24T21:11:12.772" v="10" actId="478"/>
            <ac:picMkLst>
              <pc:docMk/>
              <pc:sldMasterMk cId="1143005989" sldId="2147483648"/>
              <pc:sldLayoutMk cId="3357423668" sldId="2147483660"/>
              <ac:picMk id="4" creationId="{00000000-0000-0000-0000-000000000000}"/>
            </ac:picMkLst>
          </pc:picChg>
          <pc:picChg chg="add mod">
            <ac:chgData name="Karla Anderson" userId="743f1ae0-ad06-4ce2-aae4-d1640741628b" providerId="ADAL" clId="{D644FA47-FFCE-49E8-9937-F2AE47CEB35B}" dt="2022-10-24T21:11:13.168" v="11"/>
            <ac:picMkLst>
              <pc:docMk/>
              <pc:sldMasterMk cId="1143005989" sldId="2147483648"/>
              <pc:sldLayoutMk cId="3357423668" sldId="2147483660"/>
              <ac:picMk id="9" creationId="{DE112C27-1828-43C1-907F-45773B51EC7D}"/>
            </ac:picMkLst>
          </pc:picChg>
        </pc:sldLayoutChg>
        <pc:sldLayoutChg chg="addSp delSp modSp mod">
          <pc:chgData name="Karla Anderson" userId="743f1ae0-ad06-4ce2-aae4-d1640741628b" providerId="ADAL" clId="{D644FA47-FFCE-49E8-9937-F2AE47CEB35B}" dt="2022-10-24T21:11:56.469" v="19"/>
          <pc:sldLayoutMkLst>
            <pc:docMk/>
            <pc:sldMasterMk cId="1143005989" sldId="2147483648"/>
            <pc:sldLayoutMk cId="2563395754" sldId="2147483665"/>
          </pc:sldLayoutMkLst>
          <pc:picChg chg="del">
            <ac:chgData name="Karla Anderson" userId="743f1ae0-ad06-4ce2-aae4-d1640741628b" providerId="ADAL" clId="{D644FA47-FFCE-49E8-9937-F2AE47CEB35B}" dt="2022-10-24T21:11:56.102" v="18" actId="478"/>
            <ac:picMkLst>
              <pc:docMk/>
              <pc:sldMasterMk cId="1143005989" sldId="2147483648"/>
              <pc:sldLayoutMk cId="2563395754" sldId="2147483665"/>
              <ac:picMk id="9" creationId="{00000000-0000-0000-0000-000000000000}"/>
            </ac:picMkLst>
          </pc:picChg>
          <pc:picChg chg="add mod">
            <ac:chgData name="Karla Anderson" userId="743f1ae0-ad06-4ce2-aae4-d1640741628b" providerId="ADAL" clId="{D644FA47-FFCE-49E8-9937-F2AE47CEB35B}" dt="2022-10-24T21:11:56.469" v="19"/>
            <ac:picMkLst>
              <pc:docMk/>
              <pc:sldMasterMk cId="1143005989" sldId="2147483648"/>
              <pc:sldLayoutMk cId="2563395754" sldId="2147483665"/>
              <ac:picMk id="10" creationId="{5BABCF78-283D-4A07-A815-303577F03851}"/>
            </ac:picMkLst>
          </pc:picChg>
        </pc:sldLayoutChg>
        <pc:sldLayoutChg chg="addSp delSp modSp mod">
          <pc:chgData name="Karla Anderson" userId="743f1ae0-ad06-4ce2-aae4-d1640741628b" providerId="ADAL" clId="{D644FA47-FFCE-49E8-9937-F2AE47CEB35B}" dt="2022-10-24T21:11:52.327" v="17"/>
          <pc:sldLayoutMkLst>
            <pc:docMk/>
            <pc:sldMasterMk cId="1143005989" sldId="2147483648"/>
            <pc:sldLayoutMk cId="783884477" sldId="2147483671"/>
          </pc:sldLayoutMkLst>
          <pc:picChg chg="del">
            <ac:chgData name="Karla Anderson" userId="743f1ae0-ad06-4ce2-aae4-d1640741628b" providerId="ADAL" clId="{D644FA47-FFCE-49E8-9937-F2AE47CEB35B}" dt="2022-10-24T21:11:51.993" v="16" actId="478"/>
            <ac:picMkLst>
              <pc:docMk/>
              <pc:sldMasterMk cId="1143005989" sldId="2147483648"/>
              <pc:sldLayoutMk cId="783884477" sldId="2147483671"/>
              <ac:picMk id="9" creationId="{00000000-0000-0000-0000-000000000000}"/>
            </ac:picMkLst>
          </pc:picChg>
          <pc:picChg chg="add mod">
            <ac:chgData name="Karla Anderson" userId="743f1ae0-ad06-4ce2-aae4-d1640741628b" providerId="ADAL" clId="{D644FA47-FFCE-49E8-9937-F2AE47CEB35B}" dt="2022-10-24T21:11:52.327" v="17"/>
            <ac:picMkLst>
              <pc:docMk/>
              <pc:sldMasterMk cId="1143005989" sldId="2147483648"/>
              <pc:sldLayoutMk cId="783884477" sldId="2147483671"/>
              <ac:picMk id="11" creationId="{18ED780D-5D76-4094-AD9A-1EF0F97DDA27}"/>
            </ac:picMkLst>
          </pc:picChg>
        </pc:sldLayoutChg>
        <pc:sldLayoutChg chg="addSp delSp modSp mod">
          <pc:chgData name="Karla Anderson" userId="743f1ae0-ad06-4ce2-aae4-d1640741628b" providerId="ADAL" clId="{D644FA47-FFCE-49E8-9937-F2AE47CEB35B}" dt="2022-10-24T21:11:58.964" v="21"/>
          <pc:sldLayoutMkLst>
            <pc:docMk/>
            <pc:sldMasterMk cId="1143005989" sldId="2147483648"/>
            <pc:sldLayoutMk cId="2335100772" sldId="2147483672"/>
          </pc:sldLayoutMkLst>
          <pc:picChg chg="del">
            <ac:chgData name="Karla Anderson" userId="743f1ae0-ad06-4ce2-aae4-d1640741628b" providerId="ADAL" clId="{D644FA47-FFCE-49E8-9937-F2AE47CEB35B}" dt="2022-10-24T21:11:58.705" v="20" actId="478"/>
            <ac:picMkLst>
              <pc:docMk/>
              <pc:sldMasterMk cId="1143005989" sldId="2147483648"/>
              <pc:sldLayoutMk cId="2335100772" sldId="2147483672"/>
              <ac:picMk id="9" creationId="{00000000-0000-0000-0000-000000000000}"/>
            </ac:picMkLst>
          </pc:picChg>
          <pc:picChg chg="add mod">
            <ac:chgData name="Karla Anderson" userId="743f1ae0-ad06-4ce2-aae4-d1640741628b" providerId="ADAL" clId="{D644FA47-FFCE-49E8-9937-F2AE47CEB35B}" dt="2022-10-24T21:11:58.964" v="21"/>
            <ac:picMkLst>
              <pc:docMk/>
              <pc:sldMasterMk cId="1143005989" sldId="2147483648"/>
              <pc:sldLayoutMk cId="2335100772" sldId="2147483672"/>
              <ac:picMk id="10" creationId="{0BFA4796-722E-4DA9-89A8-E87418E02DE4}"/>
            </ac:picMkLst>
          </pc:picChg>
        </pc:sldLayoutChg>
        <pc:sldLayoutChg chg="addSp delSp modSp mod">
          <pc:chgData name="Karla Anderson" userId="743f1ae0-ad06-4ce2-aae4-d1640741628b" providerId="ADAL" clId="{D644FA47-FFCE-49E8-9937-F2AE47CEB35B}" dt="2022-10-24T21:11:40.802" v="15"/>
          <pc:sldLayoutMkLst>
            <pc:docMk/>
            <pc:sldMasterMk cId="1143005989" sldId="2147483648"/>
            <pc:sldLayoutMk cId="1899978689" sldId="2147483680"/>
          </pc:sldLayoutMkLst>
          <pc:picChg chg="add mod">
            <ac:chgData name="Karla Anderson" userId="743f1ae0-ad06-4ce2-aae4-d1640741628b" providerId="ADAL" clId="{D644FA47-FFCE-49E8-9937-F2AE47CEB35B}" dt="2022-10-24T21:11:40.802" v="15"/>
            <ac:picMkLst>
              <pc:docMk/>
              <pc:sldMasterMk cId="1143005989" sldId="2147483648"/>
              <pc:sldLayoutMk cId="1899978689" sldId="2147483680"/>
              <ac:picMk id="6" creationId="{4FAB21CE-35EB-4344-B0B4-6583E0504B4D}"/>
            </ac:picMkLst>
          </pc:picChg>
          <pc:picChg chg="del">
            <ac:chgData name="Karla Anderson" userId="743f1ae0-ad06-4ce2-aae4-d1640741628b" providerId="ADAL" clId="{D644FA47-FFCE-49E8-9937-F2AE47CEB35B}" dt="2022-10-24T21:11:40.482" v="14" actId="478"/>
            <ac:picMkLst>
              <pc:docMk/>
              <pc:sldMasterMk cId="1143005989" sldId="2147483648"/>
              <pc:sldLayoutMk cId="1899978689" sldId="2147483680"/>
              <ac:picMk id="9" creationId="{00000000-0000-0000-0000-000000000000}"/>
            </ac:picMkLst>
          </pc:picChg>
        </pc:sldLayoutChg>
      </pc:sldMasterChg>
    </pc:docChg>
  </pc:docChgLst>
</pc:chgInfo>
</file>

<file path=ppt/comments/modernComment_193_E2836D5C.xml><?xml version="1.0" encoding="utf-8"?>
<p188:cmLst xmlns:a="http://schemas.openxmlformats.org/drawingml/2006/main" xmlns:r="http://schemas.openxmlformats.org/officeDocument/2006/relationships" xmlns:p188="http://schemas.microsoft.com/office/powerpoint/2018/8/main">
  <p188:cm id="{03B00510-7A2D-4E40-8F8C-56E46DB6D904}" authorId="{7E78C2EC-C43B-AEA2-B930-DFA5C5CD18D8}" created="2022-10-24T21:33:56.189">
    <ac:deMkLst xmlns:ac="http://schemas.microsoft.com/office/drawing/2013/main/command">
      <pc:docMk xmlns:pc="http://schemas.microsoft.com/office/powerpoint/2013/main/command"/>
      <pc:sldMk xmlns:pc="http://schemas.microsoft.com/office/powerpoint/2013/main/command" cId="3800264028" sldId="403"/>
      <ac:picMk id="4" creationId="{EDC9CDF6-40C0-43E4-ABC4-9F5BE5D17D3B}"/>
    </ac:deMkLst>
    <p188:txBody>
      <a:bodyPr/>
      <a:lstStyle/>
      <a:p>
        <a:r>
          <a:rPr lang="en-US"/>
          <a:t>Can't edit the text as this is a jpg</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0T20:10:51.4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18,'0'-8,"0"-2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5" tIns="46243" rIns="92485" bIns="46243" rtlCol="0"/>
          <a:lstStyle>
            <a:lvl1pPr algn="l">
              <a:defRPr sz="1200"/>
            </a:lvl1pPr>
          </a:lstStyle>
          <a:p>
            <a:endParaRPr lang="en-US" dirty="0"/>
          </a:p>
        </p:txBody>
      </p:sp>
      <p:sp>
        <p:nvSpPr>
          <p:cNvPr id="3" name="Date Placeholder 2"/>
          <p:cNvSpPr>
            <a:spLocks noGrp="1"/>
          </p:cNvSpPr>
          <p:nvPr>
            <p:ph type="dt" idx="1"/>
          </p:nvPr>
        </p:nvSpPr>
        <p:spPr>
          <a:xfrm>
            <a:off x="3936767" y="0"/>
            <a:ext cx="3011699" cy="461804"/>
          </a:xfrm>
          <a:prstGeom prst="rect">
            <a:avLst/>
          </a:prstGeom>
        </p:spPr>
        <p:txBody>
          <a:bodyPr vert="horz" lIns="92485" tIns="46243" rIns="92485" bIns="46243" rtlCol="0"/>
          <a:lstStyle>
            <a:lvl1pPr algn="r">
              <a:defRPr sz="1200"/>
            </a:lvl1pPr>
          </a:lstStyle>
          <a:p>
            <a:fld id="{CF8B9301-FFB5-45F6-92C9-6E597A57ADC7}" type="datetimeFigureOut">
              <a:rPr lang="en-US" smtClean="0"/>
              <a:t>10/25/2022</a:t>
            </a:fld>
            <a:endParaRPr lang="en-US"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5" tIns="46243" rIns="92485" bIns="46243"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5" tIns="46243" rIns="92485" bIns="462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7" y="8772668"/>
            <a:ext cx="3011699" cy="461804"/>
          </a:xfrm>
          <a:prstGeom prst="rect">
            <a:avLst/>
          </a:prstGeom>
        </p:spPr>
        <p:txBody>
          <a:bodyPr vert="horz" lIns="92485" tIns="46243" rIns="92485" bIns="46243" rtlCol="0" anchor="b"/>
          <a:lstStyle>
            <a:lvl1pPr algn="r">
              <a:defRPr sz="1200"/>
            </a:lvl1pPr>
          </a:lstStyle>
          <a:p>
            <a:fld id="{FE06D55B-0C17-47E2-A5C3-BE1C31C9FFC9}" type="slidenum">
              <a:rPr lang="en-US" smtClean="0"/>
              <a:t>‹#›</a:t>
            </a:fld>
            <a:endParaRPr lang="en-US" dirty="0"/>
          </a:p>
        </p:txBody>
      </p:sp>
    </p:spTree>
    <p:extLst>
      <p:ext uri="{BB962C8B-B14F-4D97-AF65-F5344CB8AC3E}">
        <p14:creationId xmlns:p14="http://schemas.microsoft.com/office/powerpoint/2010/main" val="157562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6D55B-0C17-47E2-A5C3-BE1C31C9FFC9}" type="slidenum">
              <a:rPr lang="en-US" smtClean="0"/>
              <a:t>1</a:t>
            </a:fld>
            <a:endParaRPr lang="en-US" dirty="0"/>
          </a:p>
        </p:txBody>
      </p:sp>
    </p:spTree>
    <p:extLst>
      <p:ext uri="{BB962C8B-B14F-4D97-AF65-F5344CB8AC3E}">
        <p14:creationId xmlns:p14="http://schemas.microsoft.com/office/powerpoint/2010/main" val="3182171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6D55B-0C17-47E2-A5C3-BE1C31C9FFC9}" type="slidenum">
              <a:rPr lang="en-US" smtClean="0"/>
              <a:t>10</a:t>
            </a:fld>
            <a:endParaRPr lang="en-US" dirty="0"/>
          </a:p>
        </p:txBody>
      </p:sp>
    </p:spTree>
    <p:extLst>
      <p:ext uri="{BB962C8B-B14F-4D97-AF65-F5344CB8AC3E}">
        <p14:creationId xmlns:p14="http://schemas.microsoft.com/office/powerpoint/2010/main" val="1016463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6D55B-0C17-47E2-A5C3-BE1C31C9FFC9}" type="slidenum">
              <a:rPr lang="en-US" smtClean="0"/>
              <a:t>11</a:t>
            </a:fld>
            <a:endParaRPr lang="en-US" dirty="0"/>
          </a:p>
        </p:txBody>
      </p:sp>
    </p:spTree>
    <p:extLst>
      <p:ext uri="{BB962C8B-B14F-4D97-AF65-F5344CB8AC3E}">
        <p14:creationId xmlns:p14="http://schemas.microsoft.com/office/powerpoint/2010/main" val="955309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b="1" dirty="0"/>
              <a:t>Projected</a:t>
            </a:r>
            <a:r>
              <a:rPr lang="en-US" b="1" baseline="0" dirty="0"/>
              <a:t> Utilization- </a:t>
            </a:r>
            <a:r>
              <a:rPr lang="en-US" baseline="0" dirty="0"/>
              <a:t>if there is a shared common need among State agencies, we will want to create a statewide contract </a:t>
            </a:r>
          </a:p>
          <a:p>
            <a:r>
              <a:rPr lang="en-US" b="1" baseline="0" dirty="0"/>
              <a:t>Significant volume- </a:t>
            </a:r>
            <a:r>
              <a:rPr lang="en-US" baseline="0" dirty="0"/>
              <a:t>we leverage not only state agencies spend but also local spend on SWC when negotiating Contracts</a:t>
            </a:r>
          </a:p>
          <a:p>
            <a:r>
              <a:rPr lang="en-US" b="1" baseline="0" dirty="0"/>
              <a:t>Additional Discounts- </a:t>
            </a:r>
            <a:r>
              <a:rPr lang="en-US" baseline="0" dirty="0"/>
              <a:t>the greater volume we have, the greater discounts we can see </a:t>
            </a:r>
          </a:p>
          <a:p>
            <a:r>
              <a:rPr lang="en-US" b="1" baseline="0" dirty="0"/>
              <a:t>Reoccurring need- </a:t>
            </a:r>
            <a:r>
              <a:rPr lang="en-US" baseline="0" dirty="0"/>
              <a:t>If items are being purchased or rented on a regular basis, we would want to look into adding these items to a statewide contract. </a:t>
            </a:r>
            <a:endParaRPr lang="en-US" dirty="0"/>
          </a:p>
        </p:txBody>
      </p:sp>
      <p:sp>
        <p:nvSpPr>
          <p:cNvPr id="4" name="Slide Number Placeholder 3"/>
          <p:cNvSpPr>
            <a:spLocks noGrp="1"/>
          </p:cNvSpPr>
          <p:nvPr>
            <p:ph type="sldNum" sz="quarter" idx="10"/>
          </p:nvPr>
        </p:nvSpPr>
        <p:spPr/>
        <p:txBody>
          <a:bodyPr/>
          <a:lstStyle/>
          <a:p>
            <a:fld id="{FE06D55B-0C17-47E2-A5C3-BE1C31C9FFC9}" type="slidenum">
              <a:rPr lang="en-US" smtClean="0"/>
              <a:t>12</a:t>
            </a:fld>
            <a:endParaRPr lang="en-US" dirty="0"/>
          </a:p>
        </p:txBody>
      </p:sp>
    </p:spTree>
    <p:extLst>
      <p:ext uri="{BB962C8B-B14F-4D97-AF65-F5344CB8AC3E}">
        <p14:creationId xmlns:p14="http://schemas.microsoft.com/office/powerpoint/2010/main" val="176446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6D55B-0C17-47E2-A5C3-BE1C31C9FFC9}" type="slidenum">
              <a:rPr lang="en-US" smtClean="0"/>
              <a:t>13</a:t>
            </a:fld>
            <a:endParaRPr lang="en-US" dirty="0"/>
          </a:p>
        </p:txBody>
      </p:sp>
    </p:spTree>
    <p:extLst>
      <p:ext uri="{BB962C8B-B14F-4D97-AF65-F5344CB8AC3E}">
        <p14:creationId xmlns:p14="http://schemas.microsoft.com/office/powerpoint/2010/main" val="289520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 Pricing Structures Include:</a:t>
            </a:r>
          </a:p>
          <a:p>
            <a:pPr marL="171450" indent="-171450">
              <a:buFont typeface="Arial" panose="020B0604020202020204" pitchFamily="34" charset="0"/>
              <a:buChar char="•"/>
            </a:pPr>
            <a:r>
              <a:rPr lang="en-US" dirty="0"/>
              <a:t>Fixed Line Items</a:t>
            </a:r>
          </a:p>
          <a:p>
            <a:pPr marL="171450" indent="-171450">
              <a:buFont typeface="Arial" panose="020B0604020202020204" pitchFamily="34" charset="0"/>
              <a:buChar char="•"/>
            </a:pPr>
            <a:r>
              <a:rPr lang="en-US" dirty="0"/>
              <a:t>Catalog Items</a:t>
            </a:r>
          </a:p>
        </p:txBody>
      </p:sp>
      <p:sp>
        <p:nvSpPr>
          <p:cNvPr id="4" name="Slide Number Placeholder 3"/>
          <p:cNvSpPr>
            <a:spLocks noGrp="1"/>
          </p:cNvSpPr>
          <p:nvPr>
            <p:ph type="sldNum" sz="quarter" idx="10"/>
          </p:nvPr>
        </p:nvSpPr>
        <p:spPr/>
        <p:txBody>
          <a:bodyPr/>
          <a:lstStyle/>
          <a:p>
            <a:fld id="{FE06D55B-0C17-47E2-A5C3-BE1C31C9FFC9}" type="slidenum">
              <a:rPr lang="en-US" smtClean="0"/>
              <a:t>14</a:t>
            </a:fld>
            <a:endParaRPr lang="en-US" dirty="0"/>
          </a:p>
        </p:txBody>
      </p:sp>
    </p:spTree>
    <p:extLst>
      <p:ext uri="{BB962C8B-B14F-4D97-AF65-F5344CB8AC3E}">
        <p14:creationId xmlns:p14="http://schemas.microsoft.com/office/powerpoint/2010/main" val="103940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a:p>
        </p:txBody>
      </p:sp>
      <p:sp>
        <p:nvSpPr>
          <p:cNvPr id="4" name="Slide Number Placeholder 3"/>
          <p:cNvSpPr>
            <a:spLocks noGrp="1"/>
          </p:cNvSpPr>
          <p:nvPr>
            <p:ph type="sldNum" sz="quarter" idx="10"/>
          </p:nvPr>
        </p:nvSpPr>
        <p:spPr/>
        <p:txBody>
          <a:bodyPr/>
          <a:lstStyle/>
          <a:p>
            <a:fld id="{FE06D55B-0C17-47E2-A5C3-BE1C31C9FFC9}" type="slidenum">
              <a:rPr lang="en-US" smtClean="0"/>
              <a:t>15</a:t>
            </a:fld>
            <a:endParaRPr lang="en-US" dirty="0"/>
          </a:p>
        </p:txBody>
      </p:sp>
    </p:spTree>
    <p:extLst>
      <p:ext uri="{BB962C8B-B14F-4D97-AF65-F5344CB8AC3E}">
        <p14:creationId xmlns:p14="http://schemas.microsoft.com/office/powerpoint/2010/main" val="1041371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 contracts can be setup different</a:t>
            </a:r>
            <a:r>
              <a:rPr lang="en-US" baseline="0" dirty="0"/>
              <a:t> depending on how the contract was awarded. You will find an explanation of how each catalog works in the terms and conditions and usage instructions </a:t>
            </a:r>
          </a:p>
          <a:p>
            <a:endParaRPr lang="en-US" baseline="0" dirty="0"/>
          </a:p>
          <a:p>
            <a:r>
              <a:rPr lang="en-US" baseline="0" dirty="0"/>
              <a:t>– </a:t>
            </a:r>
            <a:r>
              <a:rPr lang="en-US" b="0" baseline="0" dirty="0"/>
              <a:t>Not all contracts have a discount for all of a company’s products</a:t>
            </a:r>
            <a:r>
              <a:rPr lang="en-US" b="0" i="1" baseline="0" dirty="0"/>
              <a:t>, for example: </a:t>
            </a:r>
            <a:r>
              <a:rPr lang="en-US" b="0" i="0" baseline="0" dirty="0"/>
              <a:t>SWC 201 Equipment Rental is awarded by category.  Their catalog discounts only apply to the category(</a:t>
            </a:r>
            <a:r>
              <a:rPr lang="en-US" b="0" i="0" baseline="0" dirty="0" err="1"/>
              <a:t>ies</a:t>
            </a:r>
            <a:r>
              <a:rPr lang="en-US" b="0" i="0" baseline="0" dirty="0"/>
              <a:t>) they are awarded. </a:t>
            </a:r>
          </a:p>
          <a:p>
            <a:endParaRPr lang="en-US" b="0" i="0" baseline="0" dirty="0"/>
          </a:p>
          <a:p>
            <a:r>
              <a:rPr lang="en-US" b="0" i="0" baseline="0" dirty="0"/>
              <a:t>- There are also times where a contract can be a catalog/set line item hybrid, </a:t>
            </a:r>
            <a:r>
              <a:rPr lang="en-US" b="0" i="1" baseline="0" dirty="0"/>
              <a:t>For example</a:t>
            </a:r>
            <a:r>
              <a:rPr lang="en-US" b="0" i="0" baseline="0" dirty="0"/>
              <a:t>, there are catalogs on the office furniture contract, but there are also fixed line items for the consulting and installation portion of the contract. </a:t>
            </a:r>
            <a:endParaRPr lang="en-US" b="0" i="0" dirty="0"/>
          </a:p>
        </p:txBody>
      </p:sp>
      <p:sp>
        <p:nvSpPr>
          <p:cNvPr id="4" name="Slide Number Placeholder 3"/>
          <p:cNvSpPr>
            <a:spLocks noGrp="1"/>
          </p:cNvSpPr>
          <p:nvPr>
            <p:ph type="sldNum" sz="quarter" idx="10"/>
          </p:nvPr>
        </p:nvSpPr>
        <p:spPr/>
        <p:txBody>
          <a:bodyPr/>
          <a:lstStyle/>
          <a:p>
            <a:fld id="{FE06D55B-0C17-47E2-A5C3-BE1C31C9FFC9}" type="slidenum">
              <a:rPr lang="en-US" smtClean="0"/>
              <a:t>16</a:t>
            </a:fld>
            <a:endParaRPr lang="en-US" dirty="0"/>
          </a:p>
        </p:txBody>
      </p:sp>
    </p:spTree>
    <p:extLst>
      <p:ext uri="{BB962C8B-B14F-4D97-AF65-F5344CB8AC3E}">
        <p14:creationId xmlns:p14="http://schemas.microsoft.com/office/powerpoint/2010/main" val="2690676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Award Structures include: </a:t>
            </a:r>
          </a:p>
          <a:p>
            <a:pPr marL="171450" indent="-171450">
              <a:buFont typeface="Arial" panose="020B0604020202020204" pitchFamily="34" charset="0"/>
              <a:buChar char="•"/>
            </a:pPr>
            <a:r>
              <a:rPr lang="en-US" dirty="0"/>
              <a:t>Single Supplier </a:t>
            </a:r>
          </a:p>
          <a:p>
            <a:pPr marL="171450" indent="-171450">
              <a:buFont typeface="Arial" panose="020B0604020202020204" pitchFamily="34" charset="0"/>
              <a:buChar char="•"/>
            </a:pPr>
            <a:r>
              <a:rPr lang="en-US" dirty="0"/>
              <a:t>Multi-supplier</a:t>
            </a:r>
          </a:p>
          <a:p>
            <a:endParaRPr lang="en-US" dirty="0"/>
          </a:p>
          <a:p>
            <a:r>
              <a:rPr lang="en-US" dirty="0"/>
              <a:t>Additionally:</a:t>
            </a:r>
          </a:p>
          <a:p>
            <a:pPr marL="171450" indent="-171450">
              <a:buFont typeface="Arial" panose="020B0604020202020204" pitchFamily="34" charset="0"/>
              <a:buChar char="•"/>
            </a:pPr>
            <a:r>
              <a:rPr lang="en-US" dirty="0"/>
              <a:t>Line-Item Award</a:t>
            </a:r>
          </a:p>
          <a:p>
            <a:pPr marL="171450" indent="-171450">
              <a:buFont typeface="Arial" panose="020B0604020202020204" pitchFamily="34" charset="0"/>
              <a:buChar char="•"/>
            </a:pPr>
            <a:r>
              <a:rPr lang="en-US" dirty="0"/>
              <a:t>Regional Award</a:t>
            </a:r>
          </a:p>
          <a:p>
            <a:pPr marL="171450" indent="-171450">
              <a:buFont typeface="Arial" panose="020B0604020202020204" pitchFamily="34" charset="0"/>
              <a:buChar char="•"/>
            </a:pPr>
            <a:r>
              <a:rPr lang="en-US" dirty="0"/>
              <a:t>Tiered Award</a:t>
            </a:r>
          </a:p>
          <a:p>
            <a:pPr marL="171450" indent="-171450">
              <a:buFont typeface="Arial" panose="020B0604020202020204" pitchFamily="34" charset="0"/>
              <a:buChar char="•"/>
            </a:pPr>
            <a:r>
              <a:rPr lang="en-US" dirty="0"/>
              <a:t>Constant-Compete</a:t>
            </a:r>
          </a:p>
        </p:txBody>
      </p:sp>
      <p:sp>
        <p:nvSpPr>
          <p:cNvPr id="4" name="Slide Number Placeholder 3"/>
          <p:cNvSpPr>
            <a:spLocks noGrp="1"/>
          </p:cNvSpPr>
          <p:nvPr>
            <p:ph type="sldNum" sz="quarter" idx="10"/>
          </p:nvPr>
        </p:nvSpPr>
        <p:spPr/>
        <p:txBody>
          <a:bodyPr/>
          <a:lstStyle/>
          <a:p>
            <a:fld id="{FE06D55B-0C17-47E2-A5C3-BE1C31C9FFC9}" type="slidenum">
              <a:rPr lang="en-US" smtClean="0"/>
              <a:t>17</a:t>
            </a:fld>
            <a:endParaRPr lang="en-US" dirty="0"/>
          </a:p>
        </p:txBody>
      </p:sp>
    </p:spTree>
    <p:extLst>
      <p:ext uri="{BB962C8B-B14F-4D97-AF65-F5344CB8AC3E}">
        <p14:creationId xmlns:p14="http://schemas.microsoft.com/office/powerpoint/2010/main" val="4255275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For example: </a:t>
            </a:r>
            <a:r>
              <a:rPr lang="en-US" i="0" dirty="0"/>
              <a:t>SWC 303 Equipment Maintenance was awarded to only Specialty Underwriters. All services covered under this contract will be provided by Specialty Underwriters LLC. </a:t>
            </a:r>
            <a:endParaRPr lang="en-US" i="1" dirty="0"/>
          </a:p>
        </p:txBody>
      </p:sp>
      <p:sp>
        <p:nvSpPr>
          <p:cNvPr id="4" name="Slide Number Placeholder 3"/>
          <p:cNvSpPr>
            <a:spLocks noGrp="1"/>
          </p:cNvSpPr>
          <p:nvPr>
            <p:ph type="sldNum" sz="quarter" idx="10"/>
          </p:nvPr>
        </p:nvSpPr>
        <p:spPr/>
        <p:txBody>
          <a:bodyPr/>
          <a:lstStyle/>
          <a:p>
            <a:fld id="{FE06D55B-0C17-47E2-A5C3-BE1C31C9FFC9}" type="slidenum">
              <a:rPr lang="en-US" smtClean="0"/>
              <a:t>18</a:t>
            </a:fld>
            <a:endParaRPr lang="en-US" dirty="0"/>
          </a:p>
        </p:txBody>
      </p:sp>
    </p:spTree>
    <p:extLst>
      <p:ext uri="{BB962C8B-B14F-4D97-AF65-F5344CB8AC3E}">
        <p14:creationId xmlns:p14="http://schemas.microsoft.com/office/powerpoint/2010/main" val="104137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4">
              <a:defRPr/>
            </a:pPr>
            <a:endParaRPr lang="en-US" baseline="0" dirty="0"/>
          </a:p>
          <a:p>
            <a:r>
              <a:rPr lang="en-US" dirty="0"/>
              <a:t>For example: Legal Research Services was awarded to three suppliers, RELX Group, LexisNexis Risk Solutions FL Inc., and West Publishing Corp.</a:t>
            </a:r>
          </a:p>
        </p:txBody>
      </p:sp>
      <p:sp>
        <p:nvSpPr>
          <p:cNvPr id="4" name="Slide Number Placeholder 3"/>
          <p:cNvSpPr>
            <a:spLocks noGrp="1"/>
          </p:cNvSpPr>
          <p:nvPr>
            <p:ph type="sldNum" sz="quarter" idx="10"/>
          </p:nvPr>
        </p:nvSpPr>
        <p:spPr/>
        <p:txBody>
          <a:bodyPr/>
          <a:lstStyle/>
          <a:p>
            <a:fld id="{FE06D55B-0C17-47E2-A5C3-BE1C31C9FFC9}" type="slidenum">
              <a:rPr lang="en-US" smtClean="0"/>
              <a:t>19</a:t>
            </a:fld>
            <a:endParaRPr lang="en-US" dirty="0"/>
          </a:p>
        </p:txBody>
      </p:sp>
    </p:spTree>
    <p:extLst>
      <p:ext uri="{BB962C8B-B14F-4D97-AF65-F5344CB8AC3E}">
        <p14:creationId xmlns:p14="http://schemas.microsoft.com/office/powerpoint/2010/main" val="134405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6D55B-0C17-47E2-A5C3-BE1C31C9FFC9}" type="slidenum">
              <a:rPr lang="en-US" smtClean="0"/>
              <a:t>2</a:t>
            </a:fld>
            <a:endParaRPr lang="en-US" dirty="0"/>
          </a:p>
        </p:txBody>
      </p:sp>
    </p:spTree>
    <p:extLst>
      <p:ext uri="{BB962C8B-B14F-4D97-AF65-F5344CB8AC3E}">
        <p14:creationId xmlns:p14="http://schemas.microsoft.com/office/powerpoint/2010/main" val="324634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6D55B-0C17-47E2-A5C3-BE1C31C9FFC9}" type="slidenum">
              <a:rPr lang="en-US" smtClean="0"/>
              <a:t>20</a:t>
            </a:fld>
            <a:endParaRPr lang="en-US" dirty="0"/>
          </a:p>
        </p:txBody>
      </p:sp>
    </p:spTree>
    <p:extLst>
      <p:ext uri="{BB962C8B-B14F-4D97-AF65-F5344CB8AC3E}">
        <p14:creationId xmlns:p14="http://schemas.microsoft.com/office/powerpoint/2010/main" val="4178182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6D55B-0C17-47E2-A5C3-BE1C31C9FFC9}" type="slidenum">
              <a:rPr lang="en-US" smtClean="0"/>
              <a:t>21</a:t>
            </a:fld>
            <a:endParaRPr lang="en-US" dirty="0"/>
          </a:p>
        </p:txBody>
      </p:sp>
    </p:spTree>
    <p:extLst>
      <p:ext uri="{BB962C8B-B14F-4D97-AF65-F5344CB8AC3E}">
        <p14:creationId xmlns:p14="http://schemas.microsoft.com/office/powerpoint/2010/main" val="2056155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SWC 370 Uniforms, Linen, &amp; Dust Control is awarded by Region.   Suppliers are awarded specific regions or counties rather than covering the entire State.  </a:t>
            </a:r>
          </a:p>
          <a:p>
            <a:r>
              <a:rPr lang="en-US" dirty="0"/>
              <a:t>Contract might be awarded this way to due to suppliers' ability to only provide coverage to specific counties/regions or to increase competitive pricing. </a:t>
            </a:r>
          </a:p>
        </p:txBody>
      </p:sp>
      <p:sp>
        <p:nvSpPr>
          <p:cNvPr id="4" name="Slide Number Placeholder 3"/>
          <p:cNvSpPr>
            <a:spLocks noGrp="1"/>
          </p:cNvSpPr>
          <p:nvPr>
            <p:ph type="sldNum" sz="quarter" idx="10"/>
          </p:nvPr>
        </p:nvSpPr>
        <p:spPr/>
        <p:txBody>
          <a:bodyPr/>
          <a:lstStyle/>
          <a:p>
            <a:fld id="{FE06D55B-0C17-47E2-A5C3-BE1C31C9FFC9}" type="slidenum">
              <a:rPr lang="en-US" smtClean="0"/>
              <a:t>22</a:t>
            </a:fld>
            <a:endParaRPr lang="en-US" dirty="0"/>
          </a:p>
        </p:txBody>
      </p:sp>
    </p:spTree>
    <p:extLst>
      <p:ext uri="{BB962C8B-B14F-4D97-AF65-F5344CB8AC3E}">
        <p14:creationId xmlns:p14="http://schemas.microsoft.com/office/powerpoint/2010/main" val="2665296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4">
              <a:defRPr/>
            </a:pPr>
            <a:r>
              <a:rPr lang="en-US" dirty="0"/>
              <a:t>SWC 700 is awarded based on a tiered award system.  For example, if there is an emergency HVAC job in Anderson County, the contract states they need to reach out to Vendor A, Air Quest, first for services.  Only if Vendor A cannot perform the service or does not respond within a timely manner can the user reach out to Vendor </a:t>
            </a:r>
            <a:r>
              <a:rPr lang="en-US"/>
              <a:t>B etc.  </a:t>
            </a:r>
            <a:endParaRPr lang="en-US" dirty="0"/>
          </a:p>
        </p:txBody>
      </p:sp>
      <p:sp>
        <p:nvSpPr>
          <p:cNvPr id="4" name="Slide Number Placeholder 3"/>
          <p:cNvSpPr>
            <a:spLocks noGrp="1"/>
          </p:cNvSpPr>
          <p:nvPr>
            <p:ph type="sldNum" sz="quarter" idx="10"/>
          </p:nvPr>
        </p:nvSpPr>
        <p:spPr/>
        <p:txBody>
          <a:bodyPr/>
          <a:lstStyle/>
          <a:p>
            <a:fld id="{FE06D55B-0C17-47E2-A5C3-BE1C31C9FFC9}" type="slidenum">
              <a:rPr lang="en-US" smtClean="0"/>
              <a:t>23</a:t>
            </a:fld>
            <a:endParaRPr lang="en-US" dirty="0"/>
          </a:p>
        </p:txBody>
      </p:sp>
    </p:spTree>
    <p:extLst>
      <p:ext uri="{BB962C8B-B14F-4D97-AF65-F5344CB8AC3E}">
        <p14:creationId xmlns:p14="http://schemas.microsoft.com/office/powerpoint/2010/main" val="204968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4">
              <a:defRPr/>
            </a:pPr>
            <a:r>
              <a:rPr lang="en-US" baseline="0" dirty="0"/>
              <a:t>So, on this type of contract you will want to send out a quote request, which provides job details as well as a response deadline. The quote request will be sent to all suppliers who were awarded your location for the services in need. Once you receive quotes back, you will award the job to the supplier with the lowest quote. </a:t>
            </a:r>
          </a:p>
        </p:txBody>
      </p:sp>
      <p:sp>
        <p:nvSpPr>
          <p:cNvPr id="4" name="Slide Number Placeholder 3"/>
          <p:cNvSpPr>
            <a:spLocks noGrp="1"/>
          </p:cNvSpPr>
          <p:nvPr>
            <p:ph type="sldNum" sz="quarter" idx="10"/>
          </p:nvPr>
        </p:nvSpPr>
        <p:spPr/>
        <p:txBody>
          <a:bodyPr/>
          <a:lstStyle/>
          <a:p>
            <a:fld id="{FE06D55B-0C17-47E2-A5C3-BE1C31C9FFC9}" type="slidenum">
              <a:rPr lang="en-US" smtClean="0"/>
              <a:t>24</a:t>
            </a:fld>
            <a:endParaRPr lang="en-US" dirty="0"/>
          </a:p>
        </p:txBody>
      </p:sp>
    </p:spTree>
    <p:extLst>
      <p:ext uri="{BB962C8B-B14F-4D97-AF65-F5344CB8AC3E}">
        <p14:creationId xmlns:p14="http://schemas.microsoft.com/office/powerpoint/2010/main" val="2424711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find out how the contract</a:t>
            </a:r>
            <a:r>
              <a:rPr lang="en-US" baseline="0" dirty="0"/>
              <a:t> you are reviewing is structured is by looking at the usage instructions. These detail the contract and how the end user can utilize it to meet their needs. </a:t>
            </a:r>
          </a:p>
          <a:p>
            <a:r>
              <a:rPr lang="en-US" dirty="0"/>
              <a:t>This is an example of what Statewide Contract Usage Instructions would look like.</a:t>
            </a:r>
          </a:p>
          <a:p>
            <a:endParaRPr lang="en-US" dirty="0"/>
          </a:p>
          <a:p>
            <a:r>
              <a:rPr lang="en-US" dirty="0"/>
              <a:t>Usage Instructions Include:</a:t>
            </a:r>
          </a:p>
          <a:p>
            <a:pPr marL="800100" lvl="1" indent="-342900">
              <a:buFont typeface="Arial" panose="020B0604020202020204" pitchFamily="34" charset="0"/>
              <a:buChar char="•"/>
            </a:pPr>
            <a:r>
              <a:rPr lang="en-US" sz="2200" dirty="0"/>
              <a:t>Contract Period</a:t>
            </a:r>
          </a:p>
          <a:p>
            <a:pPr marL="800100" lvl="1" indent="-342900">
              <a:buFont typeface="Arial" panose="020B0604020202020204" pitchFamily="34" charset="0"/>
              <a:buChar char="•"/>
            </a:pPr>
            <a:r>
              <a:rPr lang="en-US" sz="2200" dirty="0"/>
              <a:t>Summary/Background Information</a:t>
            </a:r>
          </a:p>
          <a:p>
            <a:pPr marL="800100" lvl="1" indent="-342900">
              <a:buFont typeface="Arial" panose="020B0604020202020204" pitchFamily="34" charset="0"/>
              <a:buChar char="•"/>
            </a:pPr>
            <a:r>
              <a:rPr lang="en-US" sz="2200" dirty="0"/>
              <a:t>State of TN CPO Contact Information</a:t>
            </a:r>
          </a:p>
          <a:p>
            <a:endParaRPr lang="en-US" baseline="0" dirty="0"/>
          </a:p>
        </p:txBody>
      </p:sp>
      <p:sp>
        <p:nvSpPr>
          <p:cNvPr id="4" name="Slide Number Placeholder 3"/>
          <p:cNvSpPr>
            <a:spLocks noGrp="1"/>
          </p:cNvSpPr>
          <p:nvPr>
            <p:ph type="sldNum" sz="quarter" idx="10"/>
          </p:nvPr>
        </p:nvSpPr>
        <p:spPr/>
        <p:txBody>
          <a:bodyPr/>
          <a:lstStyle/>
          <a:p>
            <a:fld id="{FE06D55B-0C17-47E2-A5C3-BE1C31C9FFC9}" type="slidenum">
              <a:rPr lang="en-US" smtClean="0"/>
              <a:t>25</a:t>
            </a:fld>
            <a:endParaRPr lang="en-US" dirty="0"/>
          </a:p>
        </p:txBody>
      </p:sp>
    </p:spTree>
    <p:extLst>
      <p:ext uri="{BB962C8B-B14F-4D97-AF65-F5344CB8AC3E}">
        <p14:creationId xmlns:p14="http://schemas.microsoft.com/office/powerpoint/2010/main" val="2738599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Arial" panose="020B0604020202020204" pitchFamily="34" charset="0"/>
              <a:buChar char="•"/>
            </a:pPr>
            <a:r>
              <a:rPr lang="en-US" sz="2200" dirty="0"/>
              <a:t>Supplier Contact Information</a:t>
            </a:r>
          </a:p>
          <a:p>
            <a:pPr marL="800100" lvl="1" indent="-342900">
              <a:buFont typeface="Arial" panose="020B0604020202020204" pitchFamily="34" charset="0"/>
              <a:buChar char="•"/>
            </a:pPr>
            <a:r>
              <a:rPr lang="en-US" sz="2200" dirty="0"/>
              <a:t>State Agency Ordering Instructions</a:t>
            </a:r>
          </a:p>
          <a:p>
            <a:pPr marL="800100" lvl="1" indent="-342900">
              <a:buFont typeface="Arial" panose="020B0604020202020204" pitchFamily="34" charset="0"/>
              <a:buChar char="•"/>
            </a:pPr>
            <a:r>
              <a:rPr lang="en-US" sz="2200" dirty="0"/>
              <a:t>Local Government Entity Instructions (if needed)</a:t>
            </a:r>
          </a:p>
          <a:p>
            <a:pPr marL="800100" lvl="1" indent="-342900">
              <a:buFont typeface="Arial" panose="020B0604020202020204" pitchFamily="34" charset="0"/>
              <a:buChar char="•"/>
            </a:pPr>
            <a:r>
              <a:rPr lang="en-US" sz="2200" dirty="0"/>
              <a:t>Other Contract-Specific Details</a:t>
            </a:r>
          </a:p>
          <a:p>
            <a:endParaRPr lang="en-US" baseline="0" dirty="0"/>
          </a:p>
          <a:p>
            <a:r>
              <a:rPr lang="en-US" baseline="0" dirty="0"/>
              <a:t>Some SWCs have the same instructions for all users.  SWC 507 Rock Salt (shown) lists specific instructions for local government and non-TDOT users</a:t>
            </a:r>
          </a:p>
          <a:p>
            <a:endParaRPr lang="en-US" baseline="0" dirty="0"/>
          </a:p>
        </p:txBody>
      </p:sp>
      <p:sp>
        <p:nvSpPr>
          <p:cNvPr id="4" name="Slide Number Placeholder 3"/>
          <p:cNvSpPr>
            <a:spLocks noGrp="1"/>
          </p:cNvSpPr>
          <p:nvPr>
            <p:ph type="sldNum" sz="quarter" idx="10"/>
          </p:nvPr>
        </p:nvSpPr>
        <p:spPr/>
        <p:txBody>
          <a:bodyPr/>
          <a:lstStyle/>
          <a:p>
            <a:fld id="{FE06D55B-0C17-47E2-A5C3-BE1C31C9FFC9}" type="slidenum">
              <a:rPr lang="en-US" smtClean="0"/>
              <a:t>26</a:t>
            </a:fld>
            <a:endParaRPr lang="en-US" dirty="0"/>
          </a:p>
        </p:txBody>
      </p:sp>
    </p:spTree>
    <p:extLst>
      <p:ext uri="{BB962C8B-B14F-4D97-AF65-F5344CB8AC3E}">
        <p14:creationId xmlns:p14="http://schemas.microsoft.com/office/powerpoint/2010/main" val="4259459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6D55B-0C17-47E2-A5C3-BE1C31C9FFC9}" type="slidenum">
              <a:rPr lang="en-US" smtClean="0"/>
              <a:t>27</a:t>
            </a:fld>
            <a:endParaRPr lang="en-US" dirty="0"/>
          </a:p>
        </p:txBody>
      </p:sp>
    </p:spTree>
    <p:extLst>
      <p:ext uri="{BB962C8B-B14F-4D97-AF65-F5344CB8AC3E}">
        <p14:creationId xmlns:p14="http://schemas.microsoft.com/office/powerpoint/2010/main" val="966569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6D55B-0C17-47E2-A5C3-BE1C31C9FFC9}" type="slidenum">
              <a:rPr lang="en-US" smtClean="0"/>
              <a:t>28</a:t>
            </a:fld>
            <a:endParaRPr lang="en-US" dirty="0"/>
          </a:p>
        </p:txBody>
      </p:sp>
    </p:spTree>
    <p:extLst>
      <p:ext uri="{BB962C8B-B14F-4D97-AF65-F5344CB8AC3E}">
        <p14:creationId xmlns:p14="http://schemas.microsoft.com/office/powerpoint/2010/main" val="786472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6D55B-0C17-47E2-A5C3-BE1C31C9FFC9}" type="slidenum">
              <a:rPr lang="en-US" smtClean="0"/>
              <a:t>29</a:t>
            </a:fld>
            <a:endParaRPr lang="en-US" dirty="0"/>
          </a:p>
        </p:txBody>
      </p:sp>
    </p:spTree>
    <p:extLst>
      <p:ext uri="{BB962C8B-B14F-4D97-AF65-F5344CB8AC3E}">
        <p14:creationId xmlns:p14="http://schemas.microsoft.com/office/powerpoint/2010/main" val="265616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a Statewide Contract (SWC) 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category team is familiar with legal requirements and TCAs pertaining to their specific category.</a:t>
            </a:r>
          </a:p>
          <a:p>
            <a:endParaRPr lang="en-US" dirty="0"/>
          </a:p>
        </p:txBody>
      </p:sp>
      <p:sp>
        <p:nvSpPr>
          <p:cNvPr id="4" name="Slide Number Placeholder 3"/>
          <p:cNvSpPr>
            <a:spLocks noGrp="1"/>
          </p:cNvSpPr>
          <p:nvPr>
            <p:ph type="sldNum" sz="quarter" idx="5"/>
          </p:nvPr>
        </p:nvSpPr>
        <p:spPr/>
        <p:txBody>
          <a:bodyPr/>
          <a:lstStyle/>
          <a:p>
            <a:fld id="{FE06D55B-0C17-47E2-A5C3-BE1C31C9FFC9}" type="slidenum">
              <a:rPr lang="en-US" smtClean="0"/>
              <a:t>3</a:t>
            </a:fld>
            <a:endParaRPr lang="en-US" dirty="0"/>
          </a:p>
        </p:txBody>
      </p:sp>
    </p:spTree>
    <p:extLst>
      <p:ext uri="{BB962C8B-B14F-4D97-AF65-F5344CB8AC3E}">
        <p14:creationId xmlns:p14="http://schemas.microsoft.com/office/powerpoint/2010/main" val="1191101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6D55B-0C17-47E2-A5C3-BE1C31C9FFC9}" type="slidenum">
              <a:rPr lang="en-US" smtClean="0"/>
              <a:t>30</a:t>
            </a:fld>
            <a:endParaRPr lang="en-US" dirty="0"/>
          </a:p>
        </p:txBody>
      </p:sp>
    </p:spTree>
    <p:extLst>
      <p:ext uri="{BB962C8B-B14F-4D97-AF65-F5344CB8AC3E}">
        <p14:creationId xmlns:p14="http://schemas.microsoft.com/office/powerpoint/2010/main" val="365251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6D55B-0C17-47E2-A5C3-BE1C31C9FFC9}" type="slidenum">
              <a:rPr lang="en-US" smtClean="0"/>
              <a:t>31</a:t>
            </a:fld>
            <a:endParaRPr lang="en-US" dirty="0"/>
          </a:p>
        </p:txBody>
      </p:sp>
    </p:spTree>
    <p:extLst>
      <p:ext uri="{BB962C8B-B14F-4D97-AF65-F5344CB8AC3E}">
        <p14:creationId xmlns:p14="http://schemas.microsoft.com/office/powerpoint/2010/main" val="1187535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6D55B-0C17-47E2-A5C3-BE1C31C9FFC9}" type="slidenum">
              <a:rPr lang="en-US" smtClean="0"/>
              <a:t>32</a:t>
            </a:fld>
            <a:endParaRPr lang="en-US" dirty="0"/>
          </a:p>
        </p:txBody>
      </p:sp>
    </p:spTree>
    <p:extLst>
      <p:ext uri="{BB962C8B-B14F-4D97-AF65-F5344CB8AC3E}">
        <p14:creationId xmlns:p14="http://schemas.microsoft.com/office/powerpoint/2010/main" val="291053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06D55B-0C17-47E2-A5C3-BE1C31C9FFC9}" type="slidenum">
              <a:rPr lang="en-US" smtClean="0"/>
              <a:t>33</a:t>
            </a:fld>
            <a:endParaRPr lang="en-US" dirty="0"/>
          </a:p>
        </p:txBody>
      </p:sp>
    </p:spTree>
    <p:extLst>
      <p:ext uri="{BB962C8B-B14F-4D97-AF65-F5344CB8AC3E}">
        <p14:creationId xmlns:p14="http://schemas.microsoft.com/office/powerpoint/2010/main" val="69520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a commodity 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Examples include: Maintenance Repair Supplies, Herbicides, Office Supplies, Vehicles, Gas/Diesel, Copy Paper, Groceries, Office Furniture, etc.</a:t>
            </a:r>
          </a:p>
          <a:p>
            <a:endParaRPr lang="en-US" dirty="0"/>
          </a:p>
        </p:txBody>
      </p:sp>
      <p:sp>
        <p:nvSpPr>
          <p:cNvPr id="4" name="Slide Number Placeholder 3"/>
          <p:cNvSpPr>
            <a:spLocks noGrp="1"/>
          </p:cNvSpPr>
          <p:nvPr>
            <p:ph type="sldNum" sz="quarter" idx="5"/>
          </p:nvPr>
        </p:nvSpPr>
        <p:spPr/>
        <p:txBody>
          <a:bodyPr/>
          <a:lstStyle/>
          <a:p>
            <a:fld id="{FE06D55B-0C17-47E2-A5C3-BE1C31C9FFC9}" type="slidenum">
              <a:rPr lang="en-US" smtClean="0"/>
              <a:t>4</a:t>
            </a:fld>
            <a:endParaRPr lang="en-US" dirty="0"/>
          </a:p>
        </p:txBody>
      </p:sp>
    </p:spTree>
    <p:extLst>
      <p:ext uri="{BB962C8B-B14F-4D97-AF65-F5344CB8AC3E}">
        <p14:creationId xmlns:p14="http://schemas.microsoft.com/office/powerpoint/2010/main" val="4195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854">
              <a:defRPr/>
            </a:pPr>
            <a:endParaRPr lang="en-US" i="1" dirty="0"/>
          </a:p>
        </p:txBody>
      </p:sp>
      <p:sp>
        <p:nvSpPr>
          <p:cNvPr id="4" name="Slide Number Placeholder 3"/>
          <p:cNvSpPr>
            <a:spLocks noGrp="1"/>
          </p:cNvSpPr>
          <p:nvPr>
            <p:ph type="sldNum" sz="quarter" idx="10"/>
          </p:nvPr>
        </p:nvSpPr>
        <p:spPr/>
        <p:txBody>
          <a:bodyPr/>
          <a:lstStyle/>
          <a:p>
            <a:fld id="{FE06D55B-0C17-47E2-A5C3-BE1C31C9FFC9}" type="slidenum">
              <a:rPr lang="en-US" smtClean="0"/>
              <a:t>5</a:t>
            </a:fld>
            <a:endParaRPr lang="en-US" dirty="0"/>
          </a:p>
        </p:txBody>
      </p:sp>
    </p:spTree>
    <p:extLst>
      <p:ext uri="{BB962C8B-B14F-4D97-AF65-F5344CB8AC3E}">
        <p14:creationId xmlns:p14="http://schemas.microsoft.com/office/powerpoint/2010/main" val="133385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Examples include: Vehicle Rental, Winter Road Maintenance And Equip., Electrical HVAC, Plumbing, Maintenance And Repair, Facility Fire and Security, etc.</a:t>
            </a:r>
          </a:p>
          <a:p>
            <a:endParaRPr lang="en-US" baseline="0" dirty="0"/>
          </a:p>
        </p:txBody>
      </p:sp>
      <p:sp>
        <p:nvSpPr>
          <p:cNvPr id="4" name="Slide Number Placeholder 3"/>
          <p:cNvSpPr>
            <a:spLocks noGrp="1"/>
          </p:cNvSpPr>
          <p:nvPr>
            <p:ph type="sldNum" sz="quarter" idx="10"/>
          </p:nvPr>
        </p:nvSpPr>
        <p:spPr/>
        <p:txBody>
          <a:bodyPr/>
          <a:lstStyle/>
          <a:p>
            <a:fld id="{FE06D55B-0C17-47E2-A5C3-BE1C31C9FFC9}" type="slidenum">
              <a:rPr lang="en-US" smtClean="0"/>
              <a:t>6</a:t>
            </a:fld>
            <a:endParaRPr lang="en-US" dirty="0"/>
          </a:p>
        </p:txBody>
      </p:sp>
    </p:spTree>
    <p:extLst>
      <p:ext uri="{BB962C8B-B14F-4D97-AF65-F5344CB8AC3E}">
        <p14:creationId xmlns:p14="http://schemas.microsoft.com/office/powerpoint/2010/main" val="174617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6D55B-0C17-47E2-A5C3-BE1C31C9FFC9}" type="slidenum">
              <a:rPr lang="en-US" smtClean="0"/>
              <a:t>7</a:t>
            </a:fld>
            <a:endParaRPr lang="en-US" dirty="0"/>
          </a:p>
        </p:txBody>
      </p:sp>
    </p:spTree>
    <p:extLst>
      <p:ext uri="{BB962C8B-B14F-4D97-AF65-F5344CB8AC3E}">
        <p14:creationId xmlns:p14="http://schemas.microsoft.com/office/powerpoint/2010/main" val="3574484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Examples include: Computer Server Storage, Commercial Off the Shelf (COTS) Software, Headsets and Headset Accessories, etc.</a:t>
            </a:r>
          </a:p>
          <a:p>
            <a:endParaRPr lang="en-US" dirty="0"/>
          </a:p>
        </p:txBody>
      </p:sp>
      <p:sp>
        <p:nvSpPr>
          <p:cNvPr id="4" name="Slide Number Placeholder 3"/>
          <p:cNvSpPr>
            <a:spLocks noGrp="1"/>
          </p:cNvSpPr>
          <p:nvPr>
            <p:ph type="sldNum" sz="quarter" idx="5"/>
          </p:nvPr>
        </p:nvSpPr>
        <p:spPr/>
        <p:txBody>
          <a:bodyPr/>
          <a:lstStyle/>
          <a:p>
            <a:fld id="{FE06D55B-0C17-47E2-A5C3-BE1C31C9FFC9}" type="slidenum">
              <a:rPr lang="en-US" smtClean="0"/>
              <a:t>8</a:t>
            </a:fld>
            <a:endParaRPr lang="en-US" dirty="0"/>
          </a:p>
        </p:txBody>
      </p:sp>
    </p:spTree>
    <p:extLst>
      <p:ext uri="{BB962C8B-B14F-4D97-AF65-F5344CB8AC3E}">
        <p14:creationId xmlns:p14="http://schemas.microsoft.com/office/powerpoint/2010/main" val="302227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4854">
              <a:defRPr/>
            </a:pPr>
            <a:endParaRPr lang="en-US" sz="180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FE06D55B-0C17-47E2-A5C3-BE1C31C9FFC9}" type="slidenum">
              <a:rPr lang="en-US" smtClean="0"/>
              <a:t>9</a:t>
            </a:fld>
            <a:endParaRPr lang="en-US" dirty="0"/>
          </a:p>
        </p:txBody>
      </p:sp>
    </p:spTree>
    <p:extLst>
      <p:ext uri="{BB962C8B-B14F-4D97-AF65-F5344CB8AC3E}">
        <p14:creationId xmlns:p14="http://schemas.microsoft.com/office/powerpoint/2010/main" val="2083446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 y="4038604"/>
            <a:ext cx="8991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76200" y="5461002"/>
            <a:ext cx="8991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9" name="Picture 8">
            <a:extLst>
              <a:ext uri="{FF2B5EF4-FFF2-40B4-BE49-F238E27FC236}">
                <a16:creationId xmlns:a16="http://schemas.microsoft.com/office/drawing/2014/main" id="{DE112C27-1828-43C1-907F-45773B51EC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43000"/>
            <a:ext cx="7315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5"/>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3"/>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1"/>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1"/>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168248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1"/>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3"/>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1"/>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1"/>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5"/>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5"/>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1"/>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1"/>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81000"/>
            <a:ext cx="34137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2F5067D0-B878-47AE-8441-1A107DB8C3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4FAB21CE-35EB-4344-B0B4-6583E0504B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5"/>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1"/>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1"/>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1" name="Picture 10">
            <a:extLst>
              <a:ext uri="{FF2B5EF4-FFF2-40B4-BE49-F238E27FC236}">
                <a16:creationId xmlns:a16="http://schemas.microsoft.com/office/drawing/2014/main" id="{18ED780D-5D76-4094-AD9A-1EF0F97DD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1"/>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3"/>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1"/>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1"/>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1"/>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3"/>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1"/>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1"/>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a:extLst>
              <a:ext uri="{FF2B5EF4-FFF2-40B4-BE49-F238E27FC236}">
                <a16:creationId xmlns:a16="http://schemas.microsoft.com/office/drawing/2014/main" id="{5BABCF78-283D-4A07-A815-303577F03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1"/>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3"/>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1"/>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1"/>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a:extLst>
              <a:ext uri="{FF2B5EF4-FFF2-40B4-BE49-F238E27FC236}">
                <a16:creationId xmlns:a16="http://schemas.microsoft.com/office/drawing/2014/main" id="{0BFA4796-722E-4DA9-89A8-E87418E02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1"/>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3"/>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7"/>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1"/>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1"/>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6"/>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7"/>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n.gov/generalservices/procurement/central-procurement-office--cpo-/cpo-directory-.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hub.edison.tn.gov/psp/paprd/SUPPLIER/ERP/c/TN_PUBLIC_SUPPLIER.TN_ACTIVE_SWC_CMP.GBL?Page=TN_ACTIVE_SWC&amp;Action=U&amp;ExactKeys=Y&amp;TargetFrameName=Non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3" Type="http://schemas.openxmlformats.org/officeDocument/2006/relationships/image" Target="../media/image20.png"/><Relationship Id="rId3" Type="http://schemas.openxmlformats.org/officeDocument/2006/relationships/customXml" Target="../ink/ink1.xml"/><Relationship Id="rId2" Type="http://schemas.openxmlformats.org/officeDocument/2006/relationships/notesSlide" Target="../notesSlides/notesSlide15.xml"/><Relationship Id="rId1" Type="http://schemas.openxmlformats.org/officeDocument/2006/relationships/slideLayout" Target="../slideLayouts/slideLayout6.xml"/><Relationship Id="rId1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Vv524gKTlAhVBeKwKHW_yCUEQjRx6BAgBEAQ&amp;url=/url?sa%3Di%26rct%3Dj%26q%3D%26esrc%3Ds%26source%3Dimages%26cd%3D%26ved%3D%26url%3Dhttps://pixabay.com/illustrations/black-ribbon-icon-condolence-1915460/%26psig%3DAOvVaw3eTbDheEJYqVgyA8QL1As9%26ust%3D1571426065846649&amp;psig=AOvVaw3eTbDheEJYqVgyA8QL1As9&amp;ust=1571426065846649"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Vv524gKTlAhVBeKwKHW_yCUEQjRx6BAgBEAQ&amp;url=/url?sa%3Di%26rct%3Dj%26q%3D%26esrc%3Ds%26source%3Dimages%26cd%3D%26ved%3D%26url%3Dhttps://pixabay.com/illustrations/black-ribbon-icon-condolence-1915460/%26psig%3DAOvVaw3eTbDheEJYqVgyA8QL1As9%26ust%3D1571426065846649&amp;psig=AOvVaw3eTbDheEJYqVgyA8QL1As9&amp;ust=1571426065846649"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93_E2836D5C.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hyperlink" Target="http://www.google.com/url?sa=i&amp;rct=j&amp;q=&amp;esrc=s&amp;source=images&amp;cd=&amp;cad=rja&amp;uact=8&amp;ved=2ahUKEwji_5W7hKTlAhVSLKwKHccLAIwQjRx6BAgBEAQ&amp;url=/url?sa%3Di%26rct%3Dj%26q%3D%26esrc%3Ds%26source%3Dimages%26cd%3D%26ved%3D%26url%3Dhttps://www.maxpixel.net/Toys-Wooden-Briks-Abc-Learn-Education-1165950%26psig%3DAOvVaw1vcxFDkOHL-pkf1owxDo3D%26ust%3D1571427146647404&amp;psig=AOvVaw1vcxFDkOHL-pkf1owxDo3D&amp;ust=1571427146647404"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86200"/>
            <a:ext cx="9144000" cy="1422399"/>
          </a:xfrm>
        </p:spPr>
        <p:txBody>
          <a:bodyPr>
            <a:normAutofit/>
          </a:bodyPr>
          <a:lstStyle/>
          <a:p>
            <a:r>
              <a:rPr lang="en-US" sz="3950" dirty="0">
                <a:effectLst/>
              </a:rPr>
              <a:t>Commodities, Services, </a:t>
            </a:r>
            <a:br>
              <a:rPr lang="en-US" sz="3950" dirty="0">
                <a:effectLst/>
              </a:rPr>
            </a:br>
            <a:r>
              <a:rPr lang="en-US" sz="3950" dirty="0">
                <a:effectLst/>
              </a:rPr>
              <a:t>&amp; Technology</a:t>
            </a:r>
            <a:endParaRPr lang="en-US" sz="3950" dirty="0"/>
          </a:p>
        </p:txBody>
      </p:sp>
      <p:sp>
        <p:nvSpPr>
          <p:cNvPr id="4" name="Text Placeholder 3"/>
          <p:cNvSpPr>
            <a:spLocks noGrp="1"/>
          </p:cNvSpPr>
          <p:nvPr>
            <p:ph type="body" sz="quarter" idx="11"/>
          </p:nvPr>
        </p:nvSpPr>
        <p:spPr/>
        <p:txBody>
          <a:bodyPr/>
          <a:lstStyle/>
          <a:p>
            <a:r>
              <a:rPr lang="en-US" dirty="0"/>
              <a:t>State of Tennessee Central Procurement Office</a:t>
            </a:r>
          </a:p>
        </p:txBody>
      </p:sp>
      <p:sp>
        <p:nvSpPr>
          <p:cNvPr id="5" name="Text Placeholder 2"/>
          <p:cNvSpPr>
            <a:spLocks noGrp="1"/>
          </p:cNvSpPr>
          <p:nvPr>
            <p:ph type="body" sz="quarter" idx="12"/>
          </p:nvPr>
        </p:nvSpPr>
        <p:spPr>
          <a:xfrm>
            <a:off x="76200" y="5206999"/>
            <a:ext cx="8991600" cy="1016001"/>
          </a:xfrm>
        </p:spPr>
        <p:txBody>
          <a:bodyPr>
            <a:noAutofit/>
          </a:bodyPr>
          <a:lstStyle/>
          <a:p>
            <a:r>
              <a:rPr lang="en-US" sz="2000" dirty="0"/>
              <a:t>Local Government Purchasing Forum</a:t>
            </a:r>
          </a:p>
          <a:p>
            <a:r>
              <a:rPr lang="en-US" sz="2000" dirty="0"/>
              <a:t>October 27, 2022</a:t>
            </a:r>
          </a:p>
          <a:p>
            <a:r>
              <a:rPr lang="en-US" sz="2000" dirty="0"/>
              <a:t>Michael Gross, Category Specialist</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3"/>
            <a:ext cx="9144000" cy="825500"/>
          </a:xfrm>
        </p:spPr>
        <p:txBody>
          <a:bodyPr/>
          <a:lstStyle/>
          <a:p>
            <a:r>
              <a:rPr lang="en-US" sz="2400" dirty="0"/>
              <a:t>Where to Locate Procurement Staff Contact Information</a:t>
            </a:r>
          </a:p>
        </p:txBody>
      </p:sp>
      <p:sp>
        <p:nvSpPr>
          <p:cNvPr id="3" name="Content Placeholder 2"/>
          <p:cNvSpPr>
            <a:spLocks noGrp="1"/>
          </p:cNvSpPr>
          <p:nvPr>
            <p:ph idx="1"/>
          </p:nvPr>
        </p:nvSpPr>
        <p:spPr/>
        <p:txBody>
          <a:bodyPr>
            <a:normAutofit/>
          </a:bodyPr>
          <a:lstStyle/>
          <a:p>
            <a:pPr marL="0" indent="0">
              <a:buNone/>
            </a:pPr>
            <a:r>
              <a:rPr lang="en-US" dirty="0"/>
              <a:t>    </a:t>
            </a:r>
          </a:p>
          <a:p>
            <a:pPr marL="0" indent="0">
              <a:buNone/>
            </a:pPr>
            <a:r>
              <a:rPr lang="en-US" b="1" dirty="0"/>
              <a:t>Central Procurement Office Directory</a:t>
            </a:r>
          </a:p>
          <a:p>
            <a:r>
              <a:rPr lang="en-US" dirty="0">
                <a:hlinkClick r:id="rId3"/>
              </a:rPr>
              <a:t>https://www.tn.gov/generalservices/procurement/central-procurement-office--cpo-/cpo-directory-.html</a:t>
            </a:r>
            <a:endParaRPr lang="en-US" dirty="0"/>
          </a:p>
          <a:p>
            <a:pPr marL="0" indent="0">
              <a:buNone/>
            </a:pPr>
            <a:endParaRPr lang="en-US" dirty="0"/>
          </a:p>
          <a:p>
            <a:pPr marL="0" indent="0">
              <a:buFont typeface="Arial" panose="020B0604020202020204" pitchFamily="34" charset="0"/>
              <a:buNone/>
            </a:pPr>
            <a:r>
              <a:rPr lang="en-US" b="1" dirty="0"/>
              <a:t>Edison Supplier Portal </a:t>
            </a:r>
          </a:p>
          <a:p>
            <a:r>
              <a:rPr lang="en-US" dirty="0">
                <a:hlinkClick r:id="rId4"/>
              </a:rPr>
              <a:t>https://hub.edison.tn.gov/psp/paprd/SUPPLIER/ERP/c/TN_PUBLIC_SUPPLIER.TN_ACTIVE_SWC_CMP.GBL?Page=TN_ACTIVE_SWC&amp;Action=U&amp;ExactKeys=Y&amp;TargetFrameName=None</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53019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How to Determine if a Statewide Contract is Needed</a:t>
            </a:r>
          </a:p>
        </p:txBody>
      </p:sp>
    </p:spTree>
    <p:extLst>
      <p:ext uri="{BB962C8B-B14F-4D97-AF65-F5344CB8AC3E}">
        <p14:creationId xmlns:p14="http://schemas.microsoft.com/office/powerpoint/2010/main" val="2816999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3"/>
            <a:ext cx="8839200" cy="825500"/>
          </a:xfrm>
        </p:spPr>
        <p:txBody>
          <a:bodyPr/>
          <a:lstStyle/>
          <a:p>
            <a:r>
              <a:rPr lang="en-US" sz="2400" dirty="0"/>
              <a:t>Guiding Criteria for Establishing a New Statewide Contract (SWC)</a:t>
            </a: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289" t="24627"/>
          <a:stretch/>
        </p:blipFill>
        <p:spPr bwMode="auto">
          <a:xfrm>
            <a:off x="878569" y="1143000"/>
            <a:ext cx="7386862" cy="476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13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Various Contract Structures</a:t>
            </a:r>
          </a:p>
        </p:txBody>
      </p:sp>
    </p:spTree>
    <p:extLst>
      <p:ext uri="{BB962C8B-B14F-4D97-AF65-F5344CB8AC3E}">
        <p14:creationId xmlns:p14="http://schemas.microsoft.com/office/powerpoint/2010/main" val="694221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3"/>
            <a:ext cx="8839200" cy="825500"/>
          </a:xfrm>
        </p:spPr>
        <p:txBody>
          <a:bodyPr/>
          <a:lstStyle/>
          <a:p>
            <a:r>
              <a:rPr lang="en-US" dirty="0"/>
              <a:t>Contract Structures – Pricing Structures</a:t>
            </a:r>
          </a:p>
        </p:txBody>
      </p:sp>
      <p:sp>
        <p:nvSpPr>
          <p:cNvPr id="3" name="TextBox 2"/>
          <p:cNvSpPr txBox="1"/>
          <p:nvPr/>
        </p:nvSpPr>
        <p:spPr>
          <a:xfrm>
            <a:off x="228600" y="1752600"/>
            <a:ext cx="4343400" cy="2800767"/>
          </a:xfrm>
          <a:prstGeom prst="rect">
            <a:avLst/>
          </a:prstGeom>
          <a:noFill/>
        </p:spPr>
        <p:txBody>
          <a:bodyPr wrap="square" rtlCol="0">
            <a:spAutoFit/>
          </a:bodyPr>
          <a:lstStyle/>
          <a:p>
            <a:pPr>
              <a:spcBef>
                <a:spcPct val="20000"/>
              </a:spcBef>
              <a:buClr>
                <a:srgbClr val="FF0F00"/>
              </a:buClr>
            </a:pPr>
            <a:r>
              <a:rPr lang="en-US" sz="3200" dirty="0">
                <a:latin typeface="Open Sans" panose="020B0606030504020204" pitchFamily="34" charset="0"/>
                <a:ea typeface="Open Sans" panose="020B0606030504020204" pitchFamily="34" charset="0"/>
                <a:cs typeface="Open Sans" panose="020B0606030504020204" pitchFamily="34" charset="0"/>
              </a:rPr>
              <a:t>Pricing Structures:</a:t>
            </a:r>
          </a:p>
          <a:p>
            <a:pPr>
              <a:spcBef>
                <a:spcPct val="20000"/>
              </a:spcBef>
              <a:buClr>
                <a:srgbClr val="FF0F00"/>
              </a:buClr>
            </a:pPr>
            <a:endParaRPr lang="en-US" sz="3200" dirty="0">
              <a:latin typeface="Open Sans" panose="020B0606030504020204" pitchFamily="34" charset="0"/>
              <a:ea typeface="Open Sans" panose="020B0606030504020204" pitchFamily="34" charset="0"/>
              <a:cs typeface="Open Sans" panose="020B0606030504020204" pitchFamily="34" charset="0"/>
            </a:endParaRPr>
          </a:p>
          <a:p>
            <a:pPr indent="-342900">
              <a:spcBef>
                <a:spcPct val="20000"/>
              </a:spcBef>
              <a:buClr>
                <a:srgbClr val="FF0F00"/>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Fixed line items</a:t>
            </a:r>
          </a:p>
          <a:p>
            <a:pPr indent="-342900">
              <a:spcBef>
                <a:spcPct val="20000"/>
              </a:spcBef>
              <a:buClr>
                <a:srgbClr val="FF0F00"/>
              </a:buClr>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Catalog items</a:t>
            </a:r>
          </a:p>
          <a:p>
            <a:pPr>
              <a:spcBef>
                <a:spcPct val="20000"/>
              </a:spcBef>
              <a:buClr>
                <a:srgbClr val="FF0F00"/>
              </a:buCl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a:extLst>
              <a:ext uri="{FF2B5EF4-FFF2-40B4-BE49-F238E27FC236}">
                <a16:creationId xmlns:a16="http://schemas.microsoft.com/office/drawing/2014/main" id="{72FBBB6D-0462-4822-BE79-3F70F92B7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57583"/>
            <a:ext cx="353536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74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Pricing Structure – Fixed Line Items</a:t>
            </a:r>
          </a:p>
        </p:txBody>
      </p:sp>
      <p:sp>
        <p:nvSpPr>
          <p:cNvPr id="3" name="Content Placeholder 2"/>
          <p:cNvSpPr>
            <a:spLocks noGrp="1"/>
          </p:cNvSpPr>
          <p:nvPr>
            <p:ph idx="1"/>
          </p:nvPr>
        </p:nvSpPr>
        <p:spPr>
          <a:xfrm>
            <a:off x="228600" y="1219200"/>
            <a:ext cx="8763000" cy="4958465"/>
          </a:xfrm>
        </p:spPr>
        <p:txBody>
          <a:bodyPr>
            <a:normAutofit/>
          </a:bodyPr>
          <a:lstStyle/>
          <a:p>
            <a:pPr marL="0" indent="0">
              <a:buNone/>
            </a:pPr>
            <a:r>
              <a:rPr lang="en-US" dirty="0"/>
              <a:t>Set items with fixed pricing</a:t>
            </a:r>
          </a:p>
          <a:p>
            <a:pPr marL="857250" lvl="3"/>
            <a:r>
              <a:rPr lang="en-US" sz="2400" dirty="0"/>
              <a:t>Will have contract line numbers and an item ID #</a:t>
            </a:r>
          </a:p>
          <a:p>
            <a:pPr marL="0"/>
            <a:endParaRPr lang="en-US" sz="600" b="1" dirty="0"/>
          </a:p>
          <a:p>
            <a:pPr lvl="1">
              <a:buFont typeface="Arial" panose="020B0604020202020204" pitchFamily="34" charset="0"/>
              <a:buChar char="•"/>
            </a:pPr>
            <a:r>
              <a:rPr lang="en-US" sz="2400" b="1" dirty="0"/>
              <a:t>SWC 205 Vehicle Rental</a:t>
            </a:r>
            <a:endParaRPr lang="en-US" sz="2400" dirty="0"/>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9098E5B3-9D76-4D7A-B7AB-676E81A63E81}"/>
                  </a:ext>
                </a:extLst>
              </p14:cNvPr>
              <p14:cNvContentPartPr/>
              <p14:nvPr/>
            </p14:nvContentPartPr>
            <p14:xfrm>
              <a:off x="11313146" y="2860700"/>
              <a:ext cx="360" cy="6480"/>
            </p14:xfrm>
          </p:contentPart>
        </mc:Choice>
        <mc:Fallback xmlns="">
          <p:pic>
            <p:nvPicPr>
              <p:cNvPr id="16" name="Ink 15">
                <a:extLst>
                  <a:ext uri="{FF2B5EF4-FFF2-40B4-BE49-F238E27FC236}">
                    <a16:creationId xmlns:a16="http://schemas.microsoft.com/office/drawing/2014/main" id="{9098E5B3-9D76-4D7A-B7AB-676E81A63E81}"/>
                  </a:ext>
                </a:extLst>
              </p:cNvPr>
              <p:cNvPicPr/>
              <p:nvPr/>
            </p:nvPicPr>
            <p:blipFill>
              <a:blip r:embed="rId13"/>
              <a:stretch>
                <a:fillRect/>
              </a:stretch>
            </p:blipFill>
            <p:spPr>
              <a:xfrm>
                <a:off x="11259146" y="2752700"/>
                <a:ext cx="108000" cy="222120"/>
              </a:xfrm>
              <a:prstGeom prst="rect">
                <a:avLst/>
              </a:prstGeom>
            </p:spPr>
          </p:pic>
        </mc:Fallback>
      </mc:AlternateContent>
      <p:pic>
        <p:nvPicPr>
          <p:cNvPr id="12" name="Picture 11">
            <a:extLst>
              <a:ext uri="{FF2B5EF4-FFF2-40B4-BE49-F238E27FC236}">
                <a16:creationId xmlns:a16="http://schemas.microsoft.com/office/drawing/2014/main" id="{17B52973-87A0-46C9-8572-94D778687C18}"/>
              </a:ext>
            </a:extLst>
          </p:cNvPr>
          <p:cNvPicPr>
            <a:picLocks noChangeAspect="1"/>
          </p:cNvPicPr>
          <p:nvPr/>
        </p:nvPicPr>
        <p:blipFill rotWithShape="1">
          <a:blip r:embed="rId14"/>
          <a:srcRect b="47397"/>
          <a:stretch/>
        </p:blipFill>
        <p:spPr>
          <a:xfrm>
            <a:off x="1752600" y="2743200"/>
            <a:ext cx="5091668" cy="3000219"/>
          </a:xfrm>
          <a:prstGeom prst="rect">
            <a:avLst/>
          </a:prstGeom>
        </p:spPr>
      </p:pic>
    </p:spTree>
    <p:extLst>
      <p:ext uri="{BB962C8B-B14F-4D97-AF65-F5344CB8AC3E}">
        <p14:creationId xmlns:p14="http://schemas.microsoft.com/office/powerpoint/2010/main" val="184924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Pricing Structure – Catalog Items</a:t>
            </a:r>
            <a:endParaRPr lang="en-US" dirty="0"/>
          </a:p>
        </p:txBody>
      </p:sp>
      <p:sp>
        <p:nvSpPr>
          <p:cNvPr id="3" name="Content Placeholder 2"/>
          <p:cNvSpPr>
            <a:spLocks noGrp="1"/>
          </p:cNvSpPr>
          <p:nvPr>
            <p:ph idx="1"/>
          </p:nvPr>
        </p:nvSpPr>
        <p:spPr>
          <a:xfrm>
            <a:off x="0" y="1137535"/>
            <a:ext cx="9144000" cy="4958465"/>
          </a:xfrm>
        </p:spPr>
        <p:txBody>
          <a:bodyPr>
            <a:normAutofit/>
          </a:bodyPr>
          <a:lstStyle/>
          <a:p>
            <a:pPr marL="0" lvl="0" indent="0">
              <a:buNone/>
            </a:pPr>
            <a:r>
              <a:rPr lang="en-US" dirty="0"/>
              <a:t>Contracts that utilize a catalog for purchasing with a negotiated discount applied.</a:t>
            </a:r>
          </a:p>
          <a:p>
            <a:pPr marL="0" lvl="0" indent="0">
              <a:buNone/>
            </a:pPr>
            <a:endParaRPr lang="en-US" sz="700" dirty="0"/>
          </a:p>
          <a:p>
            <a:pPr lvl="1">
              <a:buFont typeface="Arial" panose="020B0604020202020204" pitchFamily="34" charset="0"/>
              <a:buChar char="•"/>
            </a:pPr>
            <a:r>
              <a:rPr lang="en-US" sz="2400" b="1" dirty="0"/>
              <a:t>SWC 537 Forestry &amp; Agricultural Supplies (Forestry Suppliers)</a:t>
            </a:r>
          </a:p>
          <a:p>
            <a:pPr marL="0" indent="0">
              <a:buNone/>
            </a:pPr>
            <a:endParaRPr lang="en-US" sz="2000" dirty="0"/>
          </a:p>
          <a:p>
            <a:endParaRPr lang="en-US" dirty="0"/>
          </a:p>
        </p:txBody>
      </p:sp>
      <p:pic>
        <p:nvPicPr>
          <p:cNvPr id="6" name="Picture 5">
            <a:extLst>
              <a:ext uri="{FF2B5EF4-FFF2-40B4-BE49-F238E27FC236}">
                <a16:creationId xmlns:a16="http://schemas.microsoft.com/office/drawing/2014/main" id="{A2DEB9C9-9BC0-4ECE-8FBE-CF00AE18D06F}"/>
              </a:ext>
            </a:extLst>
          </p:cNvPr>
          <p:cNvPicPr>
            <a:picLocks noChangeAspect="1"/>
          </p:cNvPicPr>
          <p:nvPr/>
        </p:nvPicPr>
        <p:blipFill>
          <a:blip r:embed="rId3"/>
          <a:stretch>
            <a:fillRect/>
          </a:stretch>
        </p:blipFill>
        <p:spPr>
          <a:xfrm>
            <a:off x="1295400" y="2971800"/>
            <a:ext cx="7315200" cy="2876317"/>
          </a:xfrm>
          <a:prstGeom prst="rect">
            <a:avLst/>
          </a:prstGeom>
        </p:spPr>
      </p:pic>
    </p:spTree>
    <p:extLst>
      <p:ext uri="{BB962C8B-B14F-4D97-AF65-F5344CB8AC3E}">
        <p14:creationId xmlns:p14="http://schemas.microsoft.com/office/powerpoint/2010/main" val="336961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3"/>
            <a:ext cx="8839200" cy="825500"/>
          </a:xfrm>
        </p:spPr>
        <p:txBody>
          <a:bodyPr/>
          <a:lstStyle/>
          <a:p>
            <a:r>
              <a:rPr lang="en-US" dirty="0"/>
              <a:t>Contract Structures – Award Structures</a:t>
            </a:r>
          </a:p>
        </p:txBody>
      </p:sp>
      <p:pic>
        <p:nvPicPr>
          <p:cNvPr id="1026" name="Picture 2" descr="Image result for contr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23978"/>
            <a:ext cx="3657599" cy="39780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1" y="1600201"/>
            <a:ext cx="4648200" cy="3625608"/>
          </a:xfrm>
          <a:prstGeom prst="rect">
            <a:avLst/>
          </a:prstGeom>
          <a:noFill/>
        </p:spPr>
        <p:txBody>
          <a:bodyPr wrap="square" rtlCol="0">
            <a:spAutoFit/>
          </a:bodyPr>
          <a:lstStyle/>
          <a:p>
            <a:pPr>
              <a:spcBef>
                <a:spcPct val="20000"/>
              </a:spcBef>
              <a:buClr>
                <a:srgbClr val="FF0F00"/>
              </a:buClr>
            </a:pPr>
            <a:r>
              <a:rPr lang="en-US" sz="2800" dirty="0">
                <a:latin typeface="Open Sans" panose="020B0606030504020204" pitchFamily="34" charset="0"/>
                <a:ea typeface="Open Sans" panose="020B0606030504020204" pitchFamily="34" charset="0"/>
                <a:cs typeface="Open Sans" panose="020B0606030504020204" pitchFamily="34" charset="0"/>
              </a:rPr>
              <a:t>Award Structures:</a:t>
            </a:r>
          </a:p>
          <a:p>
            <a:pPr indent="-342900">
              <a:spcBef>
                <a:spcPct val="20000"/>
              </a:spcBef>
              <a:buClr>
                <a:srgbClr val="FF0F00"/>
              </a:buClr>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Single supplier award</a:t>
            </a:r>
          </a:p>
          <a:p>
            <a:pPr indent="-342900">
              <a:spcBef>
                <a:spcPct val="20000"/>
              </a:spcBef>
              <a:buClr>
                <a:srgbClr val="FF0F00"/>
              </a:buClr>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Multi-supplier award</a:t>
            </a:r>
          </a:p>
          <a:p>
            <a:pPr marL="742950" lvl="1" indent="-342900">
              <a:spcBef>
                <a:spcPct val="20000"/>
              </a:spcBef>
              <a:buClr>
                <a:srgbClr val="FF0F00"/>
              </a:buClr>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Line-item award</a:t>
            </a:r>
          </a:p>
          <a:p>
            <a:pPr marL="742950" lvl="1" indent="-342900">
              <a:spcBef>
                <a:spcPct val="20000"/>
              </a:spcBef>
              <a:buClr>
                <a:srgbClr val="FF0F00"/>
              </a:buClr>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Regional award</a:t>
            </a:r>
          </a:p>
          <a:p>
            <a:pPr marL="742950" lvl="1" indent="-342900">
              <a:spcBef>
                <a:spcPct val="20000"/>
              </a:spcBef>
              <a:buClr>
                <a:srgbClr val="FF0F00"/>
              </a:buClr>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Tiered award</a:t>
            </a:r>
          </a:p>
          <a:p>
            <a:pPr marL="742950" lvl="1" indent="-342900">
              <a:spcBef>
                <a:spcPct val="20000"/>
              </a:spcBef>
              <a:buClr>
                <a:srgbClr val="FF0F00"/>
              </a:buClr>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Constant-compete</a:t>
            </a:r>
          </a:p>
        </p:txBody>
      </p:sp>
    </p:spTree>
    <p:extLst>
      <p:ext uri="{BB962C8B-B14F-4D97-AF65-F5344CB8AC3E}">
        <p14:creationId xmlns:p14="http://schemas.microsoft.com/office/powerpoint/2010/main" val="2151653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Single Award Contract Structure</a:t>
            </a:r>
          </a:p>
        </p:txBody>
      </p:sp>
      <p:sp>
        <p:nvSpPr>
          <p:cNvPr id="3" name="Content Placeholder 2"/>
          <p:cNvSpPr>
            <a:spLocks noGrp="1"/>
          </p:cNvSpPr>
          <p:nvPr>
            <p:ph idx="1"/>
          </p:nvPr>
        </p:nvSpPr>
        <p:spPr>
          <a:xfrm>
            <a:off x="0" y="1143000"/>
            <a:ext cx="8763000" cy="4958465"/>
          </a:xfrm>
        </p:spPr>
        <p:txBody>
          <a:bodyPr>
            <a:normAutofit/>
          </a:bodyPr>
          <a:lstStyle/>
          <a:p>
            <a:pPr marL="0" lvl="1" indent="0">
              <a:buNone/>
            </a:pPr>
            <a:r>
              <a:rPr lang="en-US" sz="2400" dirty="0"/>
              <a:t>Contracts that are awarded to only one supplier</a:t>
            </a:r>
          </a:p>
          <a:p>
            <a:pPr marL="0" lvl="1" indent="0">
              <a:buNone/>
            </a:pPr>
            <a:endParaRPr lang="en-US" dirty="0"/>
          </a:p>
          <a:p>
            <a:r>
              <a:rPr lang="en-US" sz="2200" b="1" dirty="0"/>
              <a:t>SWC 303 </a:t>
            </a:r>
            <a:r>
              <a:rPr lang="en-US" sz="2200" dirty="0"/>
              <a:t>Equipment Maintenance</a:t>
            </a:r>
          </a:p>
          <a:p>
            <a:endParaRPr lang="en-US" dirty="0"/>
          </a:p>
        </p:txBody>
      </p:sp>
      <p:pic>
        <p:nvPicPr>
          <p:cNvPr id="3078" name="Picture 6" descr="Image result for black ribb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4364" y="3794951"/>
            <a:ext cx="1294272" cy="22685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479F0DC3-81BE-4D6A-B8EC-AFBA52B9775B}"/>
              </a:ext>
            </a:extLst>
          </p:cNvPr>
          <p:cNvGraphicFramePr>
            <a:graphicFrameLocks noGrp="1"/>
          </p:cNvGraphicFramePr>
          <p:nvPr>
            <p:extLst>
              <p:ext uri="{D42A27DB-BD31-4B8C-83A1-F6EECF244321}">
                <p14:modId xmlns:p14="http://schemas.microsoft.com/office/powerpoint/2010/main" val="4201294552"/>
              </p:ext>
            </p:extLst>
          </p:nvPr>
        </p:nvGraphicFramePr>
        <p:xfrm>
          <a:off x="457200" y="2480288"/>
          <a:ext cx="8229600" cy="1174966"/>
        </p:xfrm>
        <a:graphic>
          <a:graphicData uri="http://schemas.openxmlformats.org/drawingml/2006/table">
            <a:tbl>
              <a:tblPr/>
              <a:tblGrid>
                <a:gridCol w="668847">
                  <a:extLst>
                    <a:ext uri="{9D8B030D-6E8A-4147-A177-3AD203B41FA5}">
                      <a16:colId xmlns:a16="http://schemas.microsoft.com/office/drawing/2014/main" val="511308595"/>
                    </a:ext>
                  </a:extLst>
                </a:gridCol>
                <a:gridCol w="1883918">
                  <a:extLst>
                    <a:ext uri="{9D8B030D-6E8A-4147-A177-3AD203B41FA5}">
                      <a16:colId xmlns:a16="http://schemas.microsoft.com/office/drawing/2014/main" val="3247510567"/>
                    </a:ext>
                  </a:extLst>
                </a:gridCol>
                <a:gridCol w="1790635">
                  <a:extLst>
                    <a:ext uri="{9D8B030D-6E8A-4147-A177-3AD203B41FA5}">
                      <a16:colId xmlns:a16="http://schemas.microsoft.com/office/drawing/2014/main" val="2594444012"/>
                    </a:ext>
                  </a:extLst>
                </a:gridCol>
                <a:gridCol w="1524000">
                  <a:extLst>
                    <a:ext uri="{9D8B030D-6E8A-4147-A177-3AD203B41FA5}">
                      <a16:colId xmlns:a16="http://schemas.microsoft.com/office/drawing/2014/main" val="3319602761"/>
                    </a:ext>
                  </a:extLst>
                </a:gridCol>
                <a:gridCol w="2362200">
                  <a:extLst>
                    <a:ext uri="{9D8B030D-6E8A-4147-A177-3AD203B41FA5}">
                      <a16:colId xmlns:a16="http://schemas.microsoft.com/office/drawing/2014/main" val="3178078095"/>
                    </a:ext>
                  </a:extLst>
                </a:gridCol>
              </a:tblGrid>
              <a:tr h="263672">
                <a:tc>
                  <a:txBody>
                    <a:bodyPr/>
                    <a:lstStyle/>
                    <a:p>
                      <a:pPr algn="ctr" fontAlgn="b"/>
                      <a:r>
                        <a:rPr lang="en-US" sz="1800" b="1" i="0" u="none" strike="noStrike" dirty="0">
                          <a:solidFill>
                            <a:srgbClr val="000000"/>
                          </a:solidFill>
                          <a:effectLst/>
                          <a:latin typeface="arial" panose="020B0604020202020204" pitchFamily="34" charset="0"/>
                        </a:rPr>
                        <a:t>SWC </a:t>
                      </a:r>
                      <a:r>
                        <a:rPr lang="en-US" sz="1800" b="1" i="0" u="none" strike="noStrike" dirty="0" err="1">
                          <a:solidFill>
                            <a:srgbClr val="000000"/>
                          </a:solidFill>
                          <a:effectLst/>
                          <a:latin typeface="arial" panose="020B0604020202020204" pitchFamily="34" charset="0"/>
                        </a:rPr>
                        <a:t>Nbr</a:t>
                      </a:r>
                      <a:r>
                        <a:rPr lang="en-US" sz="1800" b="1" i="0" u="none" strike="noStrike" dirty="0">
                          <a:solidFill>
                            <a:srgbClr val="000000"/>
                          </a:solidFill>
                          <a:effectLst/>
                          <a:latin typeface="arial" panose="020B0604020202020204" pitchFamily="34" charset="0"/>
                        </a:rPr>
                        <a:t>.</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800" b="1" i="0" u="none" strike="noStrike" dirty="0">
                          <a:solidFill>
                            <a:srgbClr val="000000"/>
                          </a:solidFill>
                          <a:effectLst/>
                          <a:latin typeface="arial" panose="020B0604020202020204" pitchFamily="34" charset="0"/>
                        </a:rPr>
                        <a:t>SWC Statewide Contract Name</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800" b="1" i="0" u="none" strike="noStrike" dirty="0">
                          <a:solidFill>
                            <a:srgbClr val="000000"/>
                          </a:solidFill>
                          <a:effectLst/>
                          <a:latin typeface="arial" panose="020B0604020202020204" pitchFamily="34" charset="0"/>
                        </a:rPr>
                        <a:t>Edison Contract Number</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800" b="1" i="0" u="none" strike="noStrike">
                          <a:solidFill>
                            <a:srgbClr val="000000"/>
                          </a:solidFill>
                          <a:effectLst/>
                          <a:latin typeface="arial" panose="020B0604020202020204" pitchFamily="34" charset="0"/>
                        </a:rPr>
                        <a:t>Contract Begin Date</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800" b="1" i="0" u="none" strike="noStrike" dirty="0">
                          <a:solidFill>
                            <a:srgbClr val="000000"/>
                          </a:solidFill>
                          <a:effectLst/>
                          <a:latin typeface="arial" panose="020B0604020202020204" pitchFamily="34" charset="0"/>
                        </a:rPr>
                        <a:t>Supplier Name</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295515090"/>
                  </a:ext>
                </a:extLst>
              </a:tr>
              <a:tr h="448775">
                <a:tc>
                  <a:txBody>
                    <a:bodyPr/>
                    <a:lstStyle/>
                    <a:p>
                      <a:pPr algn="ctr" fontAlgn="b"/>
                      <a:r>
                        <a:rPr lang="en-US" sz="2000" b="0" i="0" u="none" strike="noStrike" dirty="0">
                          <a:solidFill>
                            <a:srgbClr val="000000"/>
                          </a:solidFill>
                          <a:effectLst/>
                          <a:latin typeface="Calibri" panose="020F0502020204030204" pitchFamily="34" charset="0"/>
                        </a:rPr>
                        <a:t>303</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Equipment Maintenance</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0000000000000000000066845</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6/1/2020</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 Specialty Underwriters LLC</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814891"/>
                  </a:ext>
                </a:extLst>
              </a:tr>
            </a:tbl>
          </a:graphicData>
        </a:graphic>
      </p:graphicFrame>
    </p:spTree>
    <p:extLst>
      <p:ext uri="{BB962C8B-B14F-4D97-AF65-F5344CB8AC3E}">
        <p14:creationId xmlns:p14="http://schemas.microsoft.com/office/powerpoint/2010/main" val="3242199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Multi-Supplier Award Contract Structure</a:t>
            </a:r>
          </a:p>
        </p:txBody>
      </p:sp>
      <p:sp>
        <p:nvSpPr>
          <p:cNvPr id="3" name="Content Placeholder 2"/>
          <p:cNvSpPr>
            <a:spLocks noGrp="1"/>
          </p:cNvSpPr>
          <p:nvPr>
            <p:ph idx="1"/>
          </p:nvPr>
        </p:nvSpPr>
        <p:spPr>
          <a:xfrm>
            <a:off x="94465" y="1295400"/>
            <a:ext cx="9144000" cy="4958465"/>
          </a:xfrm>
        </p:spPr>
        <p:txBody>
          <a:bodyPr>
            <a:normAutofit/>
          </a:bodyPr>
          <a:lstStyle/>
          <a:p>
            <a:pPr marL="0" lvl="1" indent="0">
              <a:buNone/>
            </a:pPr>
            <a:r>
              <a:rPr lang="en-US" sz="2400" dirty="0"/>
              <a:t>Contracts that are awarded to two or more suppliers </a:t>
            </a:r>
          </a:p>
          <a:p>
            <a:r>
              <a:rPr lang="en-US" sz="2200" b="1" dirty="0"/>
              <a:t>SWC 396 </a:t>
            </a:r>
            <a:r>
              <a:rPr lang="en-US" sz="2200" dirty="0"/>
              <a:t>Legal Research Services</a:t>
            </a:r>
          </a:p>
        </p:txBody>
      </p:sp>
      <p:pic>
        <p:nvPicPr>
          <p:cNvPr id="4" name="Picture 6" descr="Image result for black ribb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66" y="4719004"/>
            <a:ext cx="914400" cy="13873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black ribbon">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4721135"/>
            <a:ext cx="914400" cy="1392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black ribb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6465" y="4719006"/>
            <a:ext cx="914400" cy="13873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black ribb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0566" y="4719006"/>
            <a:ext cx="914400" cy="13873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8C94D40C-3FE1-4A31-AF3E-1034A64145B6}"/>
              </a:ext>
            </a:extLst>
          </p:cNvPr>
          <p:cNvGraphicFramePr>
            <a:graphicFrameLocks noGrp="1"/>
          </p:cNvGraphicFramePr>
          <p:nvPr>
            <p:extLst>
              <p:ext uri="{D42A27DB-BD31-4B8C-83A1-F6EECF244321}">
                <p14:modId xmlns:p14="http://schemas.microsoft.com/office/powerpoint/2010/main" val="2050671388"/>
              </p:ext>
            </p:extLst>
          </p:nvPr>
        </p:nvGraphicFramePr>
        <p:xfrm>
          <a:off x="457200" y="2308112"/>
          <a:ext cx="8197066" cy="2192297"/>
        </p:xfrm>
        <a:graphic>
          <a:graphicData uri="http://schemas.openxmlformats.org/drawingml/2006/table">
            <a:tbl>
              <a:tblPr/>
              <a:tblGrid>
                <a:gridCol w="666202">
                  <a:extLst>
                    <a:ext uri="{9D8B030D-6E8A-4147-A177-3AD203B41FA5}">
                      <a16:colId xmlns:a16="http://schemas.microsoft.com/office/drawing/2014/main" val="2980847220"/>
                    </a:ext>
                  </a:extLst>
                </a:gridCol>
                <a:gridCol w="1876470">
                  <a:extLst>
                    <a:ext uri="{9D8B030D-6E8A-4147-A177-3AD203B41FA5}">
                      <a16:colId xmlns:a16="http://schemas.microsoft.com/office/drawing/2014/main" val="2540492486"/>
                    </a:ext>
                  </a:extLst>
                </a:gridCol>
                <a:gridCol w="1590558">
                  <a:extLst>
                    <a:ext uri="{9D8B030D-6E8A-4147-A177-3AD203B41FA5}">
                      <a16:colId xmlns:a16="http://schemas.microsoft.com/office/drawing/2014/main" val="3971789194"/>
                    </a:ext>
                  </a:extLst>
                </a:gridCol>
                <a:gridCol w="1265786">
                  <a:extLst>
                    <a:ext uri="{9D8B030D-6E8A-4147-A177-3AD203B41FA5}">
                      <a16:colId xmlns:a16="http://schemas.microsoft.com/office/drawing/2014/main" val="3435131211"/>
                    </a:ext>
                  </a:extLst>
                </a:gridCol>
                <a:gridCol w="2798050">
                  <a:extLst>
                    <a:ext uri="{9D8B030D-6E8A-4147-A177-3AD203B41FA5}">
                      <a16:colId xmlns:a16="http://schemas.microsoft.com/office/drawing/2014/main" val="3319926086"/>
                    </a:ext>
                  </a:extLst>
                </a:gridCol>
              </a:tblGrid>
              <a:tr h="521288">
                <a:tc>
                  <a:txBody>
                    <a:bodyPr/>
                    <a:lstStyle/>
                    <a:p>
                      <a:pPr algn="ctr" fontAlgn="b"/>
                      <a:r>
                        <a:rPr lang="en-US" sz="1600" b="1" i="0" u="none" strike="noStrike" dirty="0">
                          <a:solidFill>
                            <a:srgbClr val="000000"/>
                          </a:solidFill>
                          <a:effectLst/>
                          <a:latin typeface="arial" panose="020B0604020202020204" pitchFamily="34" charset="0"/>
                        </a:rPr>
                        <a:t>SWC </a:t>
                      </a:r>
                      <a:r>
                        <a:rPr lang="en-US" sz="1600" b="1" i="0" u="none" strike="noStrike" dirty="0" err="1">
                          <a:solidFill>
                            <a:srgbClr val="000000"/>
                          </a:solidFill>
                          <a:effectLst/>
                          <a:latin typeface="arial" panose="020B0604020202020204" pitchFamily="34" charset="0"/>
                        </a:rPr>
                        <a:t>Nbr</a:t>
                      </a:r>
                      <a:r>
                        <a:rPr lang="en-US" sz="1600" b="1" i="0" u="none" strike="noStrike" dirty="0">
                          <a:solidFill>
                            <a:srgbClr val="000000"/>
                          </a:solidFill>
                          <a:effectLst/>
                          <a:latin typeface="arial" panose="020B0604020202020204" pitchFamily="34" charset="0"/>
                        </a:rPr>
                        <a:t>.</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dirty="0">
                          <a:solidFill>
                            <a:srgbClr val="000000"/>
                          </a:solidFill>
                          <a:effectLst/>
                          <a:latin typeface="arial" panose="020B0604020202020204" pitchFamily="34" charset="0"/>
                        </a:rPr>
                        <a:t>SWC Statewide Contract Name</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dirty="0">
                          <a:solidFill>
                            <a:srgbClr val="000000"/>
                          </a:solidFill>
                          <a:effectLst/>
                          <a:latin typeface="arial" panose="020B0604020202020204" pitchFamily="34" charset="0"/>
                        </a:rPr>
                        <a:t>Edison Contract Number</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dirty="0">
                          <a:solidFill>
                            <a:srgbClr val="000000"/>
                          </a:solidFill>
                          <a:effectLst/>
                          <a:latin typeface="arial" panose="020B0604020202020204" pitchFamily="34" charset="0"/>
                        </a:rPr>
                        <a:t>Contract Begin Date</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dirty="0">
                          <a:solidFill>
                            <a:srgbClr val="000000"/>
                          </a:solidFill>
                          <a:effectLst/>
                          <a:latin typeface="arial" panose="020B0604020202020204" pitchFamily="34" charset="0"/>
                        </a:rPr>
                        <a:t>Supplier Name</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437412587"/>
                  </a:ext>
                </a:extLst>
              </a:tr>
              <a:tr h="543688">
                <a:tc>
                  <a:txBody>
                    <a:bodyPr/>
                    <a:lstStyle/>
                    <a:p>
                      <a:pPr algn="l" fontAlgn="b"/>
                      <a:r>
                        <a:rPr lang="en-US" sz="1800" b="0" i="0" u="none" strike="noStrike" dirty="0">
                          <a:solidFill>
                            <a:srgbClr val="000000"/>
                          </a:solidFill>
                          <a:effectLst/>
                          <a:latin typeface="Calibri" panose="020F0502020204030204" pitchFamily="34" charset="0"/>
                        </a:rPr>
                        <a:t>396</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Legal Research Services</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0000000000000000000064777</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10/29/2019</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RELX Group</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804582"/>
                  </a:ext>
                </a:extLst>
              </a:tr>
              <a:tr h="543688">
                <a:tc>
                  <a:txBody>
                    <a:bodyPr/>
                    <a:lstStyle/>
                    <a:p>
                      <a:pPr algn="l" fontAlgn="b"/>
                      <a:r>
                        <a:rPr lang="en-US" sz="1800" b="0" i="0" u="none" strike="noStrike" dirty="0">
                          <a:solidFill>
                            <a:srgbClr val="000000"/>
                          </a:solidFill>
                          <a:effectLst/>
                          <a:latin typeface="Calibri" panose="020F0502020204030204" pitchFamily="34" charset="0"/>
                        </a:rPr>
                        <a:t>396</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Legal Research Services</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NV00000000000000000064776</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10/29/2019</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 LexisNexis Risk Solutions FL </a:t>
                      </a:r>
                      <a:endParaRPr lang="en-US" dirty="0"/>
                    </a:p>
                    <a:p>
                      <a:pPr lvl="0" algn="l">
                        <a:buNone/>
                      </a:pPr>
                      <a:r>
                        <a:rPr lang="en-US" sz="1800" b="0" i="0" u="none" strike="noStrike" dirty="0">
                          <a:solidFill>
                            <a:srgbClr val="000000"/>
                          </a:solidFill>
                          <a:effectLst/>
                          <a:latin typeface="Calibri"/>
                        </a:rPr>
                        <a:t> Inc.</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223116"/>
                  </a:ext>
                </a:extLst>
              </a:tr>
              <a:tr h="543688">
                <a:tc>
                  <a:txBody>
                    <a:bodyPr/>
                    <a:lstStyle/>
                    <a:p>
                      <a:pPr algn="l" fontAlgn="b"/>
                      <a:r>
                        <a:rPr lang="en-US" sz="1800" b="0" i="0" u="none" strike="noStrike" dirty="0">
                          <a:solidFill>
                            <a:srgbClr val="000000"/>
                          </a:solidFill>
                          <a:effectLst/>
                          <a:latin typeface="Calibri" panose="020F0502020204030204" pitchFamily="34" charset="0"/>
                        </a:rPr>
                        <a:t>396</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Legal Research Services</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0000000000000000000064780</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10/29/2019</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West Publishing Corp.</a:t>
                      </a:r>
                    </a:p>
                  </a:txBody>
                  <a:tcPr marL="8363" marR="8363" marT="8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663990"/>
                  </a:ext>
                </a:extLst>
              </a:tr>
            </a:tbl>
          </a:graphicData>
        </a:graphic>
      </p:graphicFrame>
    </p:spTree>
    <p:extLst>
      <p:ext uri="{BB962C8B-B14F-4D97-AF65-F5344CB8AC3E}">
        <p14:creationId xmlns:p14="http://schemas.microsoft.com/office/powerpoint/2010/main" val="88711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spcBef>
                <a:spcPts val="1800"/>
              </a:spcBef>
            </a:pPr>
            <a:r>
              <a:rPr lang="en-US" dirty="0"/>
              <a:t>Category Management &amp; the Category Teams</a:t>
            </a:r>
            <a:endParaRPr lang="en-US" sz="3100" dirty="0"/>
          </a:p>
        </p:txBody>
      </p:sp>
    </p:spTree>
    <p:extLst>
      <p:ext uri="{BB962C8B-B14F-4D97-AF65-F5344CB8AC3E}">
        <p14:creationId xmlns:p14="http://schemas.microsoft.com/office/powerpoint/2010/main" val="3640077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2342-B285-4C30-8957-53F14DFA1C0B}"/>
              </a:ext>
            </a:extLst>
          </p:cNvPr>
          <p:cNvSpPr>
            <a:spLocks noGrp="1"/>
          </p:cNvSpPr>
          <p:nvPr>
            <p:ph type="title"/>
          </p:nvPr>
        </p:nvSpPr>
        <p:spPr>
          <a:xfrm>
            <a:off x="152400" y="177803"/>
            <a:ext cx="8839200" cy="736597"/>
          </a:xfrm>
        </p:spPr>
        <p:txBody>
          <a:bodyPr/>
          <a:lstStyle/>
          <a:p>
            <a:r>
              <a:rPr lang="en-US" dirty="0"/>
              <a:t>Line Award Contract Structure</a:t>
            </a:r>
          </a:p>
        </p:txBody>
      </p:sp>
      <p:sp>
        <p:nvSpPr>
          <p:cNvPr id="3" name="Content Placeholder 2">
            <a:extLst>
              <a:ext uri="{FF2B5EF4-FFF2-40B4-BE49-F238E27FC236}">
                <a16:creationId xmlns:a16="http://schemas.microsoft.com/office/drawing/2014/main" id="{45DA68D9-1BF0-4795-8A09-9AFB86CCBB44}"/>
              </a:ext>
            </a:extLst>
          </p:cNvPr>
          <p:cNvSpPr>
            <a:spLocks noGrp="1"/>
          </p:cNvSpPr>
          <p:nvPr>
            <p:ph idx="1"/>
          </p:nvPr>
        </p:nvSpPr>
        <p:spPr>
          <a:xfrm>
            <a:off x="152400" y="2432931"/>
            <a:ext cx="4191000" cy="4247266"/>
          </a:xfrm>
        </p:spPr>
        <p:txBody>
          <a:bodyPr/>
          <a:lstStyle/>
          <a:p>
            <a:r>
              <a:rPr lang="en-US" sz="2400" dirty="0"/>
              <a:t>Ecolab Inc – Contract 61234:</a:t>
            </a:r>
          </a:p>
          <a:p>
            <a:endParaRPr lang="en-US" dirty="0"/>
          </a:p>
        </p:txBody>
      </p:sp>
      <p:sp>
        <p:nvSpPr>
          <p:cNvPr id="4" name="Content Placeholder 3">
            <a:extLst>
              <a:ext uri="{FF2B5EF4-FFF2-40B4-BE49-F238E27FC236}">
                <a16:creationId xmlns:a16="http://schemas.microsoft.com/office/drawing/2014/main" id="{08014E3B-0535-4EA9-B86E-5B1752BD495B}"/>
              </a:ext>
            </a:extLst>
          </p:cNvPr>
          <p:cNvSpPr>
            <a:spLocks noGrp="1"/>
          </p:cNvSpPr>
          <p:nvPr>
            <p:ph idx="13"/>
          </p:nvPr>
        </p:nvSpPr>
        <p:spPr>
          <a:xfrm>
            <a:off x="4478020" y="2432931"/>
            <a:ext cx="4191000" cy="4247266"/>
          </a:xfrm>
        </p:spPr>
        <p:txBody>
          <a:bodyPr/>
          <a:lstStyle/>
          <a:p>
            <a:r>
              <a:rPr lang="en-US" sz="2200" dirty="0"/>
              <a:t>Diamond Chemical Company – Contract 61233:</a:t>
            </a:r>
          </a:p>
          <a:p>
            <a:pPr marL="0" indent="0">
              <a:buNone/>
            </a:pPr>
            <a:endParaRPr lang="en-US" sz="2200" dirty="0"/>
          </a:p>
        </p:txBody>
      </p:sp>
      <p:sp>
        <p:nvSpPr>
          <p:cNvPr id="5" name="TextBox 4">
            <a:extLst>
              <a:ext uri="{FF2B5EF4-FFF2-40B4-BE49-F238E27FC236}">
                <a16:creationId xmlns:a16="http://schemas.microsoft.com/office/drawing/2014/main" id="{CF6B28A9-B9A1-42F6-8009-39629B6A2395}"/>
              </a:ext>
            </a:extLst>
          </p:cNvPr>
          <p:cNvSpPr txBox="1"/>
          <p:nvPr/>
        </p:nvSpPr>
        <p:spPr>
          <a:xfrm>
            <a:off x="152400" y="1122920"/>
            <a:ext cx="8991600" cy="1200329"/>
          </a:xfrm>
          <a:prstGeom prst="rect">
            <a:avLst/>
          </a:prstGeom>
          <a:noFill/>
        </p:spPr>
        <p:txBody>
          <a:bodyPr wrap="square" rtlCol="0">
            <a:spAutoFit/>
          </a:bodyPr>
          <a:lstStyle/>
          <a:p>
            <a:pPr marL="285750" indent="-285750">
              <a:buClr>
                <a:srgbClr val="FF0F00"/>
              </a:buClr>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Contracts that are awarded based on lowest cost per line item</a:t>
            </a:r>
          </a:p>
          <a:p>
            <a:pPr marL="742950" lvl="1" indent="-285750">
              <a:buClr>
                <a:srgbClr val="FF0F00"/>
              </a:buClr>
              <a:buFont typeface="Arial" panose="020B0604020202020204" pitchFamily="34" charset="0"/>
              <a:buChar char="•"/>
            </a:pPr>
            <a:r>
              <a:rPr lang="en-US" sz="2400" b="1" dirty="0">
                <a:latin typeface="Open Sans" panose="020B0606030504020204" pitchFamily="34" charset="0"/>
                <a:ea typeface="Open Sans" panose="020B0606030504020204" pitchFamily="34" charset="0"/>
                <a:cs typeface="Open Sans" panose="020B0606030504020204" pitchFamily="34" charset="0"/>
              </a:rPr>
              <a:t>SWC 521</a:t>
            </a:r>
            <a:r>
              <a:rPr lang="en-US" sz="2400" dirty="0">
                <a:latin typeface="Open Sans" panose="020B0606030504020204" pitchFamily="34" charset="0"/>
                <a:ea typeface="Open Sans" panose="020B0606030504020204" pitchFamily="34" charset="0"/>
                <a:cs typeface="Open Sans" panose="020B0606030504020204" pitchFamily="34" charset="0"/>
              </a:rPr>
              <a:t> Laundry Detergents &amp; Compounds</a:t>
            </a:r>
          </a:p>
        </p:txBody>
      </p:sp>
      <p:pic>
        <p:nvPicPr>
          <p:cNvPr id="8" name="Picture 7">
            <a:extLst>
              <a:ext uri="{FF2B5EF4-FFF2-40B4-BE49-F238E27FC236}">
                <a16:creationId xmlns:a16="http://schemas.microsoft.com/office/drawing/2014/main" id="{2FA4B793-01E3-4173-870C-3D12887F596C}"/>
              </a:ext>
            </a:extLst>
          </p:cNvPr>
          <p:cNvPicPr>
            <a:picLocks noChangeAspect="1"/>
          </p:cNvPicPr>
          <p:nvPr/>
        </p:nvPicPr>
        <p:blipFill>
          <a:blip r:embed="rId3"/>
          <a:stretch>
            <a:fillRect/>
          </a:stretch>
        </p:blipFill>
        <p:spPr>
          <a:xfrm>
            <a:off x="392912" y="3488472"/>
            <a:ext cx="3958896" cy="2092559"/>
          </a:xfrm>
          <a:prstGeom prst="rect">
            <a:avLst/>
          </a:prstGeom>
        </p:spPr>
      </p:pic>
      <p:pic>
        <p:nvPicPr>
          <p:cNvPr id="11" name="Picture 10">
            <a:extLst>
              <a:ext uri="{FF2B5EF4-FFF2-40B4-BE49-F238E27FC236}">
                <a16:creationId xmlns:a16="http://schemas.microsoft.com/office/drawing/2014/main" id="{9D188A74-E082-4BB4-B5C4-BBB24ED41E97}"/>
              </a:ext>
            </a:extLst>
          </p:cNvPr>
          <p:cNvPicPr>
            <a:picLocks noChangeAspect="1"/>
          </p:cNvPicPr>
          <p:nvPr/>
        </p:nvPicPr>
        <p:blipFill>
          <a:blip r:embed="rId4"/>
          <a:stretch>
            <a:fillRect/>
          </a:stretch>
        </p:blipFill>
        <p:spPr>
          <a:xfrm>
            <a:off x="4934848" y="3488472"/>
            <a:ext cx="4183752" cy="1926076"/>
          </a:xfrm>
          <a:prstGeom prst="rect">
            <a:avLst/>
          </a:prstGeom>
        </p:spPr>
      </p:pic>
    </p:spTree>
    <p:extLst>
      <p:ext uri="{BB962C8B-B14F-4D97-AF65-F5344CB8AC3E}">
        <p14:creationId xmlns:p14="http://schemas.microsoft.com/office/powerpoint/2010/main" val="379069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9D16-FBFB-4369-9D23-E31ADB465421}"/>
              </a:ext>
            </a:extLst>
          </p:cNvPr>
          <p:cNvSpPr>
            <a:spLocks noGrp="1"/>
          </p:cNvSpPr>
          <p:nvPr>
            <p:ph type="title"/>
          </p:nvPr>
        </p:nvSpPr>
        <p:spPr/>
        <p:txBody>
          <a:bodyPr/>
          <a:lstStyle/>
          <a:p>
            <a:r>
              <a:rPr lang="en-US" dirty="0"/>
              <a:t>Regional Award Contract Structure</a:t>
            </a:r>
          </a:p>
        </p:txBody>
      </p:sp>
      <p:sp>
        <p:nvSpPr>
          <p:cNvPr id="3" name="Content Placeholder 2">
            <a:extLst>
              <a:ext uri="{FF2B5EF4-FFF2-40B4-BE49-F238E27FC236}">
                <a16:creationId xmlns:a16="http://schemas.microsoft.com/office/drawing/2014/main" id="{CDB641C8-1721-402A-8B45-3E5CFBB8D063}"/>
              </a:ext>
            </a:extLst>
          </p:cNvPr>
          <p:cNvSpPr>
            <a:spLocks noGrp="1"/>
          </p:cNvSpPr>
          <p:nvPr>
            <p:ph idx="1"/>
          </p:nvPr>
        </p:nvSpPr>
        <p:spPr>
          <a:xfrm>
            <a:off x="228600" y="1330767"/>
            <a:ext cx="8763000" cy="4958465"/>
          </a:xfrm>
        </p:spPr>
        <p:txBody>
          <a:bodyPr/>
          <a:lstStyle/>
          <a:p>
            <a:r>
              <a:rPr lang="en-US" dirty="0"/>
              <a:t>Contracts awarded by TDOT Region </a:t>
            </a:r>
          </a:p>
          <a:p>
            <a:endParaRPr lang="en-US" dirty="0"/>
          </a:p>
        </p:txBody>
      </p:sp>
      <p:pic>
        <p:nvPicPr>
          <p:cNvPr id="4" name="Picture 3">
            <a:extLst>
              <a:ext uri="{FF2B5EF4-FFF2-40B4-BE49-F238E27FC236}">
                <a16:creationId xmlns:a16="http://schemas.microsoft.com/office/drawing/2014/main" id="{97CAAEA6-F63C-4F9A-BEC0-0006C43A5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62200"/>
            <a:ext cx="8305800" cy="2895600"/>
          </a:xfrm>
          <a:prstGeom prst="rect">
            <a:avLst/>
          </a:prstGeom>
        </p:spPr>
      </p:pic>
    </p:spTree>
    <p:extLst>
      <p:ext uri="{BB962C8B-B14F-4D97-AF65-F5344CB8AC3E}">
        <p14:creationId xmlns:p14="http://schemas.microsoft.com/office/powerpoint/2010/main" val="46437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Regional Award Contract Structure</a:t>
            </a:r>
          </a:p>
        </p:txBody>
      </p:sp>
      <p:sp>
        <p:nvSpPr>
          <p:cNvPr id="6" name="Content Placeholder 2"/>
          <p:cNvSpPr txBox="1">
            <a:spLocks/>
          </p:cNvSpPr>
          <p:nvPr/>
        </p:nvSpPr>
        <p:spPr>
          <a:xfrm>
            <a:off x="152400" y="1219200"/>
            <a:ext cx="8763000" cy="49584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Font typeface="Arial" panose="020B0604020202020204" pitchFamily="34" charset="0"/>
              <a:buNone/>
            </a:pPr>
            <a:r>
              <a:rPr lang="en-US" sz="2400" dirty="0"/>
              <a:t>Contracts that are awarded based on region dependency</a:t>
            </a:r>
          </a:p>
          <a:p>
            <a:r>
              <a:rPr lang="en-US" sz="2200" b="1" dirty="0"/>
              <a:t>SWC 370 Uniforms, Linen, &amp; Dust Control</a:t>
            </a:r>
          </a:p>
        </p:txBody>
      </p:sp>
      <p:pic>
        <p:nvPicPr>
          <p:cNvPr id="4" name="Picture 3">
            <a:extLst>
              <a:ext uri="{FF2B5EF4-FFF2-40B4-BE49-F238E27FC236}">
                <a16:creationId xmlns:a16="http://schemas.microsoft.com/office/drawing/2014/main" id="{EDC9CDF6-40C0-43E4-ABC4-9F5BE5D17D3B}"/>
              </a:ext>
            </a:extLst>
          </p:cNvPr>
          <p:cNvPicPr>
            <a:picLocks noChangeAspect="1"/>
          </p:cNvPicPr>
          <p:nvPr/>
        </p:nvPicPr>
        <p:blipFill rotWithShape="1">
          <a:blip r:embed="rId4"/>
          <a:srcRect r="20833"/>
          <a:stretch/>
        </p:blipFill>
        <p:spPr>
          <a:xfrm>
            <a:off x="228600" y="2362200"/>
            <a:ext cx="8472615" cy="3407465"/>
          </a:xfrm>
          <a:prstGeom prst="rect">
            <a:avLst/>
          </a:prstGeom>
        </p:spPr>
      </p:pic>
    </p:spTree>
    <p:extLst>
      <p:ext uri="{BB962C8B-B14F-4D97-AF65-F5344CB8AC3E}">
        <p14:creationId xmlns:p14="http://schemas.microsoft.com/office/powerpoint/2010/main" val="3800264028"/>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C:\Users\ba10417\AppData\Local\Microsoft\Windows\INetCache\IE\WCFH5OW9\abc_blocks[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961"/>
          <a:stretch/>
        </p:blipFill>
        <p:spPr bwMode="auto">
          <a:xfrm>
            <a:off x="4038600" y="4456700"/>
            <a:ext cx="1609581" cy="14340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800" dirty="0"/>
              <a:t>Tiered Award Contract Structure</a:t>
            </a:r>
          </a:p>
        </p:txBody>
      </p:sp>
      <p:sp>
        <p:nvSpPr>
          <p:cNvPr id="3" name="Content Placeholder 2"/>
          <p:cNvSpPr>
            <a:spLocks noGrp="1"/>
          </p:cNvSpPr>
          <p:nvPr>
            <p:ph idx="1"/>
          </p:nvPr>
        </p:nvSpPr>
        <p:spPr>
          <a:xfrm>
            <a:off x="0" y="1223010"/>
            <a:ext cx="8763000" cy="4958465"/>
          </a:xfrm>
        </p:spPr>
        <p:txBody>
          <a:bodyPr/>
          <a:lstStyle/>
          <a:p>
            <a:pPr marL="0" lvl="1" indent="0">
              <a:buNone/>
            </a:pPr>
            <a:r>
              <a:rPr lang="en-US" sz="2400" dirty="0"/>
              <a:t>Contracts that have a supplier hierarchy </a:t>
            </a:r>
            <a:endParaRPr lang="en-US" sz="1800" dirty="0"/>
          </a:p>
          <a:p>
            <a:endParaRPr lang="en-US" dirty="0"/>
          </a:p>
        </p:txBody>
      </p:sp>
      <p:sp>
        <p:nvSpPr>
          <p:cNvPr id="5" name="Content Placeholder 2"/>
          <p:cNvSpPr txBox="1">
            <a:spLocks/>
          </p:cNvSpPr>
          <p:nvPr/>
        </p:nvSpPr>
        <p:spPr>
          <a:xfrm>
            <a:off x="0" y="1710405"/>
            <a:ext cx="8763000" cy="48259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t>SWC 700 </a:t>
            </a:r>
            <a:r>
              <a:rPr lang="en-US" dirty="0"/>
              <a:t>HVAC, Electrical, Plumbing, Boiler, and Chiller Systems</a:t>
            </a:r>
            <a:endParaRPr lang="en-US" sz="2200" dirty="0"/>
          </a:p>
          <a:p>
            <a:endParaRPr lang="en-US" dirty="0"/>
          </a:p>
        </p:txBody>
      </p:sp>
      <p:sp>
        <p:nvSpPr>
          <p:cNvPr id="4" name="AutoShape 2" descr="Image result for abc blocks">
            <a:hlinkClick r:id="rId4"/>
          </p:cNvPr>
          <p:cNvSpPr>
            <a:spLocks noChangeAspect="1" noChangeArrowheads="1"/>
          </p:cNvSpPr>
          <p:nvPr/>
        </p:nvSpPr>
        <p:spPr bwMode="auto">
          <a:xfrm>
            <a:off x="117475" y="-1089025"/>
            <a:ext cx="5162550" cy="2276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3B0F7AA7-3547-4823-9A9C-1B5C014B69DD}"/>
              </a:ext>
            </a:extLst>
          </p:cNvPr>
          <p:cNvPicPr>
            <a:picLocks noChangeAspect="1"/>
          </p:cNvPicPr>
          <p:nvPr/>
        </p:nvPicPr>
        <p:blipFill>
          <a:blip r:embed="rId5"/>
          <a:stretch>
            <a:fillRect/>
          </a:stretch>
        </p:blipFill>
        <p:spPr>
          <a:xfrm>
            <a:off x="172720" y="2457180"/>
            <a:ext cx="8839200" cy="1943640"/>
          </a:xfrm>
          <a:prstGeom prst="rect">
            <a:avLst/>
          </a:prstGeom>
        </p:spPr>
      </p:pic>
    </p:spTree>
    <p:extLst>
      <p:ext uri="{BB962C8B-B14F-4D97-AF65-F5344CB8AC3E}">
        <p14:creationId xmlns:p14="http://schemas.microsoft.com/office/powerpoint/2010/main" val="2401562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Constant-Compete Contract Structure </a:t>
            </a:r>
          </a:p>
        </p:txBody>
      </p:sp>
      <p:sp>
        <p:nvSpPr>
          <p:cNvPr id="3" name="Content Placeholder 2"/>
          <p:cNvSpPr>
            <a:spLocks noGrp="1"/>
          </p:cNvSpPr>
          <p:nvPr>
            <p:ph idx="1"/>
          </p:nvPr>
        </p:nvSpPr>
        <p:spPr>
          <a:xfrm>
            <a:off x="228600" y="1206503"/>
            <a:ext cx="8915400" cy="1206497"/>
          </a:xfrm>
        </p:spPr>
        <p:txBody>
          <a:bodyPr>
            <a:normAutofit/>
          </a:bodyPr>
          <a:lstStyle/>
          <a:p>
            <a:pPr marL="0" indent="0">
              <a:buNone/>
            </a:pPr>
            <a:r>
              <a:rPr lang="en-US" dirty="0"/>
              <a:t>Multiple suppliers awarded on contract. User requests quotes to compete their job among awarded suppliers and awards job to lowest cost supplier.</a:t>
            </a:r>
          </a:p>
        </p:txBody>
      </p:sp>
      <p:sp>
        <p:nvSpPr>
          <p:cNvPr id="4" name="Content Placeholder 2"/>
          <p:cNvSpPr txBox="1">
            <a:spLocks/>
          </p:cNvSpPr>
          <p:nvPr/>
        </p:nvSpPr>
        <p:spPr>
          <a:xfrm>
            <a:off x="228600" y="2479040"/>
            <a:ext cx="8763000" cy="482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t>RSWC 3999 NASPO COTS Software</a:t>
            </a:r>
            <a:endParaRPr lang="en-US" sz="2200" dirty="0"/>
          </a:p>
          <a:p>
            <a:endParaRPr lang="en-US" dirty="0"/>
          </a:p>
        </p:txBody>
      </p:sp>
      <p:graphicFrame>
        <p:nvGraphicFramePr>
          <p:cNvPr id="7" name="Table 7">
            <a:extLst>
              <a:ext uri="{FF2B5EF4-FFF2-40B4-BE49-F238E27FC236}">
                <a16:creationId xmlns:a16="http://schemas.microsoft.com/office/drawing/2014/main" id="{3925F6E6-9C1F-437F-AAD9-AF6C24CC715C}"/>
              </a:ext>
            </a:extLst>
          </p:cNvPr>
          <p:cNvGraphicFramePr>
            <a:graphicFrameLocks noGrp="1"/>
          </p:cNvGraphicFramePr>
          <p:nvPr>
            <p:extLst>
              <p:ext uri="{D42A27DB-BD31-4B8C-83A1-F6EECF244321}">
                <p14:modId xmlns:p14="http://schemas.microsoft.com/office/powerpoint/2010/main" val="3246276908"/>
              </p:ext>
            </p:extLst>
          </p:nvPr>
        </p:nvGraphicFramePr>
        <p:xfrm>
          <a:off x="723900" y="3200400"/>
          <a:ext cx="7696200" cy="2590804"/>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3921510651"/>
                    </a:ext>
                  </a:extLst>
                </a:gridCol>
                <a:gridCol w="2565400">
                  <a:extLst>
                    <a:ext uri="{9D8B030D-6E8A-4147-A177-3AD203B41FA5}">
                      <a16:colId xmlns:a16="http://schemas.microsoft.com/office/drawing/2014/main" val="1029842856"/>
                    </a:ext>
                  </a:extLst>
                </a:gridCol>
                <a:gridCol w="2565400">
                  <a:extLst>
                    <a:ext uri="{9D8B030D-6E8A-4147-A177-3AD203B41FA5}">
                      <a16:colId xmlns:a16="http://schemas.microsoft.com/office/drawing/2014/main" val="1287486106"/>
                    </a:ext>
                  </a:extLst>
                </a:gridCol>
              </a:tblGrid>
              <a:tr h="647701">
                <a:tc>
                  <a:txBody>
                    <a:bodyPr/>
                    <a:lstStyle/>
                    <a:p>
                      <a:r>
                        <a:rPr lang="en-US" sz="2400" dirty="0">
                          <a:solidFill>
                            <a:schemeClr val="tx1"/>
                          </a:solidFill>
                        </a:rPr>
                        <a:t>Edison Contract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dirty="0">
                          <a:solidFill>
                            <a:schemeClr val="tx1"/>
                          </a:solidFill>
                        </a:rPr>
                        <a:t>Supplier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dirty="0">
                          <a:solidFill>
                            <a:schemeClr val="tx1"/>
                          </a:solidFill>
                        </a:rPr>
                        <a:t>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6591207"/>
                  </a:ext>
                </a:extLst>
              </a:tr>
              <a:tr h="647701">
                <a:tc>
                  <a:txBody>
                    <a:bodyPr/>
                    <a:lstStyle/>
                    <a:p>
                      <a:r>
                        <a:rPr lang="en-US" sz="2400" dirty="0"/>
                        <a:t>63087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dirty="0"/>
                        <a:t>CDWG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algn="ctr"/>
                      <a:r>
                        <a:rPr lang="en-US" sz="2400" dirty="0"/>
                        <a:t>Commercial off-the-shelf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1879367"/>
                  </a:ext>
                </a:extLst>
              </a:tr>
              <a:tr h="647701">
                <a:tc>
                  <a:txBody>
                    <a:bodyPr/>
                    <a:lstStyle/>
                    <a:p>
                      <a:r>
                        <a:rPr lang="en-US" sz="2400" dirty="0"/>
                        <a:t>63066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dirty="0"/>
                        <a:t>SHI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dirty="0"/>
                    </a:p>
                  </a:txBody>
                  <a:tcPr/>
                </a:tc>
                <a:extLst>
                  <a:ext uri="{0D108BD9-81ED-4DB2-BD59-A6C34878D82A}">
                    <a16:rowId xmlns:a16="http://schemas.microsoft.com/office/drawing/2014/main" val="3996395262"/>
                  </a:ext>
                </a:extLst>
              </a:tr>
              <a:tr h="647701">
                <a:tc>
                  <a:txBody>
                    <a:bodyPr/>
                    <a:lstStyle/>
                    <a:p>
                      <a:r>
                        <a:rPr lang="en-US" sz="2400" dirty="0"/>
                        <a:t>62925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dirty="0"/>
                        <a:t>Insight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dirty="0"/>
                    </a:p>
                  </a:txBody>
                  <a:tcPr/>
                </a:tc>
                <a:extLst>
                  <a:ext uri="{0D108BD9-81ED-4DB2-BD59-A6C34878D82A}">
                    <a16:rowId xmlns:a16="http://schemas.microsoft.com/office/drawing/2014/main" val="450322862"/>
                  </a:ext>
                </a:extLst>
              </a:tr>
            </a:tbl>
          </a:graphicData>
        </a:graphic>
      </p:graphicFrame>
    </p:spTree>
    <p:extLst>
      <p:ext uri="{BB962C8B-B14F-4D97-AF65-F5344CB8AC3E}">
        <p14:creationId xmlns:p14="http://schemas.microsoft.com/office/powerpoint/2010/main" val="4047492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Contract Usage Instructions</a:t>
            </a:r>
          </a:p>
        </p:txBody>
      </p:sp>
      <p:pic>
        <p:nvPicPr>
          <p:cNvPr id="7" name="Picture 6">
            <a:extLst>
              <a:ext uri="{FF2B5EF4-FFF2-40B4-BE49-F238E27FC236}">
                <a16:creationId xmlns:a16="http://schemas.microsoft.com/office/drawing/2014/main" id="{9C6559AC-C345-4FC2-B6D5-EE1D107C43FD}"/>
              </a:ext>
            </a:extLst>
          </p:cNvPr>
          <p:cNvPicPr>
            <a:picLocks noChangeAspect="1"/>
          </p:cNvPicPr>
          <p:nvPr/>
        </p:nvPicPr>
        <p:blipFill rotWithShape="1">
          <a:blip r:embed="rId3"/>
          <a:srcRect t="12993"/>
          <a:stretch/>
        </p:blipFill>
        <p:spPr>
          <a:xfrm>
            <a:off x="1219200" y="1295400"/>
            <a:ext cx="7558597" cy="4823517"/>
          </a:xfrm>
          <a:prstGeom prst="rect">
            <a:avLst/>
          </a:prstGeom>
        </p:spPr>
      </p:pic>
      <p:sp>
        <p:nvSpPr>
          <p:cNvPr id="9" name="Arrow: Right 8">
            <a:extLst>
              <a:ext uri="{FF2B5EF4-FFF2-40B4-BE49-F238E27FC236}">
                <a16:creationId xmlns:a16="http://schemas.microsoft.com/office/drawing/2014/main" id="{413F547D-EC4D-40AD-99B2-0FB86285A968}"/>
              </a:ext>
            </a:extLst>
          </p:cNvPr>
          <p:cNvSpPr/>
          <p:nvPr/>
        </p:nvSpPr>
        <p:spPr>
          <a:xfrm>
            <a:off x="533400" y="2130539"/>
            <a:ext cx="1066800" cy="2286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50AD14E-B84C-4CB6-8493-574D94E8CC93}"/>
              </a:ext>
            </a:extLst>
          </p:cNvPr>
          <p:cNvSpPr/>
          <p:nvPr/>
        </p:nvSpPr>
        <p:spPr>
          <a:xfrm>
            <a:off x="543560" y="3059240"/>
            <a:ext cx="1066800" cy="2286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7579E33-B4B7-45BA-9A0B-303B213198D7}"/>
              </a:ext>
            </a:extLst>
          </p:cNvPr>
          <p:cNvSpPr/>
          <p:nvPr/>
        </p:nvSpPr>
        <p:spPr>
          <a:xfrm>
            <a:off x="543560" y="4621529"/>
            <a:ext cx="1066800" cy="2286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998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Statewide Contract Usage Instructions Cont.</a:t>
            </a:r>
          </a:p>
        </p:txBody>
      </p:sp>
      <p:pic>
        <p:nvPicPr>
          <p:cNvPr id="4" name="Picture 3">
            <a:extLst>
              <a:ext uri="{FF2B5EF4-FFF2-40B4-BE49-F238E27FC236}">
                <a16:creationId xmlns:a16="http://schemas.microsoft.com/office/drawing/2014/main" id="{E9EBB26A-03BD-4D19-980A-9CA9BAFDE7BE}"/>
              </a:ext>
            </a:extLst>
          </p:cNvPr>
          <p:cNvPicPr>
            <a:picLocks noChangeAspect="1"/>
          </p:cNvPicPr>
          <p:nvPr/>
        </p:nvPicPr>
        <p:blipFill rotWithShape="1">
          <a:blip r:embed="rId3"/>
          <a:srcRect t="4242"/>
          <a:stretch/>
        </p:blipFill>
        <p:spPr>
          <a:xfrm>
            <a:off x="1376680" y="1097492"/>
            <a:ext cx="6370320" cy="2156460"/>
          </a:xfrm>
          <a:prstGeom prst="rect">
            <a:avLst/>
          </a:prstGeom>
        </p:spPr>
      </p:pic>
      <p:sp>
        <p:nvSpPr>
          <p:cNvPr id="9" name="Arrow: Right 8">
            <a:extLst>
              <a:ext uri="{FF2B5EF4-FFF2-40B4-BE49-F238E27FC236}">
                <a16:creationId xmlns:a16="http://schemas.microsoft.com/office/drawing/2014/main" id="{413F547D-EC4D-40AD-99B2-0FB86285A968}"/>
              </a:ext>
            </a:extLst>
          </p:cNvPr>
          <p:cNvSpPr/>
          <p:nvPr/>
        </p:nvSpPr>
        <p:spPr>
          <a:xfrm>
            <a:off x="228600" y="1097492"/>
            <a:ext cx="1066800" cy="2286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57FDF08-5C8A-4B1D-A38F-B5ECD09AFDB1}"/>
              </a:ext>
            </a:extLst>
          </p:cNvPr>
          <p:cNvPicPr>
            <a:picLocks noChangeAspect="1"/>
          </p:cNvPicPr>
          <p:nvPr/>
        </p:nvPicPr>
        <p:blipFill rotWithShape="1">
          <a:blip r:embed="rId4"/>
          <a:srcRect b="45592"/>
          <a:stretch/>
        </p:blipFill>
        <p:spPr>
          <a:xfrm>
            <a:off x="1371600" y="3253952"/>
            <a:ext cx="5775960" cy="1485900"/>
          </a:xfrm>
          <a:prstGeom prst="rect">
            <a:avLst/>
          </a:prstGeom>
        </p:spPr>
      </p:pic>
      <p:sp>
        <p:nvSpPr>
          <p:cNvPr id="10" name="Arrow: Right 9">
            <a:extLst>
              <a:ext uri="{FF2B5EF4-FFF2-40B4-BE49-F238E27FC236}">
                <a16:creationId xmlns:a16="http://schemas.microsoft.com/office/drawing/2014/main" id="{750AD14E-B84C-4CB6-8493-574D94E8CC93}"/>
              </a:ext>
            </a:extLst>
          </p:cNvPr>
          <p:cNvSpPr/>
          <p:nvPr/>
        </p:nvSpPr>
        <p:spPr>
          <a:xfrm>
            <a:off x="228600" y="3253952"/>
            <a:ext cx="1066800" cy="2286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D373810-6588-4E81-BA74-9D75FC60C18F}"/>
              </a:ext>
            </a:extLst>
          </p:cNvPr>
          <p:cNvPicPr>
            <a:picLocks noChangeAspect="1"/>
          </p:cNvPicPr>
          <p:nvPr/>
        </p:nvPicPr>
        <p:blipFill rotWithShape="1">
          <a:blip r:embed="rId5"/>
          <a:srcRect l="4191" b="41238"/>
          <a:stretch/>
        </p:blipFill>
        <p:spPr>
          <a:xfrm>
            <a:off x="1397000" y="4734772"/>
            <a:ext cx="6237117" cy="1318048"/>
          </a:xfrm>
          <a:prstGeom prst="rect">
            <a:avLst/>
          </a:prstGeom>
        </p:spPr>
      </p:pic>
      <p:sp>
        <p:nvSpPr>
          <p:cNvPr id="13" name="Arrow: Right 12">
            <a:extLst>
              <a:ext uri="{FF2B5EF4-FFF2-40B4-BE49-F238E27FC236}">
                <a16:creationId xmlns:a16="http://schemas.microsoft.com/office/drawing/2014/main" id="{ABB3067F-347B-4612-B6B3-8C012086F2C5}"/>
              </a:ext>
            </a:extLst>
          </p:cNvPr>
          <p:cNvSpPr/>
          <p:nvPr/>
        </p:nvSpPr>
        <p:spPr>
          <a:xfrm>
            <a:off x="238760" y="4734772"/>
            <a:ext cx="1066800" cy="2286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0350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Draw a Cartoon Car in 12 Steps - EasyLineDrawing">
            <a:extLst>
              <a:ext uri="{FF2B5EF4-FFF2-40B4-BE49-F238E27FC236}">
                <a16:creationId xmlns:a16="http://schemas.microsoft.com/office/drawing/2014/main" id="{1CBFA8C7-2744-4FBF-A861-73A3EEEBF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0"/>
            <a:ext cx="4132072" cy="2951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A594CD-D04B-4A21-96DC-E83F0F8365C5}"/>
              </a:ext>
            </a:extLst>
          </p:cNvPr>
          <p:cNvSpPr>
            <a:spLocks noGrp="1"/>
          </p:cNvSpPr>
          <p:nvPr>
            <p:ph type="title"/>
          </p:nvPr>
        </p:nvSpPr>
        <p:spPr/>
        <p:txBody>
          <a:bodyPr/>
          <a:lstStyle/>
          <a:p>
            <a:r>
              <a:rPr lang="en-US" dirty="0"/>
              <a:t>Common SWCs Topics - Vehicles</a:t>
            </a:r>
          </a:p>
        </p:txBody>
      </p:sp>
      <p:sp>
        <p:nvSpPr>
          <p:cNvPr id="5" name="Content Placeholder 4">
            <a:extLst>
              <a:ext uri="{FF2B5EF4-FFF2-40B4-BE49-F238E27FC236}">
                <a16:creationId xmlns:a16="http://schemas.microsoft.com/office/drawing/2014/main" id="{ACA6DDDB-3C61-4FD1-9359-12FE3D840942}"/>
              </a:ext>
            </a:extLst>
          </p:cNvPr>
          <p:cNvSpPr>
            <a:spLocks noGrp="1"/>
          </p:cNvSpPr>
          <p:nvPr>
            <p:ph idx="1"/>
          </p:nvPr>
        </p:nvSpPr>
        <p:spPr>
          <a:xfrm>
            <a:off x="152400" y="2209800"/>
            <a:ext cx="5029200" cy="2286000"/>
          </a:xfrm>
        </p:spPr>
        <p:txBody>
          <a:bodyPr>
            <a:normAutofit fontScale="25000" lnSpcReduction="20000"/>
          </a:bodyPr>
          <a:lstStyle/>
          <a:p>
            <a:r>
              <a:rPr lang="en-US" sz="11200" dirty="0"/>
              <a:t>SWC 205 – Vehicle Rental</a:t>
            </a:r>
          </a:p>
          <a:p>
            <a:r>
              <a:rPr lang="en-US" sz="11200" dirty="0"/>
              <a:t>SWC 209 – Vehicles</a:t>
            </a:r>
          </a:p>
          <a:p>
            <a:r>
              <a:rPr lang="en-US" sz="11200" dirty="0"/>
              <a:t>SWC 222 – Vehicle Leasing</a:t>
            </a:r>
          </a:p>
          <a:p>
            <a:endParaRPr lang="en-US" dirty="0"/>
          </a:p>
        </p:txBody>
      </p:sp>
    </p:spTree>
    <p:extLst>
      <p:ext uri="{BB962C8B-B14F-4D97-AF65-F5344CB8AC3E}">
        <p14:creationId xmlns:p14="http://schemas.microsoft.com/office/powerpoint/2010/main" val="2801090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1ED2-8790-4DBE-97B6-6388A4854766}"/>
              </a:ext>
            </a:extLst>
          </p:cNvPr>
          <p:cNvSpPr>
            <a:spLocks noGrp="1"/>
          </p:cNvSpPr>
          <p:nvPr>
            <p:ph type="title"/>
          </p:nvPr>
        </p:nvSpPr>
        <p:spPr/>
        <p:txBody>
          <a:bodyPr/>
          <a:lstStyle/>
          <a:p>
            <a:r>
              <a:rPr lang="en-US" dirty="0"/>
              <a:t>Common SWCs Topics – Maintenance </a:t>
            </a:r>
          </a:p>
        </p:txBody>
      </p:sp>
      <p:sp>
        <p:nvSpPr>
          <p:cNvPr id="4" name="Content Placeholder 3">
            <a:extLst>
              <a:ext uri="{FF2B5EF4-FFF2-40B4-BE49-F238E27FC236}">
                <a16:creationId xmlns:a16="http://schemas.microsoft.com/office/drawing/2014/main" id="{D0379A2E-13AD-4EB9-ABE7-DF10314C1034}"/>
              </a:ext>
            </a:extLst>
          </p:cNvPr>
          <p:cNvSpPr>
            <a:spLocks noGrp="1"/>
          </p:cNvSpPr>
          <p:nvPr>
            <p:ph idx="1"/>
          </p:nvPr>
        </p:nvSpPr>
        <p:spPr>
          <a:xfrm>
            <a:off x="152400" y="1447800"/>
            <a:ext cx="4953000" cy="4958465"/>
          </a:xfrm>
        </p:spPr>
        <p:txBody>
          <a:bodyPr>
            <a:normAutofit/>
          </a:bodyPr>
          <a:lstStyle/>
          <a:p>
            <a:r>
              <a:rPr lang="en-US" sz="2000" dirty="0"/>
              <a:t>SWC 161 – Trash Pick-up </a:t>
            </a:r>
          </a:p>
          <a:p>
            <a:r>
              <a:rPr lang="en-US" sz="2000" dirty="0"/>
              <a:t>SWC 172 – Facility Fire, Security, and Life Safety Systems and Products</a:t>
            </a:r>
          </a:p>
          <a:p>
            <a:r>
              <a:rPr lang="en-US" sz="2000" dirty="0"/>
              <a:t>SWC 182 – Elevator Maintenance </a:t>
            </a:r>
          </a:p>
          <a:p>
            <a:r>
              <a:rPr lang="en-US" sz="2000" dirty="0"/>
              <a:t>SWC 235 – Industrial Supplies </a:t>
            </a:r>
          </a:p>
          <a:p>
            <a:r>
              <a:rPr lang="en-US" sz="2000" dirty="0"/>
              <a:t>SWC 303 – Equipment Maintenance Management</a:t>
            </a:r>
          </a:p>
          <a:p>
            <a:r>
              <a:rPr lang="en-US" sz="2000" dirty="0"/>
              <a:t>SWC 700 – Electrical HVAC, Plumbing, Boiler &amp; Chiller Systems Maintenance &amp; Repair</a:t>
            </a:r>
          </a:p>
        </p:txBody>
      </p:sp>
      <p:pic>
        <p:nvPicPr>
          <p:cNvPr id="2050" name="Picture 2" descr="Gears | Thomas Claveirole | Flickr">
            <a:extLst>
              <a:ext uri="{FF2B5EF4-FFF2-40B4-BE49-F238E27FC236}">
                <a16:creationId xmlns:a16="http://schemas.microsoft.com/office/drawing/2014/main" id="{2F52D88D-909F-419C-BD83-5B09F4BFD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349" y="1412432"/>
            <a:ext cx="3778771"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143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4579-1CC5-46BC-80D5-DB932CF2927C}"/>
              </a:ext>
            </a:extLst>
          </p:cNvPr>
          <p:cNvSpPr>
            <a:spLocks noGrp="1"/>
          </p:cNvSpPr>
          <p:nvPr>
            <p:ph type="title"/>
          </p:nvPr>
        </p:nvSpPr>
        <p:spPr/>
        <p:txBody>
          <a:bodyPr/>
          <a:lstStyle/>
          <a:p>
            <a:r>
              <a:rPr lang="en-US" dirty="0"/>
              <a:t>Common SWCs Topics – Office and Paper</a:t>
            </a:r>
          </a:p>
        </p:txBody>
      </p:sp>
      <p:sp>
        <p:nvSpPr>
          <p:cNvPr id="4" name="Content Placeholder 3">
            <a:extLst>
              <a:ext uri="{FF2B5EF4-FFF2-40B4-BE49-F238E27FC236}">
                <a16:creationId xmlns:a16="http://schemas.microsoft.com/office/drawing/2014/main" id="{C8130160-003E-40F7-AE64-B79159692707}"/>
              </a:ext>
            </a:extLst>
          </p:cNvPr>
          <p:cNvSpPr>
            <a:spLocks noGrp="1"/>
          </p:cNvSpPr>
          <p:nvPr>
            <p:ph idx="1"/>
          </p:nvPr>
        </p:nvSpPr>
        <p:spPr>
          <a:xfrm>
            <a:off x="198120" y="1473200"/>
            <a:ext cx="3840480" cy="4394200"/>
          </a:xfrm>
        </p:spPr>
        <p:txBody>
          <a:bodyPr/>
          <a:lstStyle/>
          <a:p>
            <a:r>
              <a:rPr lang="en-US" dirty="0"/>
              <a:t>SWC 316 – Office Supplies</a:t>
            </a:r>
          </a:p>
          <a:p>
            <a:r>
              <a:rPr lang="en-US" dirty="0"/>
              <a:t>SWC 317 – Copy Paper</a:t>
            </a:r>
          </a:p>
          <a:p>
            <a:r>
              <a:rPr lang="en-US" dirty="0"/>
              <a:t>SWC 352 – Envelopes</a:t>
            </a:r>
          </a:p>
          <a:p>
            <a:r>
              <a:rPr lang="en-US" dirty="0"/>
              <a:t>SWC 365 – Paper &amp; Plastic goods</a:t>
            </a:r>
          </a:p>
        </p:txBody>
      </p:sp>
      <p:pic>
        <p:nvPicPr>
          <p:cNvPr id="5" name="Picture 4">
            <a:extLst>
              <a:ext uri="{FF2B5EF4-FFF2-40B4-BE49-F238E27FC236}">
                <a16:creationId xmlns:a16="http://schemas.microsoft.com/office/drawing/2014/main" id="{E12B3923-CC92-4E7E-AEA3-716C0F431F7D}"/>
              </a:ext>
            </a:extLst>
          </p:cNvPr>
          <p:cNvPicPr>
            <a:picLocks noChangeAspect="1"/>
          </p:cNvPicPr>
          <p:nvPr/>
        </p:nvPicPr>
        <p:blipFill>
          <a:blip r:embed="rId3"/>
          <a:stretch>
            <a:fillRect/>
          </a:stretch>
        </p:blipFill>
        <p:spPr>
          <a:xfrm>
            <a:off x="4207933" y="1473200"/>
            <a:ext cx="4707467" cy="2647950"/>
          </a:xfrm>
          <a:prstGeom prst="rect">
            <a:avLst/>
          </a:prstGeom>
        </p:spPr>
      </p:pic>
    </p:spTree>
    <p:extLst>
      <p:ext uri="{BB962C8B-B14F-4D97-AF65-F5344CB8AC3E}">
        <p14:creationId xmlns:p14="http://schemas.microsoft.com/office/powerpoint/2010/main" val="36860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797E-5FD0-4B91-9EF0-29EA9ED1E955}"/>
              </a:ext>
            </a:extLst>
          </p:cNvPr>
          <p:cNvSpPr>
            <a:spLocks noGrp="1"/>
          </p:cNvSpPr>
          <p:nvPr>
            <p:ph type="title"/>
          </p:nvPr>
        </p:nvSpPr>
        <p:spPr/>
        <p:txBody>
          <a:bodyPr/>
          <a:lstStyle/>
          <a:p>
            <a:r>
              <a:rPr lang="en-US" dirty="0"/>
              <a:t>Category Management – Team Differences</a:t>
            </a:r>
          </a:p>
        </p:txBody>
      </p:sp>
      <p:sp>
        <p:nvSpPr>
          <p:cNvPr id="3" name="Content Placeholder 2">
            <a:extLst>
              <a:ext uri="{FF2B5EF4-FFF2-40B4-BE49-F238E27FC236}">
                <a16:creationId xmlns:a16="http://schemas.microsoft.com/office/drawing/2014/main" id="{D5BC498A-67D7-481C-A91E-B0A268999DC4}"/>
              </a:ext>
            </a:extLst>
          </p:cNvPr>
          <p:cNvSpPr>
            <a:spLocks noGrp="1"/>
          </p:cNvSpPr>
          <p:nvPr>
            <p:ph idx="1"/>
          </p:nvPr>
        </p:nvSpPr>
        <p:spPr/>
        <p:txBody>
          <a:bodyPr>
            <a:noAutofit/>
          </a:bodyPr>
          <a:lstStyle/>
          <a:p>
            <a:r>
              <a:rPr lang="en-US" dirty="0"/>
              <a:t>Commodities – Contracts to purchase tangible goods. </a:t>
            </a:r>
          </a:p>
          <a:p>
            <a:endParaRPr lang="en-US" sz="900" dirty="0"/>
          </a:p>
          <a:p>
            <a:r>
              <a:rPr lang="en-US" dirty="0"/>
              <a:t>Services – Contracts with service components such as monthly services, inspections, maintenance and repair, rental, etc. These contracts have a human component to them. </a:t>
            </a:r>
          </a:p>
          <a:p>
            <a:pPr marL="0" indent="0">
              <a:buNone/>
            </a:pPr>
            <a:endParaRPr lang="en-US" sz="900" dirty="0"/>
          </a:p>
          <a:p>
            <a:r>
              <a:rPr lang="en-US" dirty="0"/>
              <a:t>Technology – Contracts with technology components, such as computers, cellular devices, multi-function devices, telecommunication equipment. </a:t>
            </a:r>
          </a:p>
        </p:txBody>
      </p:sp>
    </p:spTree>
    <p:extLst>
      <p:ext uri="{BB962C8B-B14F-4D97-AF65-F5344CB8AC3E}">
        <p14:creationId xmlns:p14="http://schemas.microsoft.com/office/powerpoint/2010/main" val="871086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ector image of traffic cone | Free SVG">
            <a:extLst>
              <a:ext uri="{FF2B5EF4-FFF2-40B4-BE49-F238E27FC236}">
                <a16:creationId xmlns:a16="http://schemas.microsoft.com/office/drawing/2014/main" id="{A13DAD15-1AD7-430B-883B-7DF00E878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819400"/>
            <a:ext cx="2438401" cy="2743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762DC39-719D-4BA8-8BE1-C6D8F9EC9263}"/>
              </a:ext>
            </a:extLst>
          </p:cNvPr>
          <p:cNvSpPr>
            <a:spLocks noGrp="1"/>
          </p:cNvSpPr>
          <p:nvPr>
            <p:ph type="title"/>
          </p:nvPr>
        </p:nvSpPr>
        <p:spPr/>
        <p:txBody>
          <a:bodyPr/>
          <a:lstStyle/>
          <a:p>
            <a:r>
              <a:rPr lang="en-US" sz="2400" dirty="0"/>
              <a:t>Common SWCs Topics – Road Supplies &amp; Equipment</a:t>
            </a:r>
          </a:p>
        </p:txBody>
      </p:sp>
      <p:sp>
        <p:nvSpPr>
          <p:cNvPr id="5" name="Content Placeholder 4">
            <a:extLst>
              <a:ext uri="{FF2B5EF4-FFF2-40B4-BE49-F238E27FC236}">
                <a16:creationId xmlns:a16="http://schemas.microsoft.com/office/drawing/2014/main" id="{33941588-5509-4491-8910-870ABDD600DB}"/>
              </a:ext>
            </a:extLst>
          </p:cNvPr>
          <p:cNvSpPr>
            <a:spLocks noGrp="1"/>
          </p:cNvSpPr>
          <p:nvPr>
            <p:ph idx="1"/>
          </p:nvPr>
        </p:nvSpPr>
        <p:spPr>
          <a:xfrm>
            <a:off x="0" y="1447800"/>
            <a:ext cx="7239000" cy="5486400"/>
          </a:xfrm>
        </p:spPr>
        <p:txBody>
          <a:bodyPr>
            <a:normAutofit/>
          </a:bodyPr>
          <a:lstStyle/>
          <a:p>
            <a:r>
              <a:rPr lang="en-US" sz="2000" dirty="0"/>
              <a:t>SWC 110 – Pipe &amp; Pipe Liner</a:t>
            </a:r>
          </a:p>
          <a:p>
            <a:r>
              <a:rPr lang="en-US" sz="2000" dirty="0"/>
              <a:t>SWC 126 – Highway Marking &amp; Accessories</a:t>
            </a:r>
          </a:p>
          <a:p>
            <a:r>
              <a:rPr lang="en-US" sz="2000" dirty="0"/>
              <a:t>SWC 178 – Traffic Paint &amp; Glass Beads</a:t>
            </a:r>
          </a:p>
          <a:p>
            <a:r>
              <a:rPr lang="en-US" sz="2000" dirty="0"/>
              <a:t>SWC 201 – Equipment Rental</a:t>
            </a:r>
          </a:p>
          <a:p>
            <a:r>
              <a:rPr lang="en-US" sz="2000" dirty="0"/>
              <a:t>SWC 204 – Vehicle &amp; Equipment, Parts Lt &amp; Heavy Duty</a:t>
            </a:r>
          </a:p>
          <a:p>
            <a:r>
              <a:rPr lang="en-US" sz="2000" dirty="0"/>
              <a:t>SWC 206 – Attenuators, Truck &amp; Trailer</a:t>
            </a:r>
          </a:p>
          <a:p>
            <a:r>
              <a:rPr lang="en-US" sz="2000" dirty="0"/>
              <a:t>SWC 225 – Equipment, Highway and Heavy</a:t>
            </a:r>
          </a:p>
          <a:p>
            <a:r>
              <a:rPr lang="en-US" sz="2000" dirty="0"/>
              <a:t>SWC 226 – Winter Road Maintenance Equipment</a:t>
            </a:r>
          </a:p>
          <a:p>
            <a:r>
              <a:rPr lang="en-US" sz="2000" dirty="0"/>
              <a:t>SWC 503 – Summer Road Maintenance Materials</a:t>
            </a:r>
          </a:p>
          <a:p>
            <a:r>
              <a:rPr lang="en-US" sz="2000" dirty="0"/>
              <a:t>SWC 504 – Winter Road Maintenance Materials</a:t>
            </a:r>
          </a:p>
        </p:txBody>
      </p:sp>
    </p:spTree>
    <p:extLst>
      <p:ext uri="{BB962C8B-B14F-4D97-AF65-F5344CB8AC3E}">
        <p14:creationId xmlns:p14="http://schemas.microsoft.com/office/powerpoint/2010/main" val="4066523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0DCD-E00D-4E53-B845-3275913FEF9A}"/>
              </a:ext>
            </a:extLst>
          </p:cNvPr>
          <p:cNvSpPr>
            <a:spLocks noGrp="1"/>
          </p:cNvSpPr>
          <p:nvPr>
            <p:ph type="title"/>
          </p:nvPr>
        </p:nvSpPr>
        <p:spPr>
          <a:xfrm>
            <a:off x="-76200" y="177803"/>
            <a:ext cx="9067800" cy="825500"/>
          </a:xfrm>
        </p:spPr>
        <p:txBody>
          <a:bodyPr/>
          <a:lstStyle/>
          <a:p>
            <a:r>
              <a:rPr lang="en-US" sz="2400" dirty="0"/>
              <a:t>Common SWCs Topics – Medical/Health Supplies, Equipment, &amp; Services</a:t>
            </a:r>
          </a:p>
        </p:txBody>
      </p:sp>
      <p:sp>
        <p:nvSpPr>
          <p:cNvPr id="5" name="Content Placeholder 4">
            <a:extLst>
              <a:ext uri="{FF2B5EF4-FFF2-40B4-BE49-F238E27FC236}">
                <a16:creationId xmlns:a16="http://schemas.microsoft.com/office/drawing/2014/main" id="{BD0EE9D0-EF87-4653-B2C9-AFBB3A9D0CF5}"/>
              </a:ext>
            </a:extLst>
          </p:cNvPr>
          <p:cNvSpPr>
            <a:spLocks noGrp="1"/>
          </p:cNvSpPr>
          <p:nvPr>
            <p:ph idx="1"/>
          </p:nvPr>
        </p:nvSpPr>
        <p:spPr>
          <a:xfrm>
            <a:off x="152400" y="1447800"/>
            <a:ext cx="4385471" cy="4958465"/>
          </a:xfrm>
        </p:spPr>
        <p:txBody>
          <a:bodyPr>
            <a:normAutofit/>
          </a:bodyPr>
          <a:lstStyle/>
          <a:p>
            <a:r>
              <a:rPr lang="en-US" sz="2000" dirty="0"/>
              <a:t>SWC 439 – Dental Supplies</a:t>
            </a:r>
          </a:p>
          <a:p>
            <a:r>
              <a:rPr lang="en-US" sz="2000" dirty="0"/>
              <a:t>SWC 440 – Medical Supplies</a:t>
            </a:r>
          </a:p>
          <a:p>
            <a:r>
              <a:rPr lang="en-US" sz="2000" dirty="0"/>
              <a:t>SWC 529 – Pharmaceutical Return Processing &amp; Reverse Distribution and Destruction Services</a:t>
            </a:r>
          </a:p>
          <a:p>
            <a:r>
              <a:rPr lang="en-US" sz="2000" dirty="0"/>
              <a:t>SWC 530 – Pharmaceutical Products</a:t>
            </a:r>
          </a:p>
          <a:p>
            <a:r>
              <a:rPr lang="en-US" sz="2000" dirty="0"/>
              <a:t>SWC 531 – Birth Control Devices</a:t>
            </a:r>
          </a:p>
          <a:p>
            <a:r>
              <a:rPr lang="en-US" sz="2000" dirty="0"/>
              <a:t>SWC 533 – Influenza Vaccine</a:t>
            </a:r>
          </a:p>
          <a:p>
            <a:r>
              <a:rPr lang="en-US" sz="2000" dirty="0"/>
              <a:t>SWC 563 – Laboratory Supplies</a:t>
            </a:r>
          </a:p>
        </p:txBody>
      </p:sp>
      <p:pic>
        <p:nvPicPr>
          <p:cNvPr id="1026" name="Picture 2" descr="Shortages from syringes to dye for diagnostic exams: How world events are  straining everyday health care supply | AAMC">
            <a:extLst>
              <a:ext uri="{FF2B5EF4-FFF2-40B4-BE49-F238E27FC236}">
                <a16:creationId xmlns:a16="http://schemas.microsoft.com/office/drawing/2014/main" id="{77057907-2F77-4A6F-A1FF-877390D61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1524000"/>
            <a:ext cx="4573430" cy="253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381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094CE-3FB1-4E89-B61B-3CF45E3D3DFC}"/>
              </a:ext>
            </a:extLst>
          </p:cNvPr>
          <p:cNvSpPr>
            <a:spLocks noGrp="1"/>
          </p:cNvSpPr>
          <p:nvPr>
            <p:ph type="title"/>
          </p:nvPr>
        </p:nvSpPr>
        <p:spPr/>
        <p:txBody>
          <a:bodyPr/>
          <a:lstStyle/>
          <a:p>
            <a:r>
              <a:rPr lang="en-US" dirty="0"/>
              <a:t>Common SWCs Topics – Technology </a:t>
            </a:r>
          </a:p>
        </p:txBody>
      </p:sp>
      <p:sp>
        <p:nvSpPr>
          <p:cNvPr id="4" name="Content Placeholder 3">
            <a:extLst>
              <a:ext uri="{FF2B5EF4-FFF2-40B4-BE49-F238E27FC236}">
                <a16:creationId xmlns:a16="http://schemas.microsoft.com/office/drawing/2014/main" id="{F2611A81-B30D-4CE5-A902-F0F286991AF3}"/>
              </a:ext>
            </a:extLst>
          </p:cNvPr>
          <p:cNvSpPr>
            <a:spLocks noGrp="1"/>
          </p:cNvSpPr>
          <p:nvPr>
            <p:ph idx="1"/>
          </p:nvPr>
        </p:nvSpPr>
        <p:spPr>
          <a:xfrm>
            <a:off x="0" y="1574797"/>
            <a:ext cx="7010400" cy="5105400"/>
          </a:xfrm>
        </p:spPr>
        <p:txBody>
          <a:bodyPr>
            <a:normAutofit/>
          </a:bodyPr>
          <a:lstStyle/>
          <a:p>
            <a:r>
              <a:rPr lang="en-US" sz="2000" dirty="0"/>
              <a:t>SWC 400 – Multifunction Devices, Scanners, &amp; Software</a:t>
            </a:r>
          </a:p>
          <a:p>
            <a:r>
              <a:rPr lang="en-US" sz="2000" dirty="0"/>
              <a:t>SWC 3008 – ESRI/GIS Software</a:t>
            </a:r>
          </a:p>
          <a:p>
            <a:r>
              <a:rPr lang="en-US" sz="2000" dirty="0"/>
              <a:t>SWC 423 – Radio Equipment, Maintenance Repairs, Parts, Accessories, &amp; Test Equipment</a:t>
            </a:r>
          </a:p>
          <a:p>
            <a:r>
              <a:rPr lang="en-US" sz="2000" dirty="0"/>
              <a:t>SWC 911 – First Responder Telecommunications Services &amp; Equipment</a:t>
            </a:r>
          </a:p>
          <a:p>
            <a:r>
              <a:rPr lang="en-US" sz="2000" dirty="0"/>
              <a:t>SWC 811 – Cellular Device, Services, &amp; Business solutions</a:t>
            </a:r>
          </a:p>
          <a:p>
            <a:r>
              <a:rPr lang="en-US" sz="2000" dirty="0"/>
              <a:t>SWC 338 – Apple Hardware, Software</a:t>
            </a:r>
          </a:p>
          <a:p>
            <a:r>
              <a:rPr lang="en-US" sz="2000" dirty="0"/>
              <a:t>SWC 3021 – Comprehensive Cloud Solutions</a:t>
            </a:r>
          </a:p>
          <a:p>
            <a:r>
              <a:rPr lang="en-US" sz="2000" dirty="0"/>
              <a:t>SWC 3999 – NASPO COTS Software</a:t>
            </a:r>
          </a:p>
        </p:txBody>
      </p:sp>
      <p:pic>
        <p:nvPicPr>
          <p:cNvPr id="6146" name="Picture 2" descr="Cell phone | Free SVG">
            <a:extLst>
              <a:ext uri="{FF2B5EF4-FFF2-40B4-BE49-F238E27FC236}">
                <a16:creationId xmlns:a16="http://schemas.microsoft.com/office/drawing/2014/main" id="{3EC31A73-AEFF-4B4E-8CCA-F11C0C84A4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91"/>
          <a:stretch/>
        </p:blipFill>
        <p:spPr bwMode="auto">
          <a:xfrm flipH="1">
            <a:off x="5943600" y="1676400"/>
            <a:ext cx="289560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431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3"/>
            <a:ext cx="8839200" cy="825500"/>
          </a:xfrm>
        </p:spPr>
        <p:txBody>
          <a:bodyPr/>
          <a:lstStyle/>
          <a:p>
            <a:r>
              <a:rPr lang="en-US" dirty="0"/>
              <a:t>Conclusion</a:t>
            </a:r>
          </a:p>
        </p:txBody>
      </p:sp>
      <p:pic>
        <p:nvPicPr>
          <p:cNvPr id="5124" name="Picture 4" descr="Image result for thank you"/>
          <p:cNvPicPr>
            <a:picLocks noChangeAspect="1" noChangeArrowheads="1"/>
          </p:cNvPicPr>
          <p:nvPr/>
        </p:nvPicPr>
        <p:blipFill rotWithShape="1">
          <a:blip r:embed="rId3">
            <a:extLst>
              <a:ext uri="{28A0092B-C50C-407E-A947-70E740481C1C}">
                <a14:useLocalDpi xmlns:a14="http://schemas.microsoft.com/office/drawing/2010/main" val="0"/>
              </a:ext>
            </a:extLst>
          </a:blip>
          <a:srcRect t="9167" b="8333"/>
          <a:stretch/>
        </p:blipFill>
        <p:spPr bwMode="auto">
          <a:xfrm>
            <a:off x="275768" y="1143000"/>
            <a:ext cx="8563432" cy="449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705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089402"/>
            <a:ext cx="9144000" cy="1422399"/>
          </a:xfrm>
        </p:spPr>
        <p:txBody>
          <a:bodyPr>
            <a:normAutofit/>
          </a:bodyPr>
          <a:lstStyle/>
          <a:p>
            <a:r>
              <a:rPr lang="en-US" sz="3950" dirty="0"/>
              <a:t>Your Questions Answered</a:t>
            </a:r>
          </a:p>
        </p:txBody>
      </p:sp>
      <p:sp>
        <p:nvSpPr>
          <p:cNvPr id="4" name="Text Placeholder 3"/>
          <p:cNvSpPr>
            <a:spLocks noGrp="1"/>
          </p:cNvSpPr>
          <p:nvPr>
            <p:ph type="body" sz="quarter" idx="11"/>
          </p:nvPr>
        </p:nvSpPr>
        <p:spPr/>
        <p:txBody>
          <a:bodyPr/>
          <a:lstStyle/>
          <a:p>
            <a:r>
              <a:rPr lang="en-US" dirty="0"/>
              <a:t>State of Tennessee Central Procurement Office</a:t>
            </a:r>
          </a:p>
        </p:txBody>
      </p:sp>
      <p:sp>
        <p:nvSpPr>
          <p:cNvPr id="5" name="Text Placeholder 2"/>
          <p:cNvSpPr>
            <a:spLocks noGrp="1"/>
          </p:cNvSpPr>
          <p:nvPr>
            <p:ph type="body" sz="quarter" idx="12"/>
          </p:nvPr>
        </p:nvSpPr>
        <p:spPr>
          <a:xfrm>
            <a:off x="76200" y="4940299"/>
            <a:ext cx="8991600" cy="1016001"/>
          </a:xfrm>
        </p:spPr>
        <p:txBody>
          <a:bodyPr>
            <a:noAutofit/>
          </a:bodyPr>
          <a:lstStyle/>
          <a:p>
            <a:r>
              <a:rPr lang="en-US" sz="2000" dirty="0"/>
              <a:t>Karen Conway, Parker Birt, Josh Gaddy, Jenny Young</a:t>
            </a:r>
          </a:p>
        </p:txBody>
      </p:sp>
    </p:spTree>
    <p:extLst>
      <p:ext uri="{BB962C8B-B14F-4D97-AF65-F5344CB8AC3E}">
        <p14:creationId xmlns:p14="http://schemas.microsoft.com/office/powerpoint/2010/main" val="115530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Your Speakers</a:t>
            </a:r>
          </a:p>
        </p:txBody>
      </p:sp>
      <p:sp>
        <p:nvSpPr>
          <p:cNvPr id="3" name="Content Placeholder 2"/>
          <p:cNvSpPr>
            <a:spLocks noGrp="1"/>
          </p:cNvSpPr>
          <p:nvPr>
            <p:ph idx="1"/>
          </p:nvPr>
        </p:nvSpPr>
        <p:spPr>
          <a:xfrm>
            <a:off x="152400" y="1219200"/>
            <a:ext cx="8001000" cy="4958465"/>
          </a:xfrm>
        </p:spPr>
        <p:txBody>
          <a:bodyPr>
            <a:normAutofit/>
          </a:bodyPr>
          <a:lstStyle/>
          <a:p>
            <a:pPr>
              <a:spcBef>
                <a:spcPts val="1800"/>
              </a:spcBef>
            </a:pPr>
            <a:r>
              <a:rPr lang="en-US" dirty="0"/>
              <a:t>Commodities Team: Karen Conway</a:t>
            </a:r>
          </a:p>
          <a:p>
            <a:pPr>
              <a:spcBef>
                <a:spcPts val="1800"/>
              </a:spcBef>
            </a:pPr>
            <a:r>
              <a:rPr lang="en-US" dirty="0"/>
              <a:t>Services Team: Parker Birt</a:t>
            </a:r>
          </a:p>
          <a:p>
            <a:pPr>
              <a:spcBef>
                <a:spcPts val="1800"/>
              </a:spcBef>
            </a:pPr>
            <a:r>
              <a:rPr lang="en-US" dirty="0"/>
              <a:t>Technology Team: Josh Gaddy</a:t>
            </a:r>
          </a:p>
          <a:p>
            <a:pPr>
              <a:spcBef>
                <a:spcPts val="1800"/>
              </a:spcBef>
            </a:pPr>
            <a:r>
              <a:rPr lang="en-US" dirty="0"/>
              <a:t>Legal Team: Jenny Young</a:t>
            </a:r>
          </a:p>
        </p:txBody>
      </p:sp>
    </p:spTree>
    <p:extLst>
      <p:ext uri="{BB962C8B-B14F-4D97-AF65-F5344CB8AC3E}">
        <p14:creationId xmlns:p14="http://schemas.microsoft.com/office/powerpoint/2010/main" val="906530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590800"/>
            <a:ext cx="7239000" cy="1676400"/>
          </a:xfrm>
        </p:spPr>
        <p:txBody>
          <a:bodyPr/>
          <a:lstStyle/>
          <a:p>
            <a:pPr algn="ctr"/>
            <a:r>
              <a:rPr lang="en-US" sz="4000" dirty="0">
                <a:solidFill>
                  <a:schemeClr val="tx1"/>
                </a:solidFill>
                <a:effectLst/>
              </a:rPr>
              <a:t>Thank you for joining us!</a:t>
            </a:r>
          </a:p>
        </p:txBody>
      </p:sp>
    </p:spTree>
    <p:extLst>
      <p:ext uri="{BB962C8B-B14F-4D97-AF65-F5344CB8AC3E}">
        <p14:creationId xmlns:p14="http://schemas.microsoft.com/office/powerpoint/2010/main" val="317945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Category Management – Commodities Team</a:t>
            </a:r>
            <a:br>
              <a:rPr lang="en-US" dirty="0"/>
            </a:br>
            <a:endParaRPr lang="en-US" dirty="0"/>
          </a:p>
        </p:txBody>
      </p:sp>
      <p:pic>
        <p:nvPicPr>
          <p:cNvPr id="1026" name="Picture 2" descr="Image result for commod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35760"/>
            <a:ext cx="4724400" cy="27418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28600" y="1635760"/>
            <a:ext cx="3810000" cy="3164840"/>
          </a:xfrm>
        </p:spPr>
        <p:txBody>
          <a:bodyPr>
            <a:noAutofit/>
          </a:bodyPr>
          <a:lstStyle/>
          <a:p>
            <a:pPr>
              <a:spcBef>
                <a:spcPts val="1800"/>
              </a:spcBef>
            </a:pPr>
            <a:r>
              <a:rPr lang="en-US" dirty="0"/>
              <a:t>Primarily responsible for the procurement and management of SWCs centered around commodities.</a:t>
            </a:r>
          </a:p>
        </p:txBody>
      </p:sp>
    </p:spTree>
    <p:extLst>
      <p:ext uri="{BB962C8B-B14F-4D97-AF65-F5344CB8AC3E}">
        <p14:creationId xmlns:p14="http://schemas.microsoft.com/office/powerpoint/2010/main" val="25119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mmodities"/>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
                    </a14:imgEffect>
                    <a14:imgEffect>
                      <a14:colorTemperature colorTemp="6800"/>
                    </a14:imgEffect>
                    <a14:imgEffect>
                      <a14:saturation sat="85000"/>
                    </a14:imgEffect>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0" y="1066800"/>
            <a:ext cx="9144000" cy="50856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br>
              <a:rPr lang="en-US" dirty="0"/>
            </a:br>
            <a:r>
              <a:rPr lang="en-US" dirty="0"/>
              <a:t>Category Management – Commodities Team</a:t>
            </a:r>
            <a:br>
              <a:rPr lang="en-US" dirty="0"/>
            </a:br>
            <a:endParaRPr lang="en-US" dirty="0"/>
          </a:p>
        </p:txBody>
      </p:sp>
      <p:sp>
        <p:nvSpPr>
          <p:cNvPr id="3" name="Content Placeholder 2"/>
          <p:cNvSpPr>
            <a:spLocks noGrp="1"/>
          </p:cNvSpPr>
          <p:nvPr>
            <p:ph idx="1"/>
          </p:nvPr>
        </p:nvSpPr>
        <p:spPr>
          <a:xfrm>
            <a:off x="2209800" y="1600200"/>
            <a:ext cx="4648200" cy="4038599"/>
          </a:xfrm>
          <a:solidFill>
            <a:schemeClr val="bg1">
              <a:alpha val="73000"/>
            </a:schemeClr>
          </a:solidFill>
          <a:effectLst>
            <a:softEdge rad="63500"/>
          </a:effectLst>
        </p:spPr>
        <p:txBody>
          <a:bodyPr>
            <a:normAutofit/>
          </a:bodyPr>
          <a:lstStyle/>
          <a:p>
            <a:pPr marL="114300" indent="-457200">
              <a:spcBef>
                <a:spcPts val="1800"/>
              </a:spcBef>
              <a:buNone/>
            </a:pPr>
            <a:r>
              <a:rPr lang="en-US" sz="2600" b="1" dirty="0"/>
              <a:t>	</a:t>
            </a:r>
          </a:p>
          <a:p>
            <a:pPr marL="114300" indent="-457200">
              <a:spcBef>
                <a:spcPts val="1800"/>
              </a:spcBef>
              <a:buNone/>
            </a:pPr>
            <a:r>
              <a:rPr lang="en-US" b="1" dirty="0"/>
              <a:t>Category Specialists:</a:t>
            </a:r>
          </a:p>
          <a:p>
            <a:pPr lvl="2">
              <a:spcBef>
                <a:spcPts val="1800"/>
              </a:spcBef>
            </a:pPr>
            <a:r>
              <a:rPr lang="en-US" sz="2000" b="1" dirty="0"/>
              <a:t>Mike Neely</a:t>
            </a:r>
          </a:p>
          <a:p>
            <a:pPr lvl="2">
              <a:spcBef>
                <a:spcPts val="1800"/>
              </a:spcBef>
            </a:pPr>
            <a:r>
              <a:rPr lang="en-US" sz="2000" b="1" dirty="0"/>
              <a:t>DeRenne Raley</a:t>
            </a:r>
          </a:p>
          <a:p>
            <a:pPr lvl="2">
              <a:spcBef>
                <a:spcPts val="1800"/>
              </a:spcBef>
            </a:pPr>
            <a:r>
              <a:rPr lang="en-US" sz="2000" b="1" dirty="0"/>
              <a:t>Caroline Ballinger</a:t>
            </a:r>
          </a:p>
          <a:p>
            <a:pPr lvl="2">
              <a:spcBef>
                <a:spcPts val="1800"/>
              </a:spcBef>
            </a:pPr>
            <a:r>
              <a:rPr lang="en-US" sz="2000" b="1" dirty="0"/>
              <a:t>Chad Butler</a:t>
            </a:r>
          </a:p>
          <a:p>
            <a:pPr lvl="2">
              <a:spcBef>
                <a:spcPts val="1800"/>
              </a:spcBef>
            </a:pPr>
            <a:r>
              <a:rPr lang="en-US" sz="2000" b="1" dirty="0"/>
              <a:t>Adam Mamula</a:t>
            </a:r>
          </a:p>
          <a:p>
            <a:pPr marL="1371600" lvl="3" indent="0">
              <a:spcBef>
                <a:spcPts val="1800"/>
              </a:spcBef>
              <a:buNone/>
            </a:pPr>
            <a:endParaRPr lang="en-US" dirty="0"/>
          </a:p>
          <a:p>
            <a:pPr marL="0" indent="0">
              <a:buNone/>
            </a:pPr>
            <a:endParaRPr lang="en-US" dirty="0"/>
          </a:p>
        </p:txBody>
      </p:sp>
      <p:sp>
        <p:nvSpPr>
          <p:cNvPr id="5" name="Content Placeholder 2">
            <a:extLst>
              <a:ext uri="{FF2B5EF4-FFF2-40B4-BE49-F238E27FC236}">
                <a16:creationId xmlns:a16="http://schemas.microsoft.com/office/drawing/2014/main" id="{C8401AF7-F2C4-4674-AD1C-BCB84865DE40}"/>
              </a:ext>
            </a:extLst>
          </p:cNvPr>
          <p:cNvSpPr txBox="1">
            <a:spLocks/>
          </p:cNvSpPr>
          <p:nvPr/>
        </p:nvSpPr>
        <p:spPr>
          <a:xfrm>
            <a:off x="2057400" y="1752600"/>
            <a:ext cx="8763000" cy="762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F00"/>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FF0F00"/>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FF0F00"/>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FF0F00"/>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457200">
              <a:spcBef>
                <a:spcPts val="1800"/>
              </a:spcBef>
              <a:buFont typeface="Arial" panose="020B0604020202020204" pitchFamily="34" charset="0"/>
              <a:buNone/>
            </a:pPr>
            <a:r>
              <a:rPr lang="en-US" sz="2600" dirty="0"/>
              <a:t>	</a:t>
            </a:r>
            <a:r>
              <a:rPr lang="en-US" sz="2600" b="1" dirty="0"/>
              <a:t>Laitin Beecham, Team Lead</a:t>
            </a:r>
          </a:p>
          <a:p>
            <a:endParaRPr lang="en-US" dirty="0"/>
          </a:p>
        </p:txBody>
      </p:sp>
    </p:spTree>
    <p:extLst>
      <p:ext uri="{BB962C8B-B14F-4D97-AF65-F5344CB8AC3E}">
        <p14:creationId xmlns:p14="http://schemas.microsoft.com/office/powerpoint/2010/main" val="182920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Category Management – Services Team</a:t>
            </a:r>
            <a:br>
              <a:rPr lang="en-US" dirty="0"/>
            </a:br>
            <a:endParaRPr lang="en-US" dirty="0"/>
          </a:p>
        </p:txBody>
      </p:sp>
      <p:sp>
        <p:nvSpPr>
          <p:cNvPr id="3" name="Content Placeholder 2"/>
          <p:cNvSpPr>
            <a:spLocks noGrp="1"/>
          </p:cNvSpPr>
          <p:nvPr>
            <p:ph idx="1"/>
          </p:nvPr>
        </p:nvSpPr>
        <p:spPr>
          <a:xfrm>
            <a:off x="457200" y="1447800"/>
            <a:ext cx="3733800" cy="4419600"/>
          </a:xfrm>
        </p:spPr>
        <p:txBody>
          <a:bodyPr vert="horz" lIns="91440" tIns="45720" rIns="91440" bIns="45720" rtlCol="0" anchor="t">
            <a:normAutofit/>
          </a:bodyPr>
          <a:lstStyle/>
          <a:p>
            <a:pPr>
              <a:spcBef>
                <a:spcPts val="1800"/>
              </a:spcBef>
              <a:buFont typeface="Arial"/>
            </a:pPr>
            <a:r>
              <a:rPr lang="en-US" dirty="0"/>
              <a:t>Primarily responsible for the procurement and management of SWCs centered around personal, professional, and consulting services</a:t>
            </a:r>
            <a:r>
              <a:rPr lang="en-US" sz="3200" dirty="0"/>
              <a:t>. </a:t>
            </a:r>
            <a:endParaRPr lang="en-US"/>
          </a:p>
        </p:txBody>
      </p:sp>
      <p:pic>
        <p:nvPicPr>
          <p:cNvPr id="5122" name="Picture 2" descr="Image result for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4267200" cy="426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22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ervice"/>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31000"/>
                    </a14:imgEffect>
                    <a14:imgEffect>
                      <a14:brightnessContrast bright="27000"/>
                    </a14:imgEffect>
                  </a14:imgLayer>
                </a14:imgProps>
              </a:ext>
              <a:ext uri="{28A0092B-C50C-407E-A947-70E740481C1C}">
                <a14:useLocalDpi xmlns:a14="http://schemas.microsoft.com/office/drawing/2010/main" val="0"/>
              </a:ext>
            </a:extLst>
          </a:blip>
          <a:srcRect l="12276" t="3945" r="-3777" b="3945"/>
          <a:stretch/>
        </p:blipFill>
        <p:spPr bwMode="auto">
          <a:xfrm>
            <a:off x="0" y="1066799"/>
            <a:ext cx="9537700" cy="51587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177803"/>
            <a:ext cx="8839200" cy="825500"/>
          </a:xfrm>
        </p:spPr>
        <p:txBody>
          <a:bodyPr/>
          <a:lstStyle/>
          <a:p>
            <a:br>
              <a:rPr lang="en-US" dirty="0"/>
            </a:br>
            <a:r>
              <a:rPr lang="en-US" dirty="0"/>
              <a:t>Category Management – Services Team</a:t>
            </a:r>
            <a:br>
              <a:rPr lang="en-US" dirty="0"/>
            </a:br>
            <a:endParaRPr lang="en-US" dirty="0"/>
          </a:p>
        </p:txBody>
      </p:sp>
      <p:sp>
        <p:nvSpPr>
          <p:cNvPr id="3" name="Content Placeholder 2"/>
          <p:cNvSpPr>
            <a:spLocks noGrp="1"/>
          </p:cNvSpPr>
          <p:nvPr>
            <p:ph idx="1"/>
          </p:nvPr>
        </p:nvSpPr>
        <p:spPr>
          <a:xfrm>
            <a:off x="2133600" y="1619088"/>
            <a:ext cx="4876800" cy="762001"/>
          </a:xfrm>
        </p:spPr>
        <p:txBody>
          <a:bodyPr>
            <a:normAutofit/>
          </a:bodyPr>
          <a:lstStyle/>
          <a:p>
            <a:pPr marL="114300" indent="-457200">
              <a:spcBef>
                <a:spcPts val="1800"/>
              </a:spcBef>
              <a:buNone/>
            </a:pPr>
            <a:r>
              <a:rPr lang="en-US" sz="2600" dirty="0"/>
              <a:t>	</a:t>
            </a:r>
            <a:r>
              <a:rPr lang="en-US" sz="2600" b="1" dirty="0"/>
              <a:t>Kayla Barnett, Team Lead</a:t>
            </a:r>
          </a:p>
          <a:p>
            <a:endParaRPr lang="en-US" dirty="0"/>
          </a:p>
        </p:txBody>
      </p:sp>
      <p:sp>
        <p:nvSpPr>
          <p:cNvPr id="4" name="Rectangle 3"/>
          <p:cNvSpPr/>
          <p:nvPr/>
        </p:nvSpPr>
        <p:spPr>
          <a:xfrm>
            <a:off x="2133600" y="2145758"/>
            <a:ext cx="4876800" cy="3093154"/>
          </a:xfrm>
          <a:prstGeom prst="rect">
            <a:avLst/>
          </a:prstGeom>
          <a:solidFill>
            <a:schemeClr val="bg1">
              <a:alpha val="75000"/>
            </a:schemeClr>
          </a:solidFill>
          <a:effectLst>
            <a:softEdge rad="127000"/>
          </a:effectLst>
        </p:spPr>
        <p:txBody>
          <a:bodyPr wrap="square" lIns="91440" tIns="45720" rIns="91440" bIns="45720" anchor="t">
            <a:spAutoFit/>
          </a:bodyPr>
          <a:lstStyle/>
          <a:p>
            <a:pPr marL="57150" lvl="1">
              <a:spcBef>
                <a:spcPts val="1800"/>
              </a:spcBef>
              <a:buClr>
                <a:srgbClr val="FF0F00"/>
              </a:buCl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Category Specialists:</a:t>
            </a:r>
            <a:endParaRPr lang="en-US"/>
          </a:p>
          <a:p>
            <a:pPr marL="1143000" lvl="2" indent="-228600">
              <a:spcBef>
                <a:spcPts val="1800"/>
              </a:spcBef>
              <a:buClr>
                <a:srgbClr val="FF0F00"/>
              </a:buClr>
              <a:buFont typeface="Arial" panose="020B0604020202020204" pitchFamily="34" charset="0"/>
              <a:buChar cha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Erik Busby</a:t>
            </a:r>
          </a:p>
          <a:p>
            <a:pPr marL="1143000" lvl="2" indent="-228600">
              <a:spcBef>
                <a:spcPts val="1800"/>
              </a:spcBef>
              <a:buClr>
                <a:srgbClr val="FF0F00"/>
              </a:buClr>
              <a:buFont typeface="Arial" panose="020B0604020202020204" pitchFamily="34" charset="0"/>
              <a:buChar cha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Elle Lipinski</a:t>
            </a:r>
          </a:p>
          <a:p>
            <a:pPr marL="1143000" lvl="2" indent="-228600">
              <a:spcBef>
                <a:spcPts val="1800"/>
              </a:spcBef>
              <a:buClr>
                <a:srgbClr val="FF0F00"/>
              </a:buClr>
              <a:buFont typeface="Arial" panose="020B0604020202020204" pitchFamily="34" charset="0"/>
              <a:buChar cha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Sondra Park</a:t>
            </a:r>
          </a:p>
          <a:p>
            <a:pPr marL="1143000" lvl="2" indent="-228600">
              <a:spcBef>
                <a:spcPts val="1800"/>
              </a:spcBef>
              <a:buClr>
                <a:srgbClr val="FF0F00"/>
              </a:buClr>
              <a:buFont typeface="Arial" panose="020B0604020202020204" pitchFamily="34" charset="0"/>
              <a:buChar cha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Andrew Martin</a:t>
            </a:r>
          </a:p>
          <a:p>
            <a:pPr marL="1143000" lvl="2" indent="-228600">
              <a:spcBef>
                <a:spcPts val="1800"/>
              </a:spcBef>
              <a:buClr>
                <a:srgbClr val="FF0F00"/>
              </a:buClr>
              <a:buFont typeface="Arial" panose="020B0604020202020204" pitchFamily="34" charset="0"/>
              <a:buChar cha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Lauryen Harris</a:t>
            </a:r>
          </a:p>
        </p:txBody>
      </p:sp>
    </p:spTree>
    <p:extLst>
      <p:ext uri="{BB962C8B-B14F-4D97-AF65-F5344CB8AC3E}">
        <p14:creationId xmlns:p14="http://schemas.microsoft.com/office/powerpoint/2010/main" val="2945464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Category Management – Technology Team</a:t>
            </a:r>
            <a:br>
              <a:rPr lang="en-US" dirty="0"/>
            </a:br>
            <a:endParaRPr lang="en-US" dirty="0"/>
          </a:p>
        </p:txBody>
      </p:sp>
      <p:sp>
        <p:nvSpPr>
          <p:cNvPr id="3" name="Content Placeholder 2"/>
          <p:cNvSpPr>
            <a:spLocks noGrp="1"/>
          </p:cNvSpPr>
          <p:nvPr>
            <p:ph idx="1"/>
          </p:nvPr>
        </p:nvSpPr>
        <p:spPr>
          <a:xfrm>
            <a:off x="228600" y="1529080"/>
            <a:ext cx="3241733" cy="4419600"/>
          </a:xfrm>
        </p:spPr>
        <p:txBody>
          <a:bodyPr vert="horz" lIns="91440" tIns="45720" rIns="91440" bIns="45720" rtlCol="0" anchor="t">
            <a:noAutofit/>
          </a:bodyPr>
          <a:lstStyle/>
          <a:p>
            <a:pPr>
              <a:spcBef>
                <a:spcPts val="1800"/>
              </a:spcBef>
            </a:pPr>
            <a:r>
              <a:rPr lang="en-US" dirty="0"/>
              <a:t>Primarily responsible for the procurement and management of SWCs centered around technology related hardware and software. </a:t>
            </a:r>
            <a:endParaRPr lang="en-US"/>
          </a:p>
        </p:txBody>
      </p:sp>
      <p:pic>
        <p:nvPicPr>
          <p:cNvPr id="3074" name="Picture 2" descr="Image result for techn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529080"/>
            <a:ext cx="4786237"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4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66800"/>
            <a:ext cx="9144000" cy="50474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br>
              <a:rPr lang="en-US" dirty="0"/>
            </a:br>
            <a:r>
              <a:rPr lang="en-US" dirty="0"/>
              <a:t>Category Management – Technology Team</a:t>
            </a:r>
            <a:br>
              <a:rPr lang="en-US" dirty="0"/>
            </a:br>
            <a:endParaRPr lang="en-US" dirty="0"/>
          </a:p>
        </p:txBody>
      </p:sp>
      <p:sp>
        <p:nvSpPr>
          <p:cNvPr id="3" name="Content Placeholder 2"/>
          <p:cNvSpPr>
            <a:spLocks noGrp="1"/>
          </p:cNvSpPr>
          <p:nvPr>
            <p:ph idx="1"/>
          </p:nvPr>
        </p:nvSpPr>
        <p:spPr>
          <a:xfrm>
            <a:off x="2362200" y="1670935"/>
            <a:ext cx="5791200" cy="4958465"/>
          </a:xfrm>
        </p:spPr>
        <p:txBody>
          <a:bodyPr vert="horz" lIns="91440" tIns="45720" rIns="91440" bIns="45720" rtlCol="0" anchor="t">
            <a:normAutofit/>
          </a:bodyPr>
          <a:lstStyle/>
          <a:p>
            <a:pPr marL="114300" indent="-457200">
              <a:spcBef>
                <a:spcPts val="1800"/>
              </a:spcBef>
              <a:buNone/>
            </a:pPr>
            <a:r>
              <a:rPr lang="en-US" sz="2600" dirty="0">
                <a:solidFill>
                  <a:schemeClr val="bg1"/>
                </a:solidFill>
              </a:rPr>
              <a:t>	</a:t>
            </a:r>
            <a:r>
              <a:rPr lang="en-US" sz="2800" b="1" dirty="0">
                <a:solidFill>
                  <a:schemeClr val="bg1"/>
                </a:solidFill>
              </a:rPr>
              <a:t>Josh Gaddy, Team Lead</a:t>
            </a:r>
          </a:p>
          <a:p>
            <a:pPr marL="57150" lvl="1" indent="0">
              <a:spcBef>
                <a:spcPts val="1800"/>
              </a:spcBef>
              <a:buNone/>
            </a:pPr>
            <a:r>
              <a:rPr lang="en-US" b="1" dirty="0">
                <a:solidFill>
                  <a:schemeClr val="bg1"/>
                </a:solidFill>
              </a:rPr>
              <a:t>Category Specialists:</a:t>
            </a:r>
          </a:p>
          <a:p>
            <a:pPr lvl="2">
              <a:spcBef>
                <a:spcPts val="1800"/>
              </a:spcBef>
            </a:pPr>
            <a:r>
              <a:rPr lang="en-US" sz="2000" b="1" dirty="0">
                <a:solidFill>
                  <a:schemeClr val="bg1"/>
                </a:solidFill>
              </a:rPr>
              <a:t>Richard Kotler</a:t>
            </a:r>
          </a:p>
          <a:p>
            <a:pPr lvl="2">
              <a:spcBef>
                <a:spcPts val="1800"/>
              </a:spcBef>
            </a:pPr>
            <a:r>
              <a:rPr lang="en-US" sz="2000" b="1" dirty="0">
                <a:solidFill>
                  <a:schemeClr val="bg1"/>
                </a:solidFill>
              </a:rPr>
              <a:t>Michael Porter</a:t>
            </a:r>
          </a:p>
          <a:p>
            <a:pPr lvl="2">
              <a:spcBef>
                <a:spcPts val="1800"/>
              </a:spcBef>
            </a:pPr>
            <a:r>
              <a:rPr lang="en-US" sz="2000" b="1" dirty="0">
                <a:solidFill>
                  <a:schemeClr val="bg1"/>
                </a:solidFill>
              </a:rPr>
              <a:t>Michael Gross</a:t>
            </a:r>
          </a:p>
          <a:p>
            <a:pPr lvl="2">
              <a:spcBef>
                <a:spcPts val="1800"/>
              </a:spcBef>
            </a:pPr>
            <a:r>
              <a:rPr lang="en-US" sz="2000" b="1" dirty="0">
                <a:solidFill>
                  <a:schemeClr val="bg1"/>
                </a:solidFill>
              </a:rPr>
              <a:t>Zohreh Hurd</a:t>
            </a:r>
          </a:p>
          <a:p>
            <a:pPr lvl="2">
              <a:spcBef>
                <a:spcPts val="1800"/>
              </a:spcBef>
            </a:pPr>
            <a:r>
              <a:rPr lang="en-US" sz="2000" b="1" dirty="0">
                <a:solidFill>
                  <a:schemeClr val="bg1"/>
                </a:solidFill>
              </a:rPr>
              <a:t>Melinda Lewis</a:t>
            </a:r>
          </a:p>
        </p:txBody>
      </p:sp>
    </p:spTree>
    <p:extLst>
      <p:ext uri="{BB962C8B-B14F-4D97-AF65-F5344CB8AC3E}">
        <p14:creationId xmlns:p14="http://schemas.microsoft.com/office/powerpoint/2010/main" val="2877677165"/>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10045</TotalTime>
  <Words>1792</Words>
  <Application>Microsoft Office PowerPoint</Application>
  <PresentationFormat>On-screen Show (4:3)</PresentationFormat>
  <Paragraphs>276</Paragraphs>
  <Slides>36</Slides>
  <Notes>33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PowerPoint B</vt:lpstr>
      <vt:lpstr>Commodities, Services,  &amp; Technology</vt:lpstr>
      <vt:lpstr>Category Management &amp; the Category Teams</vt:lpstr>
      <vt:lpstr>Category Management – Team Differences</vt:lpstr>
      <vt:lpstr> Category Management – Commodities Team </vt:lpstr>
      <vt:lpstr> Category Management – Commodities Team </vt:lpstr>
      <vt:lpstr> Category Management – Services Team </vt:lpstr>
      <vt:lpstr> Category Management – Services Team </vt:lpstr>
      <vt:lpstr> Category Management – Technology Team </vt:lpstr>
      <vt:lpstr> Category Management – Technology Team </vt:lpstr>
      <vt:lpstr>Where to Locate Procurement Staff Contact Information</vt:lpstr>
      <vt:lpstr>How to Determine if a Statewide Contract is Needed</vt:lpstr>
      <vt:lpstr>Guiding Criteria for Establishing a New Statewide Contract (SWC)</vt:lpstr>
      <vt:lpstr>Various Contract Structures</vt:lpstr>
      <vt:lpstr>Contract Structures – Pricing Structures</vt:lpstr>
      <vt:lpstr>Pricing Structure – Fixed Line Items</vt:lpstr>
      <vt:lpstr>Pricing Structure – Catalog Items</vt:lpstr>
      <vt:lpstr>Contract Structures – Award Structures</vt:lpstr>
      <vt:lpstr>Single Award Contract Structure</vt:lpstr>
      <vt:lpstr>Multi-Supplier Award Contract Structure</vt:lpstr>
      <vt:lpstr>Line Award Contract Structure</vt:lpstr>
      <vt:lpstr>Regional Award Contract Structure</vt:lpstr>
      <vt:lpstr>Regional Award Contract Structure</vt:lpstr>
      <vt:lpstr>Tiered Award Contract Structure</vt:lpstr>
      <vt:lpstr>Constant-Compete Contract Structure </vt:lpstr>
      <vt:lpstr>Statewide Contract Usage Instructions</vt:lpstr>
      <vt:lpstr>Statewide Contract Usage Instructions Cont.</vt:lpstr>
      <vt:lpstr>Common SWCs Topics - Vehicles</vt:lpstr>
      <vt:lpstr>Common SWCs Topics – Maintenance </vt:lpstr>
      <vt:lpstr>Common SWCs Topics – Office and Paper</vt:lpstr>
      <vt:lpstr>Common SWCs Topics – Road Supplies &amp; Equipment</vt:lpstr>
      <vt:lpstr>Common SWCs Topics – Medical/Health Supplies, Equipment, &amp; Services</vt:lpstr>
      <vt:lpstr>Common SWCs Topics – Technology </vt:lpstr>
      <vt:lpstr>Conclusion</vt:lpstr>
      <vt:lpstr>Your Questions Answered</vt:lpstr>
      <vt:lpstr>Meet Your Speakers</vt:lpstr>
      <vt:lpstr>Thank you for joining us!</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Karla Anderson</cp:lastModifiedBy>
  <cp:revision>475</cp:revision>
  <cp:lastPrinted>2021-09-23T14:00:43Z</cp:lastPrinted>
  <dcterms:created xsi:type="dcterms:W3CDTF">2015-04-23T14:34:26Z</dcterms:created>
  <dcterms:modified xsi:type="dcterms:W3CDTF">2022-10-25T15:26:02Z</dcterms:modified>
</cp:coreProperties>
</file>