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9" r:id="rId4"/>
  </p:sldMasterIdLst>
  <p:notesMasterIdLst>
    <p:notesMasterId r:id="rId34"/>
  </p:notesMasterIdLst>
  <p:handoutMasterIdLst>
    <p:handoutMasterId r:id="rId35"/>
  </p:handoutMasterIdLst>
  <p:sldIdLst>
    <p:sldId id="261" r:id="rId5"/>
    <p:sldId id="262" r:id="rId6"/>
    <p:sldId id="364" r:id="rId7"/>
    <p:sldId id="414" r:id="rId8"/>
    <p:sldId id="360" r:id="rId9"/>
    <p:sldId id="406" r:id="rId10"/>
    <p:sldId id="413" r:id="rId11"/>
    <p:sldId id="386" r:id="rId12"/>
    <p:sldId id="376" r:id="rId13"/>
    <p:sldId id="411" r:id="rId14"/>
    <p:sldId id="415" r:id="rId15"/>
    <p:sldId id="361" r:id="rId16"/>
    <p:sldId id="336" r:id="rId17"/>
    <p:sldId id="337" r:id="rId18"/>
    <p:sldId id="343" r:id="rId19"/>
    <p:sldId id="338" r:id="rId20"/>
    <p:sldId id="362" r:id="rId21"/>
    <p:sldId id="339" r:id="rId22"/>
    <p:sldId id="340" r:id="rId23"/>
    <p:sldId id="341" r:id="rId24"/>
    <p:sldId id="363" r:id="rId25"/>
    <p:sldId id="416" r:id="rId26"/>
    <p:sldId id="342" r:id="rId27"/>
    <p:sldId id="344" r:id="rId28"/>
    <p:sldId id="345" r:id="rId29"/>
    <p:sldId id="357" r:id="rId30"/>
    <p:sldId id="347" r:id="rId31"/>
    <p:sldId id="348" r:id="rId32"/>
    <p:sldId id="33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A467EF-3220-913A-8E80-CAFB8992629D}" name="Heather Gann" initials="HG" userId="S::hgann@pcgus.com::2d05e484-3341-4a2c-9bb0-480178f605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6E"/>
    <a:srgbClr val="00CC66"/>
    <a:srgbClr val="F8F8F8"/>
    <a:srgbClr val="FFFFFF"/>
    <a:srgbClr val="EE2346"/>
    <a:srgbClr val="000000"/>
    <a:srgbClr val="2136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0A4C2A-6EAD-4B24-9CFF-DA2E94054059}" v="7" dt="2022-02-16T20:06:37.922"/>
  </p1510:revLst>
</p1510:revInfo>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85052" autoAdjust="0"/>
  </p:normalViewPr>
  <p:slideViewPr>
    <p:cSldViewPr>
      <p:cViewPr varScale="1">
        <p:scale>
          <a:sx n="103" d="100"/>
          <a:sy n="103" d="100"/>
        </p:scale>
        <p:origin x="138" y="660"/>
      </p:cViewPr>
      <p:guideLst/>
    </p:cSldViewPr>
  </p:slideViewPr>
  <p:notesTextViewPr>
    <p:cViewPr>
      <p:scale>
        <a:sx n="1" d="1"/>
        <a:sy n="1" d="1"/>
      </p:scale>
      <p:origin x="0" y="0"/>
    </p:cViewPr>
  </p:notesTextViewPr>
  <p:notesViewPr>
    <p:cSldViewPr>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yrick, Zane" userId="35711da7-5294-4d62-b74e-8b5d686396cc" providerId="ADAL" clId="{E30A4C2A-6EAD-4B24-9CFF-DA2E94054059}"/>
    <pc:docChg chg="undo custSel addSld delSld modSld sldOrd delMainMaster">
      <pc:chgData name="Wyrick, Zane" userId="35711da7-5294-4d62-b74e-8b5d686396cc" providerId="ADAL" clId="{E30A4C2A-6EAD-4B24-9CFF-DA2E94054059}" dt="2022-02-16T20:22:56.646" v="1513" actId="20577"/>
      <pc:docMkLst>
        <pc:docMk/>
      </pc:docMkLst>
      <pc:sldChg chg="modSp mod">
        <pc:chgData name="Wyrick, Zane" userId="35711da7-5294-4d62-b74e-8b5d686396cc" providerId="ADAL" clId="{E30A4C2A-6EAD-4B24-9CFF-DA2E94054059}" dt="2022-02-16T17:07:51.219" v="1436" actId="1076"/>
        <pc:sldMkLst>
          <pc:docMk/>
          <pc:sldMk cId="2462254369" sldId="261"/>
        </pc:sldMkLst>
        <pc:spChg chg="mod">
          <ac:chgData name="Wyrick, Zane" userId="35711da7-5294-4d62-b74e-8b5d686396cc" providerId="ADAL" clId="{E30A4C2A-6EAD-4B24-9CFF-DA2E94054059}" dt="2022-02-16T17:07:51.219" v="1436" actId="1076"/>
          <ac:spMkLst>
            <pc:docMk/>
            <pc:sldMk cId="2462254369" sldId="261"/>
            <ac:spMk id="6" creationId="{26D59EB1-241D-4094-9D31-E0046A29F4CC}"/>
          </ac:spMkLst>
        </pc:spChg>
      </pc:sldChg>
      <pc:sldChg chg="modSp mod">
        <pc:chgData name="Wyrick, Zane" userId="35711da7-5294-4d62-b74e-8b5d686396cc" providerId="ADAL" clId="{E30A4C2A-6EAD-4B24-9CFF-DA2E94054059}" dt="2022-02-16T17:09:24.633" v="1456" actId="113"/>
        <pc:sldMkLst>
          <pc:docMk/>
          <pc:sldMk cId="2796586873" sldId="262"/>
        </pc:sldMkLst>
        <pc:spChg chg="mod">
          <ac:chgData name="Wyrick, Zane" userId="35711da7-5294-4d62-b74e-8b5d686396cc" providerId="ADAL" clId="{E30A4C2A-6EAD-4B24-9CFF-DA2E94054059}" dt="2022-02-16T17:09:24.633" v="1456" actId="113"/>
          <ac:spMkLst>
            <pc:docMk/>
            <pc:sldMk cId="2796586873" sldId="262"/>
            <ac:spMk id="9" creationId="{7E1B5FEF-4283-4798-A011-110C104AFB45}"/>
          </ac:spMkLst>
        </pc:spChg>
      </pc:sldChg>
      <pc:sldChg chg="modSp mod">
        <pc:chgData name="Wyrick, Zane" userId="35711da7-5294-4d62-b74e-8b5d686396cc" providerId="ADAL" clId="{E30A4C2A-6EAD-4B24-9CFF-DA2E94054059}" dt="2022-02-16T19:24:59.744" v="1460"/>
        <pc:sldMkLst>
          <pc:docMk/>
          <pc:sldMk cId="3801214567" sldId="339"/>
        </pc:sldMkLst>
        <pc:graphicFrameChg chg="mod modGraphic">
          <ac:chgData name="Wyrick, Zane" userId="35711da7-5294-4d62-b74e-8b5d686396cc" providerId="ADAL" clId="{E30A4C2A-6EAD-4B24-9CFF-DA2E94054059}" dt="2022-02-16T19:24:59.744" v="1460"/>
          <ac:graphicFrameMkLst>
            <pc:docMk/>
            <pc:sldMk cId="3801214567" sldId="339"/>
            <ac:graphicFrameMk id="6" creationId="{9E766A21-1F38-4117-80EF-1EF5E46199EE}"/>
          </ac:graphicFrameMkLst>
        </pc:graphicFrameChg>
      </pc:sldChg>
      <pc:sldChg chg="modSp mod">
        <pc:chgData name="Wyrick, Zane" userId="35711da7-5294-4d62-b74e-8b5d686396cc" providerId="ADAL" clId="{E30A4C2A-6EAD-4B24-9CFF-DA2E94054059}" dt="2022-02-16T17:04:47.522" v="1382" actId="20577"/>
        <pc:sldMkLst>
          <pc:docMk/>
          <pc:sldMk cId="3784916515" sldId="340"/>
        </pc:sldMkLst>
        <pc:graphicFrameChg chg="mod modGraphic">
          <ac:chgData name="Wyrick, Zane" userId="35711da7-5294-4d62-b74e-8b5d686396cc" providerId="ADAL" clId="{E30A4C2A-6EAD-4B24-9CFF-DA2E94054059}" dt="2022-02-16T17:04:47.522" v="1382" actId="20577"/>
          <ac:graphicFrameMkLst>
            <pc:docMk/>
            <pc:sldMk cId="3784916515" sldId="340"/>
            <ac:graphicFrameMk id="6" creationId="{FA58CA13-99FF-44F3-8519-94F559A292B0}"/>
          </ac:graphicFrameMkLst>
        </pc:graphicFrameChg>
      </pc:sldChg>
      <pc:sldChg chg="modSp mod">
        <pc:chgData name="Wyrick, Zane" userId="35711da7-5294-4d62-b74e-8b5d686396cc" providerId="ADAL" clId="{E30A4C2A-6EAD-4B24-9CFF-DA2E94054059}" dt="2022-02-16T19:25:15.277" v="1461"/>
        <pc:sldMkLst>
          <pc:docMk/>
          <pc:sldMk cId="3671209508" sldId="341"/>
        </pc:sldMkLst>
        <pc:graphicFrameChg chg="mod modGraphic">
          <ac:chgData name="Wyrick, Zane" userId="35711da7-5294-4d62-b74e-8b5d686396cc" providerId="ADAL" clId="{E30A4C2A-6EAD-4B24-9CFF-DA2E94054059}" dt="2022-02-16T19:25:15.277" v="1461"/>
          <ac:graphicFrameMkLst>
            <pc:docMk/>
            <pc:sldMk cId="3671209508" sldId="341"/>
            <ac:graphicFrameMk id="6" creationId="{590D0E6F-F915-4DD8-9D6C-C4D1BC5B9A07}"/>
          </ac:graphicFrameMkLst>
        </pc:graphicFrameChg>
      </pc:sldChg>
      <pc:sldChg chg="delCm">
        <pc:chgData name="Wyrick, Zane" userId="35711da7-5294-4d62-b74e-8b5d686396cc" providerId="ADAL" clId="{E30A4C2A-6EAD-4B24-9CFF-DA2E94054059}" dt="2022-02-11T17:49:26.253" v="1087"/>
        <pc:sldMkLst>
          <pc:docMk/>
          <pc:sldMk cId="3213755718" sldId="342"/>
        </pc:sldMkLst>
      </pc:sldChg>
      <pc:sldChg chg="modSp mod ord">
        <pc:chgData name="Wyrick, Zane" userId="35711da7-5294-4d62-b74e-8b5d686396cc" providerId="ADAL" clId="{E30A4C2A-6EAD-4B24-9CFF-DA2E94054059}" dt="2022-02-11T16:22:55.378" v="392"/>
        <pc:sldMkLst>
          <pc:docMk/>
          <pc:sldMk cId="515771926" sldId="343"/>
        </pc:sldMkLst>
        <pc:spChg chg="mod">
          <ac:chgData name="Wyrick, Zane" userId="35711da7-5294-4d62-b74e-8b5d686396cc" providerId="ADAL" clId="{E30A4C2A-6EAD-4B24-9CFF-DA2E94054059}" dt="2022-02-11T14:58:56.792" v="176" actId="1076"/>
          <ac:spMkLst>
            <pc:docMk/>
            <pc:sldMk cId="515771926" sldId="343"/>
            <ac:spMk id="2" creationId="{14F121DF-74F9-4587-8BF2-8BA9956DCE6D}"/>
          </ac:spMkLst>
        </pc:spChg>
        <pc:picChg chg="mod">
          <ac:chgData name="Wyrick, Zane" userId="35711da7-5294-4d62-b74e-8b5d686396cc" providerId="ADAL" clId="{E30A4C2A-6EAD-4B24-9CFF-DA2E94054059}" dt="2022-02-11T14:58:59.430" v="177" actId="1076"/>
          <ac:picMkLst>
            <pc:docMk/>
            <pc:sldMk cId="515771926" sldId="343"/>
            <ac:picMk id="9" creationId="{97407C52-8089-4724-A6A5-8A732B14050D}"/>
          </ac:picMkLst>
        </pc:picChg>
        <pc:picChg chg="mod">
          <ac:chgData name="Wyrick, Zane" userId="35711da7-5294-4d62-b74e-8b5d686396cc" providerId="ADAL" clId="{E30A4C2A-6EAD-4B24-9CFF-DA2E94054059}" dt="2022-02-11T14:59:04.158" v="180" actId="1076"/>
          <ac:picMkLst>
            <pc:docMk/>
            <pc:sldMk cId="515771926" sldId="343"/>
            <ac:picMk id="11" creationId="{DA22F108-8A92-4700-9BEE-A3F58F088CB2}"/>
          </ac:picMkLst>
        </pc:picChg>
      </pc:sldChg>
      <pc:sldChg chg="modSp mod">
        <pc:chgData name="Wyrick, Zane" userId="35711da7-5294-4d62-b74e-8b5d686396cc" providerId="ADAL" clId="{E30A4C2A-6EAD-4B24-9CFF-DA2E94054059}" dt="2022-02-11T15:01:53.556" v="204" actId="14100"/>
        <pc:sldMkLst>
          <pc:docMk/>
          <pc:sldMk cId="2958788232" sldId="344"/>
        </pc:sldMkLst>
        <pc:spChg chg="mod">
          <ac:chgData name="Wyrick, Zane" userId="35711da7-5294-4d62-b74e-8b5d686396cc" providerId="ADAL" clId="{E30A4C2A-6EAD-4B24-9CFF-DA2E94054059}" dt="2022-02-11T15:01:53.556" v="204" actId="14100"/>
          <ac:spMkLst>
            <pc:docMk/>
            <pc:sldMk cId="2958788232" sldId="344"/>
            <ac:spMk id="6" creationId="{73547CE2-12D9-40F6-A675-0AB7DF4FC598}"/>
          </ac:spMkLst>
        </pc:spChg>
        <pc:spChg chg="mod">
          <ac:chgData name="Wyrick, Zane" userId="35711da7-5294-4d62-b74e-8b5d686396cc" providerId="ADAL" clId="{E30A4C2A-6EAD-4B24-9CFF-DA2E94054059}" dt="2022-02-11T15:00:12.189" v="203" actId="403"/>
          <ac:spMkLst>
            <pc:docMk/>
            <pc:sldMk cId="2958788232" sldId="344"/>
            <ac:spMk id="7" creationId="{136E4DAE-9870-41B4-B00E-1B4B703E6003}"/>
          </ac:spMkLst>
        </pc:spChg>
      </pc:sldChg>
      <pc:sldChg chg="modSp mod">
        <pc:chgData name="Wyrick, Zane" userId="35711da7-5294-4d62-b74e-8b5d686396cc" providerId="ADAL" clId="{E30A4C2A-6EAD-4B24-9CFF-DA2E94054059}" dt="2022-02-11T19:12:18.191" v="1104" actId="20577"/>
        <pc:sldMkLst>
          <pc:docMk/>
          <pc:sldMk cId="2168054494" sldId="345"/>
        </pc:sldMkLst>
        <pc:spChg chg="mod">
          <ac:chgData name="Wyrick, Zane" userId="35711da7-5294-4d62-b74e-8b5d686396cc" providerId="ADAL" clId="{E30A4C2A-6EAD-4B24-9CFF-DA2E94054059}" dt="2022-02-11T19:12:18.191" v="1104" actId="20577"/>
          <ac:spMkLst>
            <pc:docMk/>
            <pc:sldMk cId="2168054494" sldId="345"/>
            <ac:spMk id="2" creationId="{2C441114-9916-4B5C-976F-28059E9413B2}"/>
          </ac:spMkLst>
        </pc:spChg>
      </pc:sldChg>
      <pc:sldChg chg="addSp delSp modSp mod">
        <pc:chgData name="Wyrick, Zane" userId="35711da7-5294-4d62-b74e-8b5d686396cc" providerId="ADAL" clId="{E30A4C2A-6EAD-4B24-9CFF-DA2E94054059}" dt="2022-02-11T20:10:09.667" v="1244" actId="1076"/>
        <pc:sldMkLst>
          <pc:docMk/>
          <pc:sldMk cId="3768121666" sldId="346"/>
        </pc:sldMkLst>
        <pc:picChg chg="add mod">
          <ac:chgData name="Wyrick, Zane" userId="35711da7-5294-4d62-b74e-8b5d686396cc" providerId="ADAL" clId="{E30A4C2A-6EAD-4B24-9CFF-DA2E94054059}" dt="2022-02-11T20:10:09.667" v="1244" actId="1076"/>
          <ac:picMkLst>
            <pc:docMk/>
            <pc:sldMk cId="3768121666" sldId="346"/>
            <ac:picMk id="4" creationId="{506EF27A-9994-4BE6-BD31-EFBC03D40BC9}"/>
          </ac:picMkLst>
        </pc:picChg>
        <pc:picChg chg="add del mod">
          <ac:chgData name="Wyrick, Zane" userId="35711da7-5294-4d62-b74e-8b5d686396cc" providerId="ADAL" clId="{E30A4C2A-6EAD-4B24-9CFF-DA2E94054059}" dt="2022-02-11T20:09:49.142" v="1237" actId="478"/>
          <ac:picMkLst>
            <pc:docMk/>
            <pc:sldMk cId="3768121666" sldId="346"/>
            <ac:picMk id="16" creationId="{3E32229B-FFFC-40F1-8D06-977A0277E513}"/>
          </ac:picMkLst>
        </pc:picChg>
      </pc:sldChg>
      <pc:sldChg chg="addSp delSp modSp mod">
        <pc:chgData name="Wyrick, Zane" userId="35711da7-5294-4d62-b74e-8b5d686396cc" providerId="ADAL" clId="{E30A4C2A-6EAD-4B24-9CFF-DA2E94054059}" dt="2022-02-11T17:47:31.557" v="1086" actId="20577"/>
        <pc:sldMkLst>
          <pc:docMk/>
          <pc:sldMk cId="2621742416" sldId="347"/>
        </pc:sldMkLst>
        <pc:spChg chg="del">
          <ac:chgData name="Wyrick, Zane" userId="35711da7-5294-4d62-b74e-8b5d686396cc" providerId="ADAL" clId="{E30A4C2A-6EAD-4B24-9CFF-DA2E94054059}" dt="2022-02-11T15:56:49.517" v="324" actId="478"/>
          <ac:spMkLst>
            <pc:docMk/>
            <pc:sldMk cId="2621742416" sldId="347"/>
            <ac:spMk id="3" creationId="{7B9D276A-85F3-4FE2-9C36-470980A03390}"/>
          </ac:spMkLst>
        </pc:spChg>
        <pc:spChg chg="del">
          <ac:chgData name="Wyrick, Zane" userId="35711da7-5294-4d62-b74e-8b5d686396cc" providerId="ADAL" clId="{E30A4C2A-6EAD-4B24-9CFF-DA2E94054059}" dt="2022-02-11T15:56:55.661" v="325" actId="478"/>
          <ac:spMkLst>
            <pc:docMk/>
            <pc:sldMk cId="2621742416" sldId="347"/>
            <ac:spMk id="4" creationId="{A8D50552-3F4F-4601-8DB7-E4A96809E046}"/>
          </ac:spMkLst>
        </pc:spChg>
        <pc:spChg chg="add mod">
          <ac:chgData name="Wyrick, Zane" userId="35711da7-5294-4d62-b74e-8b5d686396cc" providerId="ADAL" clId="{E30A4C2A-6EAD-4B24-9CFF-DA2E94054059}" dt="2022-02-11T16:01:07.103" v="390" actId="12"/>
          <ac:spMkLst>
            <pc:docMk/>
            <pc:sldMk cId="2621742416" sldId="347"/>
            <ac:spMk id="7" creationId="{C8CF2543-006C-48D0-9531-A2F9D10B5B00}"/>
          </ac:spMkLst>
        </pc:spChg>
        <pc:graphicFrameChg chg="add mod modGraphic">
          <ac:chgData name="Wyrick, Zane" userId="35711da7-5294-4d62-b74e-8b5d686396cc" providerId="ADAL" clId="{E30A4C2A-6EAD-4B24-9CFF-DA2E94054059}" dt="2022-02-11T17:47:31.557" v="1086" actId="20577"/>
          <ac:graphicFrameMkLst>
            <pc:docMk/>
            <pc:sldMk cId="2621742416" sldId="347"/>
            <ac:graphicFrameMk id="5" creationId="{D14D59ED-CBA5-432F-B012-65E396B2CCA1}"/>
          </ac:graphicFrameMkLst>
        </pc:graphicFrameChg>
      </pc:sldChg>
      <pc:sldChg chg="del">
        <pc:chgData name="Wyrick, Zane" userId="35711da7-5294-4d62-b74e-8b5d686396cc" providerId="ADAL" clId="{E30A4C2A-6EAD-4B24-9CFF-DA2E94054059}" dt="2022-02-11T20:13:04.612" v="1246" actId="47"/>
        <pc:sldMkLst>
          <pc:docMk/>
          <pc:sldMk cId="1337424142" sldId="349"/>
        </pc:sldMkLst>
      </pc:sldChg>
      <pc:sldChg chg="del">
        <pc:chgData name="Wyrick, Zane" userId="35711da7-5294-4d62-b74e-8b5d686396cc" providerId="ADAL" clId="{E30A4C2A-6EAD-4B24-9CFF-DA2E94054059}" dt="2022-02-11T20:13:04.751" v="1247" actId="47"/>
        <pc:sldMkLst>
          <pc:docMk/>
          <pc:sldMk cId="1908065304" sldId="350"/>
        </pc:sldMkLst>
      </pc:sldChg>
      <pc:sldChg chg="modSp add del mod">
        <pc:chgData name="Wyrick, Zane" userId="35711da7-5294-4d62-b74e-8b5d686396cc" providerId="ADAL" clId="{E30A4C2A-6EAD-4B24-9CFF-DA2E94054059}" dt="2022-02-16T17:02:31.437" v="1297" actId="47"/>
        <pc:sldMkLst>
          <pc:docMk/>
          <pc:sldMk cId="2720072759" sldId="354"/>
        </pc:sldMkLst>
        <pc:spChg chg="mod">
          <ac:chgData name="Wyrick, Zane" userId="35711da7-5294-4d62-b74e-8b5d686396cc" providerId="ADAL" clId="{E30A4C2A-6EAD-4B24-9CFF-DA2E94054059}" dt="2022-02-10T16:05:19.962" v="30" actId="14100"/>
          <ac:spMkLst>
            <pc:docMk/>
            <pc:sldMk cId="2720072759" sldId="354"/>
            <ac:spMk id="6" creationId="{D79D204C-C25C-4AF4-80FA-50C3C9C9912E}"/>
          </ac:spMkLst>
        </pc:spChg>
        <pc:spChg chg="mod">
          <ac:chgData name="Wyrick, Zane" userId="35711da7-5294-4d62-b74e-8b5d686396cc" providerId="ADAL" clId="{E30A4C2A-6EAD-4B24-9CFF-DA2E94054059}" dt="2022-02-10T16:05:22.554" v="31" actId="1076"/>
          <ac:spMkLst>
            <pc:docMk/>
            <pc:sldMk cId="2720072759" sldId="354"/>
            <ac:spMk id="7" creationId="{0ADA109A-4965-4334-A9EC-57E37B4257B0}"/>
          </ac:spMkLst>
        </pc:spChg>
      </pc:sldChg>
      <pc:sldChg chg="modSp add del mod">
        <pc:chgData name="Wyrick, Zane" userId="35711da7-5294-4d62-b74e-8b5d686396cc" providerId="ADAL" clId="{E30A4C2A-6EAD-4B24-9CFF-DA2E94054059}" dt="2022-02-16T17:02:34.829" v="1298" actId="47"/>
        <pc:sldMkLst>
          <pc:docMk/>
          <pc:sldMk cId="4230669168" sldId="355"/>
        </pc:sldMkLst>
        <pc:spChg chg="mod">
          <ac:chgData name="Wyrick, Zane" userId="35711da7-5294-4d62-b74e-8b5d686396cc" providerId="ADAL" clId="{E30A4C2A-6EAD-4B24-9CFF-DA2E94054059}" dt="2022-02-10T16:04:10.763" v="20" actId="313"/>
          <ac:spMkLst>
            <pc:docMk/>
            <pc:sldMk cId="4230669168" sldId="355"/>
            <ac:spMk id="7" creationId="{17B388AB-90C4-49AF-916B-E7071DF39CEA}"/>
          </ac:spMkLst>
        </pc:spChg>
      </pc:sldChg>
      <pc:sldChg chg="modSp del mod">
        <pc:chgData name="Wyrick, Zane" userId="35711da7-5294-4d62-b74e-8b5d686396cc" providerId="ADAL" clId="{E30A4C2A-6EAD-4B24-9CFF-DA2E94054059}" dt="2022-02-16T17:02:36.534" v="1299" actId="47"/>
        <pc:sldMkLst>
          <pc:docMk/>
          <pc:sldMk cId="363224099" sldId="356"/>
        </pc:sldMkLst>
        <pc:spChg chg="mod">
          <ac:chgData name="Wyrick, Zane" userId="35711da7-5294-4d62-b74e-8b5d686396cc" providerId="ADAL" clId="{E30A4C2A-6EAD-4B24-9CFF-DA2E94054059}" dt="2022-02-10T16:04:17.810" v="24" actId="313"/>
          <ac:spMkLst>
            <pc:docMk/>
            <pc:sldMk cId="363224099" sldId="356"/>
            <ac:spMk id="7" creationId="{39DD6ADC-A23B-447D-B449-C4F6C50D754E}"/>
          </ac:spMkLst>
        </pc:spChg>
      </pc:sldChg>
      <pc:sldChg chg="new del">
        <pc:chgData name="Wyrick, Zane" userId="35711da7-5294-4d62-b74e-8b5d686396cc" providerId="ADAL" clId="{E30A4C2A-6EAD-4B24-9CFF-DA2E94054059}" dt="2022-02-11T20:13:01.199" v="1245" actId="47"/>
        <pc:sldMkLst>
          <pc:docMk/>
          <pc:sldMk cId="541306372" sldId="358"/>
        </pc:sldMkLst>
      </pc:sldChg>
      <pc:sldChg chg="modSp add del mod modClrScheme chgLayout">
        <pc:chgData name="Wyrick, Zane" userId="35711da7-5294-4d62-b74e-8b5d686396cc" providerId="ADAL" clId="{E30A4C2A-6EAD-4B24-9CFF-DA2E94054059}" dt="2022-02-10T18:43:16.558" v="173" actId="47"/>
        <pc:sldMkLst>
          <pc:docMk/>
          <pc:sldMk cId="3826493813" sldId="359"/>
        </pc:sldMkLst>
        <pc:spChg chg="mod ord">
          <ac:chgData name="Wyrick, Zane" userId="35711da7-5294-4d62-b74e-8b5d686396cc" providerId="ADAL" clId="{E30A4C2A-6EAD-4B24-9CFF-DA2E94054059}" dt="2022-02-10T18:42:37.230" v="165" actId="700"/>
          <ac:spMkLst>
            <pc:docMk/>
            <pc:sldMk cId="3826493813" sldId="359"/>
            <ac:spMk id="2" creationId="{8B3C6415-297B-47AF-8756-7C014EF4E515}"/>
          </ac:spMkLst>
        </pc:spChg>
        <pc:spChg chg="mod ord">
          <ac:chgData name="Wyrick, Zane" userId="35711da7-5294-4d62-b74e-8b5d686396cc" providerId="ADAL" clId="{E30A4C2A-6EAD-4B24-9CFF-DA2E94054059}" dt="2022-02-10T18:42:37.230" v="165" actId="700"/>
          <ac:spMkLst>
            <pc:docMk/>
            <pc:sldMk cId="3826493813" sldId="359"/>
            <ac:spMk id="4" creationId="{03F252E6-4DFE-4722-8A8F-4FC29340B056}"/>
          </ac:spMkLst>
        </pc:spChg>
        <pc:spChg chg="mod ord">
          <ac:chgData name="Wyrick, Zane" userId="35711da7-5294-4d62-b74e-8b5d686396cc" providerId="ADAL" clId="{E30A4C2A-6EAD-4B24-9CFF-DA2E94054059}" dt="2022-02-10T18:42:37.230" v="165" actId="700"/>
          <ac:spMkLst>
            <pc:docMk/>
            <pc:sldMk cId="3826493813" sldId="359"/>
            <ac:spMk id="5" creationId="{45479A96-A9D1-4FC8-825E-AE6D9CDAC8C6}"/>
          </ac:spMkLst>
        </pc:spChg>
      </pc:sldChg>
      <pc:sldChg chg="modSp new del mod">
        <pc:chgData name="Wyrick, Zane" userId="35711da7-5294-4d62-b74e-8b5d686396cc" providerId="ADAL" clId="{E30A4C2A-6EAD-4B24-9CFF-DA2E94054059}" dt="2022-02-10T18:42:23.337" v="164" actId="2696"/>
        <pc:sldMkLst>
          <pc:docMk/>
          <pc:sldMk cId="2212637725" sldId="360"/>
        </pc:sldMkLst>
        <pc:spChg chg="mod">
          <ac:chgData name="Wyrick, Zane" userId="35711da7-5294-4d62-b74e-8b5d686396cc" providerId="ADAL" clId="{E30A4C2A-6EAD-4B24-9CFF-DA2E94054059}" dt="2022-02-10T18:42:07.724" v="161" actId="20577"/>
          <ac:spMkLst>
            <pc:docMk/>
            <pc:sldMk cId="2212637725" sldId="360"/>
            <ac:spMk id="2" creationId="{1066EFC8-4FF6-40A8-8EB0-73979F3F44A5}"/>
          </ac:spMkLst>
        </pc:spChg>
      </pc:sldChg>
      <pc:sldChg chg="addSp delSp modSp new mod ord">
        <pc:chgData name="Wyrick, Zane" userId="35711da7-5294-4d62-b74e-8b5d686396cc" providerId="ADAL" clId="{E30A4C2A-6EAD-4B24-9CFF-DA2E94054059}" dt="2022-02-16T17:00:48.953" v="1265" actId="20577"/>
        <pc:sldMkLst>
          <pc:docMk/>
          <pc:sldMk cId="2823439650" sldId="360"/>
        </pc:sldMkLst>
        <pc:spChg chg="del">
          <ac:chgData name="Wyrick, Zane" userId="35711da7-5294-4d62-b74e-8b5d686396cc" providerId="ADAL" clId="{E30A4C2A-6EAD-4B24-9CFF-DA2E94054059}" dt="2022-02-10T18:43:00.901" v="169" actId="478"/>
          <ac:spMkLst>
            <pc:docMk/>
            <pc:sldMk cId="2823439650" sldId="360"/>
            <ac:spMk id="2" creationId="{C521E07F-2146-4C7D-934A-90F2C571270B}"/>
          </ac:spMkLst>
        </pc:spChg>
        <pc:spChg chg="del">
          <ac:chgData name="Wyrick, Zane" userId="35711da7-5294-4d62-b74e-8b5d686396cc" providerId="ADAL" clId="{E30A4C2A-6EAD-4B24-9CFF-DA2E94054059}" dt="2022-02-10T18:43:03.164" v="170" actId="478"/>
          <ac:spMkLst>
            <pc:docMk/>
            <pc:sldMk cId="2823439650" sldId="360"/>
            <ac:spMk id="3" creationId="{F848CD15-8B94-444E-83FE-66BE363AA6B1}"/>
          </ac:spMkLst>
        </pc:spChg>
        <pc:spChg chg="add mod">
          <ac:chgData name="Wyrick, Zane" userId="35711da7-5294-4d62-b74e-8b5d686396cc" providerId="ADAL" clId="{E30A4C2A-6EAD-4B24-9CFF-DA2E94054059}" dt="2022-02-10T18:43:03.802" v="171"/>
          <ac:spMkLst>
            <pc:docMk/>
            <pc:sldMk cId="2823439650" sldId="360"/>
            <ac:spMk id="6" creationId="{03F9E705-DD9B-4FE8-892A-AB9EDCBD42C9}"/>
          </ac:spMkLst>
        </pc:spChg>
        <pc:spChg chg="add mod">
          <ac:chgData name="Wyrick, Zane" userId="35711da7-5294-4d62-b74e-8b5d686396cc" providerId="ADAL" clId="{E30A4C2A-6EAD-4B24-9CFF-DA2E94054059}" dt="2022-02-16T17:00:48.953" v="1265" actId="20577"/>
          <ac:spMkLst>
            <pc:docMk/>
            <pc:sldMk cId="2823439650" sldId="360"/>
            <ac:spMk id="7" creationId="{95A6E2D1-B8BE-4086-9B31-BF451B8AF817}"/>
          </ac:spMkLst>
        </pc:spChg>
        <pc:spChg chg="add del mod">
          <ac:chgData name="Wyrick, Zane" userId="35711da7-5294-4d62-b74e-8b5d686396cc" providerId="ADAL" clId="{E30A4C2A-6EAD-4B24-9CFF-DA2E94054059}" dt="2022-02-10T18:43:11.925" v="172" actId="478"/>
          <ac:spMkLst>
            <pc:docMk/>
            <pc:sldMk cId="2823439650" sldId="360"/>
            <ac:spMk id="8" creationId="{3AAB2068-23E8-41B9-BBB1-6B37E1DF6D43}"/>
          </ac:spMkLst>
        </pc:spChg>
        <pc:picChg chg="add mod">
          <ac:chgData name="Wyrick, Zane" userId="35711da7-5294-4d62-b74e-8b5d686396cc" providerId="ADAL" clId="{E30A4C2A-6EAD-4B24-9CFF-DA2E94054059}" dt="2022-02-10T18:43:03.802" v="171"/>
          <ac:picMkLst>
            <pc:docMk/>
            <pc:sldMk cId="2823439650" sldId="360"/>
            <ac:picMk id="9" creationId="{0B5836DC-F216-480B-A429-89201036C8CD}"/>
          </ac:picMkLst>
        </pc:picChg>
      </pc:sldChg>
      <pc:sldChg chg="new del">
        <pc:chgData name="Wyrick, Zane" userId="35711da7-5294-4d62-b74e-8b5d686396cc" providerId="ADAL" clId="{E30A4C2A-6EAD-4B24-9CFF-DA2E94054059}" dt="2022-02-10T18:42:20.471" v="163" actId="2696"/>
        <pc:sldMkLst>
          <pc:docMk/>
          <pc:sldMk cId="1265269336" sldId="361"/>
        </pc:sldMkLst>
      </pc:sldChg>
      <pc:sldChg chg="modSp new add del mod">
        <pc:chgData name="Wyrick, Zane" userId="35711da7-5294-4d62-b74e-8b5d686396cc" providerId="ADAL" clId="{E30A4C2A-6EAD-4B24-9CFF-DA2E94054059}" dt="2022-02-16T17:02:26.260" v="1296" actId="47"/>
        <pc:sldMkLst>
          <pc:docMk/>
          <pc:sldMk cId="3909422081" sldId="361"/>
        </pc:sldMkLst>
        <pc:spChg chg="mod">
          <ac:chgData name="Wyrick, Zane" userId="35711da7-5294-4d62-b74e-8b5d686396cc" providerId="ADAL" clId="{E30A4C2A-6EAD-4B24-9CFF-DA2E94054059}" dt="2022-02-11T15:54:58.970" v="217" actId="20577"/>
          <ac:spMkLst>
            <pc:docMk/>
            <pc:sldMk cId="3909422081" sldId="361"/>
            <ac:spMk id="2" creationId="{14C3D60B-7D01-4330-95D6-5669F8130F4A}"/>
          </ac:spMkLst>
        </pc:spChg>
        <pc:spChg chg="mod">
          <ac:chgData name="Wyrick, Zane" userId="35711da7-5294-4d62-b74e-8b5d686396cc" providerId="ADAL" clId="{E30A4C2A-6EAD-4B24-9CFF-DA2E94054059}" dt="2022-02-11T16:58:44.750" v="886" actId="1076"/>
          <ac:spMkLst>
            <pc:docMk/>
            <pc:sldMk cId="3909422081" sldId="361"/>
            <ac:spMk id="3" creationId="{D90C65FE-6269-4CCF-A334-91199A471906}"/>
          </ac:spMkLst>
        </pc:spChg>
      </pc:sldChg>
      <pc:sldChg chg="modSp new del mod">
        <pc:chgData name="Wyrick, Zane" userId="35711da7-5294-4d62-b74e-8b5d686396cc" providerId="ADAL" clId="{E30A4C2A-6EAD-4B24-9CFF-DA2E94054059}" dt="2022-02-11T16:23:47.487" v="396" actId="47"/>
        <pc:sldMkLst>
          <pc:docMk/>
          <pc:sldMk cId="1134394290" sldId="362"/>
        </pc:sldMkLst>
        <pc:spChg chg="mod">
          <ac:chgData name="Wyrick, Zane" userId="35711da7-5294-4d62-b74e-8b5d686396cc" providerId="ADAL" clId="{E30A4C2A-6EAD-4B24-9CFF-DA2E94054059}" dt="2022-02-11T16:23:21.840" v="394"/>
          <ac:spMkLst>
            <pc:docMk/>
            <pc:sldMk cId="1134394290" sldId="362"/>
            <ac:spMk id="2" creationId="{8CF37744-13F4-4D1E-86C5-A01188804BBD}"/>
          </ac:spMkLst>
        </pc:spChg>
        <pc:spChg chg="mod">
          <ac:chgData name="Wyrick, Zane" userId="35711da7-5294-4d62-b74e-8b5d686396cc" providerId="ADAL" clId="{E30A4C2A-6EAD-4B24-9CFF-DA2E94054059}" dt="2022-02-11T16:23:26.107" v="395" actId="12"/>
          <ac:spMkLst>
            <pc:docMk/>
            <pc:sldMk cId="1134394290" sldId="362"/>
            <ac:spMk id="3" creationId="{B17EC651-98DE-4335-B624-3E1E345B8A99}"/>
          </ac:spMkLst>
        </pc:spChg>
      </pc:sldChg>
      <pc:sldChg chg="modSp new mod">
        <pc:chgData name="Wyrick, Zane" userId="35711da7-5294-4d62-b74e-8b5d686396cc" providerId="ADAL" clId="{E30A4C2A-6EAD-4B24-9CFF-DA2E94054059}" dt="2022-02-16T17:07:31.308" v="1435" actId="20577"/>
        <pc:sldMkLst>
          <pc:docMk/>
          <pc:sldMk cId="3583799313" sldId="362"/>
        </pc:sldMkLst>
        <pc:spChg chg="mod">
          <ac:chgData name="Wyrick, Zane" userId="35711da7-5294-4d62-b74e-8b5d686396cc" providerId="ADAL" clId="{E30A4C2A-6EAD-4B24-9CFF-DA2E94054059}" dt="2022-02-16T17:07:31.308" v="1435" actId="20577"/>
          <ac:spMkLst>
            <pc:docMk/>
            <pc:sldMk cId="3583799313" sldId="362"/>
            <ac:spMk id="2" creationId="{43862D31-4D7E-4AEA-96FE-24FC63C36FB2}"/>
          </ac:spMkLst>
        </pc:spChg>
        <pc:spChg chg="mod">
          <ac:chgData name="Wyrick, Zane" userId="35711da7-5294-4d62-b74e-8b5d686396cc" providerId="ADAL" clId="{E30A4C2A-6EAD-4B24-9CFF-DA2E94054059}" dt="2022-02-11T16:57:54.279" v="839" actId="403"/>
          <ac:spMkLst>
            <pc:docMk/>
            <pc:sldMk cId="3583799313" sldId="362"/>
            <ac:spMk id="3" creationId="{2D2C03C1-4AF7-42B6-8282-7B280AEC5C8E}"/>
          </ac:spMkLst>
        </pc:spChg>
      </pc:sldChg>
      <pc:sldChg chg="addSp delSp modSp new mod">
        <pc:chgData name="Wyrick, Zane" userId="35711da7-5294-4d62-b74e-8b5d686396cc" providerId="ADAL" clId="{E30A4C2A-6EAD-4B24-9CFF-DA2E94054059}" dt="2022-02-11T16:59:17.083" v="941"/>
        <pc:sldMkLst>
          <pc:docMk/>
          <pc:sldMk cId="2076427422" sldId="363"/>
        </pc:sldMkLst>
        <pc:spChg chg="mod">
          <ac:chgData name="Wyrick, Zane" userId="35711da7-5294-4d62-b74e-8b5d686396cc" providerId="ADAL" clId="{E30A4C2A-6EAD-4B24-9CFF-DA2E94054059}" dt="2022-02-11T16:58:35.479" v="885" actId="20577"/>
          <ac:spMkLst>
            <pc:docMk/>
            <pc:sldMk cId="2076427422" sldId="363"/>
            <ac:spMk id="2" creationId="{6856D175-874E-44D6-A31D-4F8CC601E55C}"/>
          </ac:spMkLst>
        </pc:spChg>
        <pc:spChg chg="del">
          <ac:chgData name="Wyrick, Zane" userId="35711da7-5294-4d62-b74e-8b5d686396cc" providerId="ADAL" clId="{E30A4C2A-6EAD-4B24-9CFF-DA2E94054059}" dt="2022-02-11T16:58:51.092" v="887"/>
          <ac:spMkLst>
            <pc:docMk/>
            <pc:sldMk cId="2076427422" sldId="363"/>
            <ac:spMk id="3" creationId="{81C4558E-4787-47CF-868B-7F08DA5DC1F9}"/>
          </ac:spMkLst>
        </pc:spChg>
        <pc:spChg chg="add mod">
          <ac:chgData name="Wyrick, Zane" userId="35711da7-5294-4d62-b74e-8b5d686396cc" providerId="ADAL" clId="{E30A4C2A-6EAD-4B24-9CFF-DA2E94054059}" dt="2022-02-11T16:59:17.083" v="941"/>
          <ac:spMkLst>
            <pc:docMk/>
            <pc:sldMk cId="2076427422" sldId="363"/>
            <ac:spMk id="6" creationId="{9B8DDC37-CD9A-413D-B4A1-99306D381944}"/>
          </ac:spMkLst>
        </pc:spChg>
      </pc:sldChg>
      <pc:sldChg chg="addSp delSp modSp mod">
        <pc:chgData name="Wyrick, Zane" userId="35711da7-5294-4d62-b74e-8b5d686396cc" providerId="ADAL" clId="{E30A4C2A-6EAD-4B24-9CFF-DA2E94054059}" dt="2022-02-16T20:22:56.646" v="1513" actId="20577"/>
        <pc:sldMkLst>
          <pc:docMk/>
          <pc:sldMk cId="1381478821" sldId="364"/>
        </pc:sldMkLst>
        <pc:spChg chg="mod">
          <ac:chgData name="Wyrick, Zane" userId="35711da7-5294-4d62-b74e-8b5d686396cc" providerId="ADAL" clId="{E30A4C2A-6EAD-4B24-9CFF-DA2E94054059}" dt="2022-02-16T20:06:03.191" v="1472" actId="404"/>
          <ac:spMkLst>
            <pc:docMk/>
            <pc:sldMk cId="1381478821" sldId="364"/>
            <ac:spMk id="5" creationId="{BF38800E-5D82-481E-830B-175E51CCC221}"/>
          </ac:spMkLst>
        </pc:spChg>
        <pc:spChg chg="add del mod">
          <ac:chgData name="Wyrick, Zane" userId="35711da7-5294-4d62-b74e-8b5d686396cc" providerId="ADAL" clId="{E30A4C2A-6EAD-4B24-9CFF-DA2E94054059}" dt="2022-02-16T20:06:35.859" v="1476" actId="478"/>
          <ac:spMkLst>
            <pc:docMk/>
            <pc:sldMk cId="1381478821" sldId="364"/>
            <ac:spMk id="12" creationId="{00A22B5B-91AE-4DC6-98BC-B55C436801A9}"/>
          </ac:spMkLst>
        </pc:spChg>
        <pc:spChg chg="add mod">
          <ac:chgData name="Wyrick, Zane" userId="35711da7-5294-4d62-b74e-8b5d686396cc" providerId="ADAL" clId="{E30A4C2A-6EAD-4B24-9CFF-DA2E94054059}" dt="2022-02-16T20:22:56.646" v="1513" actId="20577"/>
          <ac:spMkLst>
            <pc:docMk/>
            <pc:sldMk cId="1381478821" sldId="364"/>
            <ac:spMk id="13" creationId="{3C4C7418-4FEE-4609-B8D7-DE0B02A468FC}"/>
          </ac:spMkLst>
        </pc:spChg>
        <pc:spChg chg="mod">
          <ac:chgData name="Wyrick, Zane" userId="35711da7-5294-4d62-b74e-8b5d686396cc" providerId="ADAL" clId="{E30A4C2A-6EAD-4B24-9CFF-DA2E94054059}" dt="2022-02-16T20:06:03.191" v="1472" actId="404"/>
          <ac:spMkLst>
            <pc:docMk/>
            <pc:sldMk cId="1381478821" sldId="364"/>
            <ac:spMk id="20" creationId="{1D18B1ED-E626-4909-A810-09BC9FC3661D}"/>
          </ac:spMkLst>
        </pc:spChg>
        <pc:spChg chg="mod">
          <ac:chgData name="Wyrick, Zane" userId="35711da7-5294-4d62-b74e-8b5d686396cc" providerId="ADAL" clId="{E30A4C2A-6EAD-4B24-9CFF-DA2E94054059}" dt="2022-02-16T20:06:08.275" v="1473" actId="14100"/>
          <ac:spMkLst>
            <pc:docMk/>
            <pc:sldMk cId="1381478821" sldId="364"/>
            <ac:spMk id="22" creationId="{B89E9DA3-D97B-4703-BA7C-A78B85CF0E76}"/>
          </ac:spMkLst>
        </pc:spChg>
        <pc:spChg chg="mod">
          <ac:chgData name="Wyrick, Zane" userId="35711da7-5294-4d62-b74e-8b5d686396cc" providerId="ADAL" clId="{E30A4C2A-6EAD-4B24-9CFF-DA2E94054059}" dt="2022-02-16T20:05:35.646" v="1464" actId="1076"/>
          <ac:spMkLst>
            <pc:docMk/>
            <pc:sldMk cId="1381478821" sldId="364"/>
            <ac:spMk id="23" creationId="{3DC29AAD-5F64-4213-ADE2-AEE06C276360}"/>
          </ac:spMkLst>
        </pc:spChg>
        <pc:spChg chg="mod">
          <ac:chgData name="Wyrick, Zane" userId="35711da7-5294-4d62-b74e-8b5d686396cc" providerId="ADAL" clId="{E30A4C2A-6EAD-4B24-9CFF-DA2E94054059}" dt="2022-02-16T20:05:51.048" v="1469" actId="14100"/>
          <ac:spMkLst>
            <pc:docMk/>
            <pc:sldMk cId="1381478821" sldId="364"/>
            <ac:spMk id="24" creationId="{0E44D44E-8669-4669-AC64-1C59FE3E0E4B}"/>
          </ac:spMkLst>
        </pc:spChg>
        <pc:picChg chg="add mod modCrop">
          <ac:chgData name="Wyrick, Zane" userId="35711da7-5294-4d62-b74e-8b5d686396cc" providerId="ADAL" clId="{E30A4C2A-6EAD-4B24-9CFF-DA2E94054059}" dt="2022-02-16T20:22:48.658" v="1500" actId="108"/>
          <ac:picMkLst>
            <pc:docMk/>
            <pc:sldMk cId="1381478821" sldId="364"/>
            <ac:picMk id="4" creationId="{31E9A9E0-372B-4126-B6F5-7835A160023A}"/>
          </ac:picMkLst>
        </pc:picChg>
      </pc:sldChg>
      <pc:sldChg chg="add">
        <pc:chgData name="Wyrick, Zane" userId="35711da7-5294-4d62-b74e-8b5d686396cc" providerId="ADAL" clId="{E30A4C2A-6EAD-4B24-9CFF-DA2E94054059}" dt="2022-02-15T16:01:20.129" v="1248"/>
        <pc:sldMkLst>
          <pc:docMk/>
          <pc:sldMk cId="4081304001" sldId="376"/>
        </pc:sldMkLst>
      </pc:sldChg>
      <pc:sldChg chg="add del">
        <pc:chgData name="Wyrick, Zane" userId="35711da7-5294-4d62-b74e-8b5d686396cc" providerId="ADAL" clId="{E30A4C2A-6EAD-4B24-9CFF-DA2E94054059}" dt="2022-02-16T17:01:08.832" v="1266" actId="47"/>
        <pc:sldMkLst>
          <pc:docMk/>
          <pc:sldMk cId="2044921219" sldId="379"/>
        </pc:sldMkLst>
      </pc:sldChg>
      <pc:sldChg chg="add del">
        <pc:chgData name="Wyrick, Zane" userId="35711da7-5294-4d62-b74e-8b5d686396cc" providerId="ADAL" clId="{E30A4C2A-6EAD-4B24-9CFF-DA2E94054059}" dt="2022-02-16T17:01:08.832" v="1266" actId="47"/>
        <pc:sldMkLst>
          <pc:docMk/>
          <pc:sldMk cId="1775420717" sldId="381"/>
        </pc:sldMkLst>
      </pc:sldChg>
      <pc:sldChg chg="modSp add mod">
        <pc:chgData name="Wyrick, Zane" userId="35711da7-5294-4d62-b74e-8b5d686396cc" providerId="ADAL" clId="{E30A4C2A-6EAD-4B24-9CFF-DA2E94054059}" dt="2022-02-15T16:01:20.851" v="1250" actId="27636"/>
        <pc:sldMkLst>
          <pc:docMk/>
          <pc:sldMk cId="3123411571" sldId="386"/>
        </pc:sldMkLst>
        <pc:spChg chg="mod">
          <ac:chgData name="Wyrick, Zane" userId="35711da7-5294-4d62-b74e-8b5d686396cc" providerId="ADAL" clId="{E30A4C2A-6EAD-4B24-9CFF-DA2E94054059}" dt="2022-02-15T16:01:20.851" v="1250" actId="27636"/>
          <ac:spMkLst>
            <pc:docMk/>
            <pc:sldMk cId="3123411571" sldId="386"/>
            <ac:spMk id="4" creationId="{A4C1E6D9-2843-44D8-AFB6-77161220F400}"/>
          </ac:spMkLst>
        </pc:spChg>
      </pc:sldChg>
      <pc:sldChg chg="add del">
        <pc:chgData name="Wyrick, Zane" userId="35711da7-5294-4d62-b74e-8b5d686396cc" providerId="ADAL" clId="{E30A4C2A-6EAD-4B24-9CFF-DA2E94054059}" dt="2022-02-16T17:01:08.832" v="1266" actId="47"/>
        <pc:sldMkLst>
          <pc:docMk/>
          <pc:sldMk cId="328226259" sldId="403"/>
        </pc:sldMkLst>
      </pc:sldChg>
      <pc:sldChg chg="add del">
        <pc:chgData name="Wyrick, Zane" userId="35711da7-5294-4d62-b74e-8b5d686396cc" providerId="ADAL" clId="{E30A4C2A-6EAD-4B24-9CFF-DA2E94054059}" dt="2022-02-16T17:01:08.832" v="1266" actId="47"/>
        <pc:sldMkLst>
          <pc:docMk/>
          <pc:sldMk cId="1390389814" sldId="404"/>
        </pc:sldMkLst>
      </pc:sldChg>
      <pc:sldChg chg="modSp add mod">
        <pc:chgData name="Wyrick, Zane" userId="35711da7-5294-4d62-b74e-8b5d686396cc" providerId="ADAL" clId="{E30A4C2A-6EAD-4B24-9CFF-DA2E94054059}" dt="2022-02-16T17:00:25.332" v="1251" actId="1076"/>
        <pc:sldMkLst>
          <pc:docMk/>
          <pc:sldMk cId="430753981" sldId="406"/>
        </pc:sldMkLst>
        <pc:spChg chg="mod">
          <ac:chgData name="Wyrick, Zane" userId="35711da7-5294-4d62-b74e-8b5d686396cc" providerId="ADAL" clId="{E30A4C2A-6EAD-4B24-9CFF-DA2E94054059}" dt="2022-02-16T17:00:25.332" v="1251" actId="1076"/>
          <ac:spMkLst>
            <pc:docMk/>
            <pc:sldMk cId="430753981" sldId="406"/>
            <ac:spMk id="2" creationId="{9F362A10-4F39-448D-9066-B46F8E5A62CD}"/>
          </ac:spMkLst>
        </pc:spChg>
        <pc:spChg chg="mod">
          <ac:chgData name="Wyrick, Zane" userId="35711da7-5294-4d62-b74e-8b5d686396cc" providerId="ADAL" clId="{E30A4C2A-6EAD-4B24-9CFF-DA2E94054059}" dt="2022-02-15T16:01:20.374" v="1249" actId="27636"/>
          <ac:spMkLst>
            <pc:docMk/>
            <pc:sldMk cId="430753981" sldId="406"/>
            <ac:spMk id="4" creationId="{0CB16CC4-3ADC-4337-A251-439B3F57131A}"/>
          </ac:spMkLst>
        </pc:spChg>
      </pc:sldChg>
      <pc:sldChg chg="add">
        <pc:chgData name="Wyrick, Zane" userId="35711da7-5294-4d62-b74e-8b5d686396cc" providerId="ADAL" clId="{E30A4C2A-6EAD-4B24-9CFF-DA2E94054059}" dt="2022-02-15T16:01:20.129" v="1248"/>
        <pc:sldMkLst>
          <pc:docMk/>
          <pc:sldMk cId="4072701942" sldId="411"/>
        </pc:sldMkLst>
      </pc:sldChg>
      <pc:sldChg chg="modSp add mod">
        <pc:chgData name="Wyrick, Zane" userId="35711da7-5294-4d62-b74e-8b5d686396cc" providerId="ADAL" clId="{E30A4C2A-6EAD-4B24-9CFF-DA2E94054059}" dt="2022-02-16T17:00:31.418" v="1252" actId="1076"/>
        <pc:sldMkLst>
          <pc:docMk/>
          <pc:sldMk cId="1781697867" sldId="413"/>
        </pc:sldMkLst>
        <pc:picChg chg="mod">
          <ac:chgData name="Wyrick, Zane" userId="35711da7-5294-4d62-b74e-8b5d686396cc" providerId="ADAL" clId="{E30A4C2A-6EAD-4B24-9CFF-DA2E94054059}" dt="2022-02-16T17:00:31.418" v="1252" actId="1076"/>
          <ac:picMkLst>
            <pc:docMk/>
            <pc:sldMk cId="1781697867" sldId="413"/>
            <ac:picMk id="5" creationId="{F96D9830-63DE-454F-9786-F267784F1930}"/>
          </ac:picMkLst>
        </pc:picChg>
      </pc:sldChg>
      <pc:sldChg chg="addSp delSp modSp new del mod modClrScheme chgLayout">
        <pc:chgData name="Wyrick, Zane" userId="35711da7-5294-4d62-b74e-8b5d686396cc" providerId="ADAL" clId="{E30A4C2A-6EAD-4B24-9CFF-DA2E94054059}" dt="2022-02-16T17:02:21.781" v="1293" actId="680"/>
        <pc:sldMkLst>
          <pc:docMk/>
          <pc:sldMk cId="2193837917" sldId="414"/>
        </pc:sldMkLst>
        <pc:spChg chg="add del mod ord">
          <ac:chgData name="Wyrick, Zane" userId="35711da7-5294-4d62-b74e-8b5d686396cc" providerId="ADAL" clId="{E30A4C2A-6EAD-4B24-9CFF-DA2E94054059}" dt="2022-02-16T17:02:20.712" v="1292" actId="700"/>
          <ac:spMkLst>
            <pc:docMk/>
            <pc:sldMk cId="2193837917" sldId="414"/>
            <ac:spMk id="2" creationId="{1AC5611E-8550-45EE-A0BC-1351DE3C6ACB}"/>
          </ac:spMkLst>
        </pc:spChg>
        <pc:spChg chg="add del mod ord">
          <ac:chgData name="Wyrick, Zane" userId="35711da7-5294-4d62-b74e-8b5d686396cc" providerId="ADAL" clId="{E30A4C2A-6EAD-4B24-9CFF-DA2E94054059}" dt="2022-02-16T17:02:20.712" v="1292" actId="700"/>
          <ac:spMkLst>
            <pc:docMk/>
            <pc:sldMk cId="2193837917" sldId="414"/>
            <ac:spMk id="3" creationId="{229E5A59-6AFB-496D-97F8-CE3012043025}"/>
          </ac:spMkLst>
        </pc:spChg>
        <pc:spChg chg="add del">
          <ac:chgData name="Wyrick, Zane" userId="35711da7-5294-4d62-b74e-8b5d686396cc" providerId="ADAL" clId="{E30A4C2A-6EAD-4B24-9CFF-DA2E94054059}" dt="2022-02-16T17:02:20.712" v="1292" actId="700"/>
          <ac:spMkLst>
            <pc:docMk/>
            <pc:sldMk cId="2193837917" sldId="414"/>
            <ac:spMk id="4" creationId="{EC9DA35F-02FB-4B39-A633-92F08B3B13BA}"/>
          </ac:spMkLst>
        </pc:spChg>
        <pc:spChg chg="mod ord">
          <ac:chgData name="Wyrick, Zane" userId="35711da7-5294-4d62-b74e-8b5d686396cc" providerId="ADAL" clId="{E30A4C2A-6EAD-4B24-9CFF-DA2E94054059}" dt="2022-02-16T17:02:20.712" v="1292" actId="700"/>
          <ac:spMkLst>
            <pc:docMk/>
            <pc:sldMk cId="2193837917" sldId="414"/>
            <ac:spMk id="5" creationId="{A3EC16E6-1236-405F-B584-FF7E6E1B0BF3}"/>
          </ac:spMkLst>
        </pc:spChg>
        <pc:spChg chg="add del mod ord">
          <ac:chgData name="Wyrick, Zane" userId="35711da7-5294-4d62-b74e-8b5d686396cc" providerId="ADAL" clId="{E30A4C2A-6EAD-4B24-9CFF-DA2E94054059}" dt="2022-02-16T17:02:20.712" v="1292" actId="700"/>
          <ac:spMkLst>
            <pc:docMk/>
            <pc:sldMk cId="2193837917" sldId="414"/>
            <ac:spMk id="6" creationId="{16353EB5-CCAF-45DC-BBD9-66FE10E9D94A}"/>
          </ac:spMkLst>
        </pc:spChg>
        <pc:spChg chg="add del mod ord">
          <ac:chgData name="Wyrick, Zane" userId="35711da7-5294-4d62-b74e-8b5d686396cc" providerId="ADAL" clId="{E30A4C2A-6EAD-4B24-9CFF-DA2E94054059}" dt="2022-02-16T17:02:20.712" v="1292" actId="700"/>
          <ac:spMkLst>
            <pc:docMk/>
            <pc:sldMk cId="2193837917" sldId="414"/>
            <ac:spMk id="7" creationId="{B01E0813-0174-4451-BFB9-C290EBE240CE}"/>
          </ac:spMkLst>
        </pc:spChg>
      </pc:sldChg>
      <pc:sldChg chg="addSp delSp modSp new mod modClrScheme chgLayout">
        <pc:chgData name="Wyrick, Zane" userId="35711da7-5294-4d62-b74e-8b5d686396cc" providerId="ADAL" clId="{E30A4C2A-6EAD-4B24-9CFF-DA2E94054059}" dt="2022-02-16T17:02:55.498" v="1320" actId="20577"/>
        <pc:sldMkLst>
          <pc:docMk/>
          <pc:sldMk cId="2418298739" sldId="414"/>
        </pc:sldMkLst>
        <pc:spChg chg="del mod ord">
          <ac:chgData name="Wyrick, Zane" userId="35711da7-5294-4d62-b74e-8b5d686396cc" providerId="ADAL" clId="{E30A4C2A-6EAD-4B24-9CFF-DA2E94054059}" dt="2022-02-16T17:02:51.077" v="1301" actId="700"/>
          <ac:spMkLst>
            <pc:docMk/>
            <pc:sldMk cId="2418298739" sldId="414"/>
            <ac:spMk id="2" creationId="{114842E8-12F2-4D0F-A97C-1BC65633A520}"/>
          </ac:spMkLst>
        </pc:spChg>
        <pc:spChg chg="del mod ord">
          <ac:chgData name="Wyrick, Zane" userId="35711da7-5294-4d62-b74e-8b5d686396cc" providerId="ADAL" clId="{E30A4C2A-6EAD-4B24-9CFF-DA2E94054059}" dt="2022-02-16T17:02:51.077" v="1301" actId="700"/>
          <ac:spMkLst>
            <pc:docMk/>
            <pc:sldMk cId="2418298739" sldId="414"/>
            <ac:spMk id="3" creationId="{C152C814-25DF-448B-AB07-C55AD4D0EDD9}"/>
          </ac:spMkLst>
        </pc:spChg>
        <pc:spChg chg="del">
          <ac:chgData name="Wyrick, Zane" userId="35711da7-5294-4d62-b74e-8b5d686396cc" providerId="ADAL" clId="{E30A4C2A-6EAD-4B24-9CFF-DA2E94054059}" dt="2022-02-16T17:02:51.077" v="1301" actId="700"/>
          <ac:spMkLst>
            <pc:docMk/>
            <pc:sldMk cId="2418298739" sldId="414"/>
            <ac:spMk id="4" creationId="{8A721883-44F3-4E86-AE09-D443EB35A4D8}"/>
          </ac:spMkLst>
        </pc:spChg>
        <pc:spChg chg="mod ord">
          <ac:chgData name="Wyrick, Zane" userId="35711da7-5294-4d62-b74e-8b5d686396cc" providerId="ADAL" clId="{E30A4C2A-6EAD-4B24-9CFF-DA2E94054059}" dt="2022-02-16T17:02:51.077" v="1301" actId="700"/>
          <ac:spMkLst>
            <pc:docMk/>
            <pc:sldMk cId="2418298739" sldId="414"/>
            <ac:spMk id="5" creationId="{D3948D84-0895-4432-A41B-8443122DD767}"/>
          </ac:spMkLst>
        </pc:spChg>
        <pc:spChg chg="add mod ord">
          <ac:chgData name="Wyrick, Zane" userId="35711da7-5294-4d62-b74e-8b5d686396cc" providerId="ADAL" clId="{E30A4C2A-6EAD-4B24-9CFF-DA2E94054059}" dt="2022-02-16T17:02:55.498" v="1320" actId="20577"/>
          <ac:spMkLst>
            <pc:docMk/>
            <pc:sldMk cId="2418298739" sldId="414"/>
            <ac:spMk id="6" creationId="{CEA8DBB3-912E-4823-850C-A3BAD91FF13D}"/>
          </ac:spMkLst>
        </pc:spChg>
        <pc:spChg chg="add mod ord">
          <ac:chgData name="Wyrick, Zane" userId="35711da7-5294-4d62-b74e-8b5d686396cc" providerId="ADAL" clId="{E30A4C2A-6EAD-4B24-9CFF-DA2E94054059}" dt="2022-02-16T17:02:51.077" v="1301" actId="700"/>
          <ac:spMkLst>
            <pc:docMk/>
            <pc:sldMk cId="2418298739" sldId="414"/>
            <ac:spMk id="7" creationId="{744BEDD0-132C-4542-998D-84F687FA1B89}"/>
          </ac:spMkLst>
        </pc:spChg>
      </pc:sldChg>
      <pc:sldChg chg="addSp delSp modSp new mod modClrScheme chgLayout">
        <pc:chgData name="Wyrick, Zane" userId="35711da7-5294-4d62-b74e-8b5d686396cc" providerId="ADAL" clId="{E30A4C2A-6EAD-4B24-9CFF-DA2E94054059}" dt="2022-02-16T17:03:21.251" v="1352" actId="20577"/>
        <pc:sldMkLst>
          <pc:docMk/>
          <pc:sldMk cId="1807046615" sldId="415"/>
        </pc:sldMkLst>
        <pc:spChg chg="del mod ord">
          <ac:chgData name="Wyrick, Zane" userId="35711da7-5294-4d62-b74e-8b5d686396cc" providerId="ADAL" clId="{E30A4C2A-6EAD-4B24-9CFF-DA2E94054059}" dt="2022-02-16T17:03:13.412" v="1322" actId="700"/>
          <ac:spMkLst>
            <pc:docMk/>
            <pc:sldMk cId="1807046615" sldId="415"/>
            <ac:spMk id="2" creationId="{E8F8D80F-AF05-4C34-88B7-D0AD990BC8EE}"/>
          </ac:spMkLst>
        </pc:spChg>
        <pc:spChg chg="del mod ord">
          <ac:chgData name="Wyrick, Zane" userId="35711da7-5294-4d62-b74e-8b5d686396cc" providerId="ADAL" clId="{E30A4C2A-6EAD-4B24-9CFF-DA2E94054059}" dt="2022-02-16T17:03:13.412" v="1322" actId="700"/>
          <ac:spMkLst>
            <pc:docMk/>
            <pc:sldMk cId="1807046615" sldId="415"/>
            <ac:spMk id="3" creationId="{380CCEEC-178F-4C96-8746-5FACC2BB0558}"/>
          </ac:spMkLst>
        </pc:spChg>
        <pc:spChg chg="del">
          <ac:chgData name="Wyrick, Zane" userId="35711da7-5294-4d62-b74e-8b5d686396cc" providerId="ADAL" clId="{E30A4C2A-6EAD-4B24-9CFF-DA2E94054059}" dt="2022-02-16T17:03:13.412" v="1322" actId="700"/>
          <ac:spMkLst>
            <pc:docMk/>
            <pc:sldMk cId="1807046615" sldId="415"/>
            <ac:spMk id="4" creationId="{82A5BD15-1D10-43B8-B27B-24E4863E209D}"/>
          </ac:spMkLst>
        </pc:spChg>
        <pc:spChg chg="mod ord">
          <ac:chgData name="Wyrick, Zane" userId="35711da7-5294-4d62-b74e-8b5d686396cc" providerId="ADAL" clId="{E30A4C2A-6EAD-4B24-9CFF-DA2E94054059}" dt="2022-02-16T17:03:13.412" v="1322" actId="700"/>
          <ac:spMkLst>
            <pc:docMk/>
            <pc:sldMk cId="1807046615" sldId="415"/>
            <ac:spMk id="5" creationId="{05D60D53-3454-4E66-908A-FCCADCF41E27}"/>
          </ac:spMkLst>
        </pc:spChg>
        <pc:spChg chg="add mod ord">
          <ac:chgData name="Wyrick, Zane" userId="35711da7-5294-4d62-b74e-8b5d686396cc" providerId="ADAL" clId="{E30A4C2A-6EAD-4B24-9CFF-DA2E94054059}" dt="2022-02-16T17:03:21.251" v="1352" actId="20577"/>
          <ac:spMkLst>
            <pc:docMk/>
            <pc:sldMk cId="1807046615" sldId="415"/>
            <ac:spMk id="6" creationId="{E983BD0C-9183-44E6-9496-97C479BB856B}"/>
          </ac:spMkLst>
        </pc:spChg>
        <pc:spChg chg="add mod ord">
          <ac:chgData name="Wyrick, Zane" userId="35711da7-5294-4d62-b74e-8b5d686396cc" providerId="ADAL" clId="{E30A4C2A-6EAD-4B24-9CFF-DA2E94054059}" dt="2022-02-16T17:03:13.412" v="1322" actId="700"/>
          <ac:spMkLst>
            <pc:docMk/>
            <pc:sldMk cId="1807046615" sldId="415"/>
            <ac:spMk id="7" creationId="{371568F3-A01B-4390-A6F8-649C9E7F7615}"/>
          </ac:spMkLst>
        </pc:spChg>
      </pc:sldChg>
      <pc:sldChg chg="addSp delSp modSp new mod modClrScheme chgLayout">
        <pc:chgData name="Wyrick, Zane" userId="35711da7-5294-4d62-b74e-8b5d686396cc" providerId="ADAL" clId="{E30A4C2A-6EAD-4B24-9CFF-DA2E94054059}" dt="2022-02-16T17:06:06.122" v="1433" actId="20577"/>
        <pc:sldMkLst>
          <pc:docMk/>
          <pc:sldMk cId="4115641597" sldId="416"/>
        </pc:sldMkLst>
        <pc:spChg chg="del mod ord">
          <ac:chgData name="Wyrick, Zane" userId="35711da7-5294-4d62-b74e-8b5d686396cc" providerId="ADAL" clId="{E30A4C2A-6EAD-4B24-9CFF-DA2E94054059}" dt="2022-02-16T17:05:32.728" v="1395" actId="700"/>
          <ac:spMkLst>
            <pc:docMk/>
            <pc:sldMk cId="4115641597" sldId="416"/>
            <ac:spMk id="2" creationId="{94386AB6-97FE-4D51-B7C5-1B1799314A39}"/>
          </ac:spMkLst>
        </pc:spChg>
        <pc:spChg chg="del mod ord">
          <ac:chgData name="Wyrick, Zane" userId="35711da7-5294-4d62-b74e-8b5d686396cc" providerId="ADAL" clId="{E30A4C2A-6EAD-4B24-9CFF-DA2E94054059}" dt="2022-02-16T17:05:32.728" v="1395" actId="700"/>
          <ac:spMkLst>
            <pc:docMk/>
            <pc:sldMk cId="4115641597" sldId="416"/>
            <ac:spMk id="3" creationId="{FC9485E0-EDFC-4024-925D-D2BB9571DBF5}"/>
          </ac:spMkLst>
        </pc:spChg>
        <pc:spChg chg="del">
          <ac:chgData name="Wyrick, Zane" userId="35711da7-5294-4d62-b74e-8b5d686396cc" providerId="ADAL" clId="{E30A4C2A-6EAD-4B24-9CFF-DA2E94054059}" dt="2022-02-16T17:05:32.728" v="1395" actId="700"/>
          <ac:spMkLst>
            <pc:docMk/>
            <pc:sldMk cId="4115641597" sldId="416"/>
            <ac:spMk id="4" creationId="{1D02CB96-F9BD-419A-8F24-719478C522C9}"/>
          </ac:spMkLst>
        </pc:spChg>
        <pc:spChg chg="mod ord">
          <ac:chgData name="Wyrick, Zane" userId="35711da7-5294-4d62-b74e-8b5d686396cc" providerId="ADAL" clId="{E30A4C2A-6EAD-4B24-9CFF-DA2E94054059}" dt="2022-02-16T17:05:32.728" v="1395" actId="700"/>
          <ac:spMkLst>
            <pc:docMk/>
            <pc:sldMk cId="4115641597" sldId="416"/>
            <ac:spMk id="5" creationId="{1F86B52D-737F-4B35-BA0E-620523CC0C8B}"/>
          </ac:spMkLst>
        </pc:spChg>
        <pc:spChg chg="add mod ord">
          <ac:chgData name="Wyrick, Zane" userId="35711da7-5294-4d62-b74e-8b5d686396cc" providerId="ADAL" clId="{E30A4C2A-6EAD-4B24-9CFF-DA2E94054059}" dt="2022-02-16T17:06:06.122" v="1433" actId="20577"/>
          <ac:spMkLst>
            <pc:docMk/>
            <pc:sldMk cId="4115641597" sldId="416"/>
            <ac:spMk id="6" creationId="{AE769E4F-7961-41AB-970E-FD041BE7CC4C}"/>
          </ac:spMkLst>
        </pc:spChg>
        <pc:spChg chg="add mod ord">
          <ac:chgData name="Wyrick, Zane" userId="35711da7-5294-4d62-b74e-8b5d686396cc" providerId="ADAL" clId="{E30A4C2A-6EAD-4B24-9CFF-DA2E94054059}" dt="2022-02-16T17:05:32.728" v="1395" actId="700"/>
          <ac:spMkLst>
            <pc:docMk/>
            <pc:sldMk cId="4115641597" sldId="416"/>
            <ac:spMk id="7" creationId="{0C5CA26A-7498-48E7-8FDA-CC353D6BF749}"/>
          </ac:spMkLst>
        </pc:spChg>
      </pc:sldChg>
      <pc:sldMasterChg chg="delSldLayout">
        <pc:chgData name="Wyrick, Zane" userId="35711da7-5294-4d62-b74e-8b5d686396cc" providerId="ADAL" clId="{E30A4C2A-6EAD-4B24-9CFF-DA2E94054059}" dt="2022-02-16T17:01:08.832" v="1266" actId="47"/>
        <pc:sldMasterMkLst>
          <pc:docMk/>
          <pc:sldMasterMk cId="3924359012" sldId="2147483869"/>
        </pc:sldMasterMkLst>
        <pc:sldLayoutChg chg="del">
          <pc:chgData name="Wyrick, Zane" userId="35711da7-5294-4d62-b74e-8b5d686396cc" providerId="ADAL" clId="{E30A4C2A-6EAD-4B24-9CFF-DA2E94054059}" dt="2022-02-16T17:01:08.832" v="1266" actId="47"/>
          <pc:sldLayoutMkLst>
            <pc:docMk/>
            <pc:sldMasterMk cId="3924359012" sldId="2147483869"/>
            <pc:sldLayoutMk cId="3067984653" sldId="2147483899"/>
          </pc:sldLayoutMkLst>
        </pc:sldLayoutChg>
      </pc:sldMasterChg>
      <pc:sldMasterChg chg="del delSldLayout">
        <pc:chgData name="Wyrick, Zane" userId="35711da7-5294-4d62-b74e-8b5d686396cc" providerId="ADAL" clId="{E30A4C2A-6EAD-4B24-9CFF-DA2E94054059}" dt="2022-02-10T18:43:16.558" v="173" actId="47"/>
        <pc:sldMasterMkLst>
          <pc:docMk/>
          <pc:sldMasterMk cId="3210660720" sldId="2147483899"/>
        </pc:sldMasterMkLst>
        <pc:sldLayoutChg chg="del">
          <pc:chgData name="Wyrick, Zane" userId="35711da7-5294-4d62-b74e-8b5d686396cc" providerId="ADAL" clId="{E30A4C2A-6EAD-4B24-9CFF-DA2E94054059}" dt="2022-02-10T18:43:16.558" v="173" actId="47"/>
          <pc:sldLayoutMkLst>
            <pc:docMk/>
            <pc:sldMasterMk cId="3210660720" sldId="2147483899"/>
            <pc:sldLayoutMk cId="3721978975" sldId="2147483900"/>
          </pc:sldLayoutMkLst>
        </pc:sldLayoutChg>
        <pc:sldLayoutChg chg="del">
          <pc:chgData name="Wyrick, Zane" userId="35711da7-5294-4d62-b74e-8b5d686396cc" providerId="ADAL" clId="{E30A4C2A-6EAD-4B24-9CFF-DA2E94054059}" dt="2022-02-10T18:43:16.558" v="173" actId="47"/>
          <pc:sldLayoutMkLst>
            <pc:docMk/>
            <pc:sldMasterMk cId="3210660720" sldId="2147483899"/>
            <pc:sldLayoutMk cId="1968735877" sldId="2147483901"/>
          </pc:sldLayoutMkLst>
        </pc:sldLayoutChg>
        <pc:sldLayoutChg chg="del">
          <pc:chgData name="Wyrick, Zane" userId="35711da7-5294-4d62-b74e-8b5d686396cc" providerId="ADAL" clId="{E30A4C2A-6EAD-4B24-9CFF-DA2E94054059}" dt="2022-02-10T18:43:16.558" v="173" actId="47"/>
          <pc:sldLayoutMkLst>
            <pc:docMk/>
            <pc:sldMasterMk cId="3210660720" sldId="2147483899"/>
            <pc:sldLayoutMk cId="941904982" sldId="2147483902"/>
          </pc:sldLayoutMkLst>
        </pc:sldLayoutChg>
        <pc:sldLayoutChg chg="del">
          <pc:chgData name="Wyrick, Zane" userId="35711da7-5294-4d62-b74e-8b5d686396cc" providerId="ADAL" clId="{E30A4C2A-6EAD-4B24-9CFF-DA2E94054059}" dt="2022-02-10T18:43:16.558" v="173" actId="47"/>
          <pc:sldLayoutMkLst>
            <pc:docMk/>
            <pc:sldMasterMk cId="3210660720" sldId="2147483899"/>
            <pc:sldLayoutMk cId="1691795848" sldId="2147483903"/>
          </pc:sldLayoutMkLst>
        </pc:sldLayoutChg>
        <pc:sldLayoutChg chg="del">
          <pc:chgData name="Wyrick, Zane" userId="35711da7-5294-4d62-b74e-8b5d686396cc" providerId="ADAL" clId="{E30A4C2A-6EAD-4B24-9CFF-DA2E94054059}" dt="2022-02-10T18:43:16.558" v="173" actId="47"/>
          <pc:sldLayoutMkLst>
            <pc:docMk/>
            <pc:sldMasterMk cId="3210660720" sldId="2147483899"/>
            <pc:sldLayoutMk cId="865544443" sldId="2147483904"/>
          </pc:sldLayoutMkLst>
        </pc:sldLayoutChg>
        <pc:sldLayoutChg chg="del">
          <pc:chgData name="Wyrick, Zane" userId="35711da7-5294-4d62-b74e-8b5d686396cc" providerId="ADAL" clId="{E30A4C2A-6EAD-4B24-9CFF-DA2E94054059}" dt="2022-02-10T18:43:16.558" v="173" actId="47"/>
          <pc:sldLayoutMkLst>
            <pc:docMk/>
            <pc:sldMasterMk cId="3210660720" sldId="2147483899"/>
            <pc:sldLayoutMk cId="4287115836" sldId="2147483905"/>
          </pc:sldLayoutMkLst>
        </pc:sldLayoutChg>
        <pc:sldLayoutChg chg="del">
          <pc:chgData name="Wyrick, Zane" userId="35711da7-5294-4d62-b74e-8b5d686396cc" providerId="ADAL" clId="{E30A4C2A-6EAD-4B24-9CFF-DA2E94054059}" dt="2022-02-10T18:43:16.558" v="173" actId="47"/>
          <pc:sldLayoutMkLst>
            <pc:docMk/>
            <pc:sldMasterMk cId="3210660720" sldId="2147483899"/>
            <pc:sldLayoutMk cId="1280175627" sldId="2147483906"/>
          </pc:sldLayoutMkLst>
        </pc:sldLayoutChg>
        <pc:sldLayoutChg chg="del">
          <pc:chgData name="Wyrick, Zane" userId="35711da7-5294-4d62-b74e-8b5d686396cc" providerId="ADAL" clId="{E30A4C2A-6EAD-4B24-9CFF-DA2E94054059}" dt="2022-02-10T18:43:16.558" v="173" actId="47"/>
          <pc:sldLayoutMkLst>
            <pc:docMk/>
            <pc:sldMasterMk cId="3210660720" sldId="2147483899"/>
            <pc:sldLayoutMk cId="2251070624" sldId="2147483907"/>
          </pc:sldLayoutMkLst>
        </pc:sldLayoutChg>
        <pc:sldLayoutChg chg="del">
          <pc:chgData name="Wyrick, Zane" userId="35711da7-5294-4d62-b74e-8b5d686396cc" providerId="ADAL" clId="{E30A4C2A-6EAD-4B24-9CFF-DA2E94054059}" dt="2022-02-10T18:43:16.558" v="173" actId="47"/>
          <pc:sldLayoutMkLst>
            <pc:docMk/>
            <pc:sldMasterMk cId="3210660720" sldId="2147483899"/>
            <pc:sldLayoutMk cId="1307418847" sldId="2147483908"/>
          </pc:sldLayoutMkLst>
        </pc:sldLayoutChg>
        <pc:sldLayoutChg chg="del">
          <pc:chgData name="Wyrick, Zane" userId="35711da7-5294-4d62-b74e-8b5d686396cc" providerId="ADAL" clId="{E30A4C2A-6EAD-4B24-9CFF-DA2E94054059}" dt="2022-02-10T18:43:16.558" v="173" actId="47"/>
          <pc:sldLayoutMkLst>
            <pc:docMk/>
            <pc:sldMasterMk cId="3210660720" sldId="2147483899"/>
            <pc:sldLayoutMk cId="758986546" sldId="2147483909"/>
          </pc:sldLayoutMkLst>
        </pc:sldLayoutChg>
        <pc:sldLayoutChg chg="del">
          <pc:chgData name="Wyrick, Zane" userId="35711da7-5294-4d62-b74e-8b5d686396cc" providerId="ADAL" clId="{E30A4C2A-6EAD-4B24-9CFF-DA2E94054059}" dt="2022-02-10T18:43:16.558" v="173" actId="47"/>
          <pc:sldLayoutMkLst>
            <pc:docMk/>
            <pc:sldMasterMk cId="3210660720" sldId="2147483899"/>
            <pc:sldLayoutMk cId="814115152" sldId="2147483910"/>
          </pc:sldLayoutMkLst>
        </pc:sldLayoutChg>
        <pc:sldLayoutChg chg="del">
          <pc:chgData name="Wyrick, Zane" userId="35711da7-5294-4d62-b74e-8b5d686396cc" providerId="ADAL" clId="{E30A4C2A-6EAD-4B24-9CFF-DA2E94054059}" dt="2022-02-10T18:43:16.558" v="173" actId="47"/>
          <pc:sldLayoutMkLst>
            <pc:docMk/>
            <pc:sldMasterMk cId="3210660720" sldId="2147483899"/>
            <pc:sldLayoutMk cId="683813063" sldId="2147483911"/>
          </pc:sldLayoutMkLst>
        </pc:sldLayoutChg>
        <pc:sldLayoutChg chg="del">
          <pc:chgData name="Wyrick, Zane" userId="35711da7-5294-4d62-b74e-8b5d686396cc" providerId="ADAL" clId="{E30A4C2A-6EAD-4B24-9CFF-DA2E94054059}" dt="2022-02-10T18:43:16.558" v="173" actId="47"/>
          <pc:sldLayoutMkLst>
            <pc:docMk/>
            <pc:sldMasterMk cId="3210660720" sldId="2147483899"/>
            <pc:sldLayoutMk cId="444506290" sldId="2147483912"/>
          </pc:sldLayoutMkLst>
        </pc:sldLayoutChg>
        <pc:sldLayoutChg chg="del">
          <pc:chgData name="Wyrick, Zane" userId="35711da7-5294-4d62-b74e-8b5d686396cc" providerId="ADAL" clId="{E30A4C2A-6EAD-4B24-9CFF-DA2E94054059}" dt="2022-02-10T18:43:16.558" v="173" actId="47"/>
          <pc:sldLayoutMkLst>
            <pc:docMk/>
            <pc:sldMasterMk cId="3210660720" sldId="2147483899"/>
            <pc:sldLayoutMk cId="2490772967" sldId="2147483913"/>
          </pc:sldLayoutMkLst>
        </pc:sldLayoutChg>
        <pc:sldLayoutChg chg="del">
          <pc:chgData name="Wyrick, Zane" userId="35711da7-5294-4d62-b74e-8b5d686396cc" providerId="ADAL" clId="{E30A4C2A-6EAD-4B24-9CFF-DA2E94054059}" dt="2022-02-10T18:43:16.558" v="173" actId="47"/>
          <pc:sldLayoutMkLst>
            <pc:docMk/>
            <pc:sldMasterMk cId="3210660720" sldId="2147483899"/>
            <pc:sldLayoutMk cId="367702950" sldId="2147483914"/>
          </pc:sldLayoutMkLst>
        </pc:sldLayoutChg>
        <pc:sldLayoutChg chg="del">
          <pc:chgData name="Wyrick, Zane" userId="35711da7-5294-4d62-b74e-8b5d686396cc" providerId="ADAL" clId="{E30A4C2A-6EAD-4B24-9CFF-DA2E94054059}" dt="2022-02-10T18:43:16.558" v="173" actId="47"/>
          <pc:sldLayoutMkLst>
            <pc:docMk/>
            <pc:sldMasterMk cId="3210660720" sldId="2147483899"/>
            <pc:sldLayoutMk cId="1061126493" sldId="2147483915"/>
          </pc:sldLayoutMkLst>
        </pc:sldLayoutChg>
        <pc:sldLayoutChg chg="del">
          <pc:chgData name="Wyrick, Zane" userId="35711da7-5294-4d62-b74e-8b5d686396cc" providerId="ADAL" clId="{E30A4C2A-6EAD-4B24-9CFF-DA2E94054059}" dt="2022-02-10T18:43:16.558" v="173" actId="47"/>
          <pc:sldLayoutMkLst>
            <pc:docMk/>
            <pc:sldMasterMk cId="3210660720" sldId="2147483899"/>
            <pc:sldLayoutMk cId="3740861703" sldId="2147483916"/>
          </pc:sldLayoutMkLst>
        </pc:sldLayoutChg>
        <pc:sldLayoutChg chg="del">
          <pc:chgData name="Wyrick, Zane" userId="35711da7-5294-4d62-b74e-8b5d686396cc" providerId="ADAL" clId="{E30A4C2A-6EAD-4B24-9CFF-DA2E94054059}" dt="2022-02-10T18:43:16.558" v="173" actId="47"/>
          <pc:sldLayoutMkLst>
            <pc:docMk/>
            <pc:sldMasterMk cId="3210660720" sldId="2147483899"/>
            <pc:sldLayoutMk cId="3722163237" sldId="2147483917"/>
          </pc:sldLayoutMkLst>
        </pc:sldLayoutChg>
        <pc:sldLayoutChg chg="del">
          <pc:chgData name="Wyrick, Zane" userId="35711da7-5294-4d62-b74e-8b5d686396cc" providerId="ADAL" clId="{E30A4C2A-6EAD-4B24-9CFF-DA2E94054059}" dt="2022-02-10T18:43:16.558" v="173" actId="47"/>
          <pc:sldLayoutMkLst>
            <pc:docMk/>
            <pc:sldMasterMk cId="3210660720" sldId="2147483899"/>
            <pc:sldLayoutMk cId="241389616" sldId="2147483918"/>
          </pc:sldLayoutMkLst>
        </pc:sldLayoutChg>
        <pc:sldLayoutChg chg="del">
          <pc:chgData name="Wyrick, Zane" userId="35711da7-5294-4d62-b74e-8b5d686396cc" providerId="ADAL" clId="{E30A4C2A-6EAD-4B24-9CFF-DA2E94054059}" dt="2022-02-10T18:43:16.558" v="173" actId="47"/>
          <pc:sldLayoutMkLst>
            <pc:docMk/>
            <pc:sldMasterMk cId="3210660720" sldId="2147483899"/>
            <pc:sldLayoutMk cId="1496593501" sldId="2147483919"/>
          </pc:sldLayoutMkLst>
        </pc:sldLayoutChg>
        <pc:sldLayoutChg chg="del">
          <pc:chgData name="Wyrick, Zane" userId="35711da7-5294-4d62-b74e-8b5d686396cc" providerId="ADAL" clId="{E30A4C2A-6EAD-4B24-9CFF-DA2E94054059}" dt="2022-02-10T18:43:16.558" v="173" actId="47"/>
          <pc:sldLayoutMkLst>
            <pc:docMk/>
            <pc:sldMasterMk cId="3210660720" sldId="2147483899"/>
            <pc:sldLayoutMk cId="1796395398" sldId="2147483920"/>
          </pc:sldLayoutMkLst>
        </pc:sldLayoutChg>
        <pc:sldLayoutChg chg="del">
          <pc:chgData name="Wyrick, Zane" userId="35711da7-5294-4d62-b74e-8b5d686396cc" providerId="ADAL" clId="{E30A4C2A-6EAD-4B24-9CFF-DA2E94054059}" dt="2022-02-10T18:43:16.558" v="173" actId="47"/>
          <pc:sldLayoutMkLst>
            <pc:docMk/>
            <pc:sldMasterMk cId="3210660720" sldId="2147483899"/>
            <pc:sldLayoutMk cId="1690641028" sldId="2147483921"/>
          </pc:sldLayoutMkLst>
        </pc:sldLayoutChg>
        <pc:sldLayoutChg chg="del">
          <pc:chgData name="Wyrick, Zane" userId="35711da7-5294-4d62-b74e-8b5d686396cc" providerId="ADAL" clId="{E30A4C2A-6EAD-4B24-9CFF-DA2E94054059}" dt="2022-02-10T18:43:16.558" v="173" actId="47"/>
          <pc:sldLayoutMkLst>
            <pc:docMk/>
            <pc:sldMasterMk cId="3210660720" sldId="2147483899"/>
            <pc:sldLayoutMk cId="2355452762" sldId="2147483922"/>
          </pc:sldLayoutMkLst>
        </pc:sldLayoutChg>
        <pc:sldLayoutChg chg="del">
          <pc:chgData name="Wyrick, Zane" userId="35711da7-5294-4d62-b74e-8b5d686396cc" providerId="ADAL" clId="{E30A4C2A-6EAD-4B24-9CFF-DA2E94054059}" dt="2022-02-10T18:43:16.558" v="173" actId="47"/>
          <pc:sldLayoutMkLst>
            <pc:docMk/>
            <pc:sldMasterMk cId="3210660720" sldId="2147483899"/>
            <pc:sldLayoutMk cId="1873604401" sldId="2147483923"/>
          </pc:sldLayoutMkLst>
        </pc:sldLayoutChg>
      </pc:sldMasterChg>
    </pc:docChg>
  </pc:docChgLst>
  <pc:docChgLst>
    <pc:chgData name="Sullivan, Monique" userId="f40e7698-2410-4c19-b113-952dbe97ab6c" providerId="ADAL" clId="{0681B0AC-5AC7-4ADE-9D4A-87E9E9EDB0B3}"/>
    <pc:docChg chg="undo redo custSel addSld delSld modSld">
      <pc:chgData name="Sullivan, Monique" userId="f40e7698-2410-4c19-b113-952dbe97ab6c" providerId="ADAL" clId="{0681B0AC-5AC7-4ADE-9D4A-87E9E9EDB0B3}" dt="2022-02-14T16:10:50.629" v="987" actId="14861"/>
      <pc:docMkLst>
        <pc:docMk/>
      </pc:docMkLst>
      <pc:sldChg chg="modSp mod">
        <pc:chgData name="Sullivan, Monique" userId="f40e7698-2410-4c19-b113-952dbe97ab6c" providerId="ADAL" clId="{0681B0AC-5AC7-4ADE-9D4A-87E9E9EDB0B3}" dt="2022-02-14T15:40:09.599" v="260" actId="1076"/>
        <pc:sldMkLst>
          <pc:docMk/>
          <pc:sldMk cId="1990025218" sldId="336"/>
        </pc:sldMkLst>
        <pc:picChg chg="mod">
          <ac:chgData name="Sullivan, Monique" userId="f40e7698-2410-4c19-b113-952dbe97ab6c" providerId="ADAL" clId="{0681B0AC-5AC7-4ADE-9D4A-87E9E9EDB0B3}" dt="2022-02-14T15:40:09.599" v="260" actId="1076"/>
          <ac:picMkLst>
            <pc:docMk/>
            <pc:sldMk cId="1990025218" sldId="336"/>
            <ac:picMk id="9" creationId="{CD5F57E8-8974-46B8-B059-68AFD61983D4}"/>
          </ac:picMkLst>
        </pc:picChg>
      </pc:sldChg>
      <pc:sldChg chg="addSp delSp modSp mod">
        <pc:chgData name="Sullivan, Monique" userId="f40e7698-2410-4c19-b113-952dbe97ab6c" providerId="ADAL" clId="{0681B0AC-5AC7-4ADE-9D4A-87E9E9EDB0B3}" dt="2022-02-14T15:51:25.036" v="515" actId="1035"/>
        <pc:sldMkLst>
          <pc:docMk/>
          <pc:sldMk cId="2408602109" sldId="337"/>
        </pc:sldMkLst>
        <pc:spChg chg="mod">
          <ac:chgData name="Sullivan, Monique" userId="f40e7698-2410-4c19-b113-952dbe97ab6c" providerId="ADAL" clId="{0681B0AC-5AC7-4ADE-9D4A-87E9E9EDB0B3}" dt="2022-02-14T15:51:25.036" v="515" actId="1035"/>
          <ac:spMkLst>
            <pc:docMk/>
            <pc:sldMk cId="2408602109" sldId="337"/>
            <ac:spMk id="8" creationId="{C07181F2-FCFD-4303-856F-73DC53DA9725}"/>
          </ac:spMkLst>
        </pc:spChg>
        <pc:graphicFrameChg chg="add del mod ord">
          <ac:chgData name="Sullivan, Monique" userId="f40e7698-2410-4c19-b113-952dbe97ab6c" providerId="ADAL" clId="{0681B0AC-5AC7-4ADE-9D4A-87E9E9EDB0B3}" dt="2022-02-14T15:50:59.686" v="508" actId="478"/>
          <ac:graphicFrameMkLst>
            <pc:docMk/>
            <pc:sldMk cId="2408602109" sldId="337"/>
            <ac:graphicFrameMk id="6" creationId="{91D1937E-7D6A-471B-A6A3-2EC97446AD95}"/>
          </ac:graphicFrameMkLst>
        </pc:graphicFrameChg>
        <pc:graphicFrameChg chg="mod ord modGraphic">
          <ac:chgData name="Sullivan, Monique" userId="f40e7698-2410-4c19-b113-952dbe97ab6c" providerId="ADAL" clId="{0681B0AC-5AC7-4ADE-9D4A-87E9E9EDB0B3}" dt="2022-02-14T15:50:56.808" v="507" actId="167"/>
          <ac:graphicFrameMkLst>
            <pc:docMk/>
            <pc:sldMk cId="2408602109" sldId="337"/>
            <ac:graphicFrameMk id="7" creationId="{290E7347-20C1-4244-A68C-0E500966EE4E}"/>
          </ac:graphicFrameMkLst>
        </pc:graphicFrameChg>
      </pc:sldChg>
      <pc:sldChg chg="addSp delSp modSp mod">
        <pc:chgData name="Sullivan, Monique" userId="f40e7698-2410-4c19-b113-952dbe97ab6c" providerId="ADAL" clId="{0681B0AC-5AC7-4ADE-9D4A-87E9E9EDB0B3}" dt="2022-02-14T15:50:29.047" v="500" actId="478"/>
        <pc:sldMkLst>
          <pc:docMk/>
          <pc:sldMk cId="974032612" sldId="338"/>
        </pc:sldMkLst>
        <pc:graphicFrameChg chg="mod ord modGraphic">
          <ac:chgData name="Sullivan, Monique" userId="f40e7698-2410-4c19-b113-952dbe97ab6c" providerId="ADAL" clId="{0681B0AC-5AC7-4ADE-9D4A-87E9E9EDB0B3}" dt="2022-02-14T15:50:26.857" v="499" actId="167"/>
          <ac:graphicFrameMkLst>
            <pc:docMk/>
            <pc:sldMk cId="974032612" sldId="338"/>
            <ac:graphicFrameMk id="6" creationId="{76234DED-A9E7-4501-AB11-35D3CF5299E6}"/>
          </ac:graphicFrameMkLst>
        </pc:graphicFrameChg>
        <pc:graphicFrameChg chg="add del mod ord">
          <ac:chgData name="Sullivan, Monique" userId="f40e7698-2410-4c19-b113-952dbe97ab6c" providerId="ADAL" clId="{0681B0AC-5AC7-4ADE-9D4A-87E9E9EDB0B3}" dt="2022-02-14T15:50:29.047" v="500" actId="478"/>
          <ac:graphicFrameMkLst>
            <pc:docMk/>
            <pc:sldMk cId="974032612" sldId="338"/>
            <ac:graphicFrameMk id="7" creationId="{9CA6EB36-2D36-4B78-BC4C-FD6F56F0C16F}"/>
          </ac:graphicFrameMkLst>
        </pc:graphicFrameChg>
      </pc:sldChg>
      <pc:sldChg chg="addSp delSp modSp mod">
        <pc:chgData name="Sullivan, Monique" userId="f40e7698-2410-4c19-b113-952dbe97ab6c" providerId="ADAL" clId="{0681B0AC-5AC7-4ADE-9D4A-87E9E9EDB0B3}" dt="2022-02-14T15:49:53.757" v="490" actId="1038"/>
        <pc:sldMkLst>
          <pc:docMk/>
          <pc:sldMk cId="3801214567" sldId="339"/>
        </pc:sldMkLst>
        <pc:spChg chg="mod">
          <ac:chgData name="Sullivan, Monique" userId="f40e7698-2410-4c19-b113-952dbe97ab6c" providerId="ADAL" clId="{0681B0AC-5AC7-4ADE-9D4A-87E9E9EDB0B3}" dt="2022-02-14T15:49:53.757" v="490" actId="1038"/>
          <ac:spMkLst>
            <pc:docMk/>
            <pc:sldMk cId="3801214567" sldId="339"/>
            <ac:spMk id="7" creationId="{8C0B9168-5B6B-4B54-84B8-07F0D56164DA}"/>
          </ac:spMkLst>
        </pc:spChg>
        <pc:graphicFrameChg chg="mod modGraphic">
          <ac:chgData name="Sullivan, Monique" userId="f40e7698-2410-4c19-b113-952dbe97ab6c" providerId="ADAL" clId="{0681B0AC-5AC7-4ADE-9D4A-87E9E9EDB0B3}" dt="2022-02-14T15:47:16.787" v="425" actId="14100"/>
          <ac:graphicFrameMkLst>
            <pc:docMk/>
            <pc:sldMk cId="3801214567" sldId="339"/>
            <ac:graphicFrameMk id="6" creationId="{9E766A21-1F38-4117-80EF-1EF5E46199EE}"/>
          </ac:graphicFrameMkLst>
        </pc:graphicFrameChg>
        <pc:graphicFrameChg chg="add del mod">
          <ac:chgData name="Sullivan, Monique" userId="f40e7698-2410-4c19-b113-952dbe97ab6c" providerId="ADAL" clId="{0681B0AC-5AC7-4ADE-9D4A-87E9E9EDB0B3}" dt="2022-02-14T15:47:19.479" v="426" actId="478"/>
          <ac:graphicFrameMkLst>
            <pc:docMk/>
            <pc:sldMk cId="3801214567" sldId="339"/>
            <ac:graphicFrameMk id="8" creationId="{B6722EAA-CB58-41E3-AAC4-883ECCDA9410}"/>
          </ac:graphicFrameMkLst>
        </pc:graphicFrameChg>
      </pc:sldChg>
      <pc:sldChg chg="modSp mod">
        <pc:chgData name="Sullivan, Monique" userId="f40e7698-2410-4c19-b113-952dbe97ab6c" providerId="ADAL" clId="{0681B0AC-5AC7-4ADE-9D4A-87E9E9EDB0B3}" dt="2022-02-14T15:49:33.732" v="480" actId="1038"/>
        <pc:sldMkLst>
          <pc:docMk/>
          <pc:sldMk cId="3784916515" sldId="340"/>
        </pc:sldMkLst>
        <pc:spChg chg="mod">
          <ac:chgData name="Sullivan, Monique" userId="f40e7698-2410-4c19-b113-952dbe97ab6c" providerId="ADAL" clId="{0681B0AC-5AC7-4ADE-9D4A-87E9E9EDB0B3}" dt="2022-02-14T15:49:33.732" v="480" actId="1038"/>
          <ac:spMkLst>
            <pc:docMk/>
            <pc:sldMk cId="3784916515" sldId="340"/>
            <ac:spMk id="7" creationId="{AE11A9B9-8D23-491E-9F4C-BA381CA67AFF}"/>
          </ac:spMkLst>
        </pc:spChg>
        <pc:graphicFrameChg chg="mod modGraphic">
          <ac:chgData name="Sullivan, Monique" userId="f40e7698-2410-4c19-b113-952dbe97ab6c" providerId="ADAL" clId="{0681B0AC-5AC7-4ADE-9D4A-87E9E9EDB0B3}" dt="2022-02-14T15:46:46.554" v="419" actId="14100"/>
          <ac:graphicFrameMkLst>
            <pc:docMk/>
            <pc:sldMk cId="3784916515" sldId="340"/>
            <ac:graphicFrameMk id="6" creationId="{FA58CA13-99FF-44F3-8519-94F559A292B0}"/>
          </ac:graphicFrameMkLst>
        </pc:graphicFrameChg>
      </pc:sldChg>
      <pc:sldChg chg="addSp delSp modSp mod">
        <pc:chgData name="Sullivan, Monique" userId="f40e7698-2410-4c19-b113-952dbe97ab6c" providerId="ADAL" clId="{0681B0AC-5AC7-4ADE-9D4A-87E9E9EDB0B3}" dt="2022-02-14T15:49:39.797" v="483" actId="1038"/>
        <pc:sldMkLst>
          <pc:docMk/>
          <pc:sldMk cId="3671209508" sldId="341"/>
        </pc:sldMkLst>
        <pc:spChg chg="mod">
          <ac:chgData name="Sullivan, Monique" userId="f40e7698-2410-4c19-b113-952dbe97ab6c" providerId="ADAL" clId="{0681B0AC-5AC7-4ADE-9D4A-87E9E9EDB0B3}" dt="2022-02-14T15:49:39.797" v="483" actId="1038"/>
          <ac:spMkLst>
            <pc:docMk/>
            <pc:sldMk cId="3671209508" sldId="341"/>
            <ac:spMk id="7" creationId="{B0FBF0DD-CC59-4E51-B719-BB6AA87DF6A6}"/>
          </ac:spMkLst>
        </pc:spChg>
        <pc:graphicFrameChg chg="mod ord modGraphic">
          <ac:chgData name="Sullivan, Monique" userId="f40e7698-2410-4c19-b113-952dbe97ab6c" providerId="ADAL" clId="{0681B0AC-5AC7-4ADE-9D4A-87E9E9EDB0B3}" dt="2022-02-14T15:49:14.318" v="469" actId="20577"/>
          <ac:graphicFrameMkLst>
            <pc:docMk/>
            <pc:sldMk cId="3671209508" sldId="341"/>
            <ac:graphicFrameMk id="6" creationId="{590D0E6F-F915-4DD8-9D6C-C4D1BC5B9A07}"/>
          </ac:graphicFrameMkLst>
        </pc:graphicFrameChg>
        <pc:graphicFrameChg chg="add del mod ord modGraphic">
          <ac:chgData name="Sullivan, Monique" userId="f40e7698-2410-4c19-b113-952dbe97ab6c" providerId="ADAL" clId="{0681B0AC-5AC7-4ADE-9D4A-87E9E9EDB0B3}" dt="2022-02-14T15:47:54.502" v="435" actId="478"/>
          <ac:graphicFrameMkLst>
            <pc:docMk/>
            <pc:sldMk cId="3671209508" sldId="341"/>
            <ac:graphicFrameMk id="8" creationId="{6B94B66F-2DE2-41B6-BDE2-F9466AD35AC2}"/>
          </ac:graphicFrameMkLst>
        </pc:graphicFrameChg>
      </pc:sldChg>
      <pc:sldChg chg="addSp delSp modSp mod">
        <pc:chgData name="Sullivan, Monique" userId="f40e7698-2410-4c19-b113-952dbe97ab6c" providerId="ADAL" clId="{0681B0AC-5AC7-4ADE-9D4A-87E9E9EDB0B3}" dt="2022-02-14T16:10:50.629" v="987" actId="14861"/>
        <pc:sldMkLst>
          <pc:docMk/>
          <pc:sldMk cId="3213755718" sldId="342"/>
        </pc:sldMkLst>
        <pc:spChg chg="mod">
          <ac:chgData name="Sullivan, Monique" userId="f40e7698-2410-4c19-b113-952dbe97ab6c" providerId="ADAL" clId="{0681B0AC-5AC7-4ADE-9D4A-87E9E9EDB0B3}" dt="2022-02-14T16:10:14.222" v="983" actId="20577"/>
          <ac:spMkLst>
            <pc:docMk/>
            <pc:sldMk cId="3213755718" sldId="342"/>
            <ac:spMk id="8" creationId="{5291A60E-1230-4B2C-8D87-66A8F4E4DE08}"/>
          </ac:spMkLst>
        </pc:spChg>
        <pc:picChg chg="add del mod">
          <ac:chgData name="Sullivan, Monique" userId="f40e7698-2410-4c19-b113-952dbe97ab6c" providerId="ADAL" clId="{0681B0AC-5AC7-4ADE-9D4A-87E9E9EDB0B3}" dt="2022-02-14T16:10:45.173" v="984" actId="478"/>
          <ac:picMkLst>
            <pc:docMk/>
            <pc:sldMk cId="3213755718" sldId="342"/>
            <ac:picMk id="4" creationId="{705076AE-9F03-4C61-9684-5F508D660CAD}"/>
          </ac:picMkLst>
        </pc:picChg>
        <pc:picChg chg="del">
          <ac:chgData name="Sullivan, Monique" userId="f40e7698-2410-4c19-b113-952dbe97ab6c" providerId="ADAL" clId="{0681B0AC-5AC7-4ADE-9D4A-87E9E9EDB0B3}" dt="2022-02-14T16:08:01.693" v="756" actId="478"/>
          <ac:picMkLst>
            <pc:docMk/>
            <pc:sldMk cId="3213755718" sldId="342"/>
            <ac:picMk id="7" creationId="{2EA48BD1-9707-40DD-84F0-6E3C67CE723A}"/>
          </ac:picMkLst>
        </pc:picChg>
        <pc:picChg chg="add mod">
          <ac:chgData name="Sullivan, Monique" userId="f40e7698-2410-4c19-b113-952dbe97ab6c" providerId="ADAL" clId="{0681B0AC-5AC7-4ADE-9D4A-87E9E9EDB0B3}" dt="2022-02-14T16:10:50.629" v="987" actId="14861"/>
          <ac:picMkLst>
            <pc:docMk/>
            <pc:sldMk cId="3213755718" sldId="342"/>
            <ac:picMk id="9" creationId="{4BE5846E-896E-451F-8B75-E64B6529E5C3}"/>
          </ac:picMkLst>
        </pc:picChg>
      </pc:sldChg>
      <pc:sldChg chg="modSp mod">
        <pc:chgData name="Sullivan, Monique" userId="f40e7698-2410-4c19-b113-952dbe97ab6c" providerId="ADAL" clId="{0681B0AC-5AC7-4ADE-9D4A-87E9E9EDB0B3}" dt="2022-02-14T15:42:06.730" v="303" actId="1076"/>
        <pc:sldMkLst>
          <pc:docMk/>
          <pc:sldMk cId="515771926" sldId="343"/>
        </pc:sldMkLst>
        <pc:picChg chg="mod">
          <ac:chgData name="Sullivan, Monique" userId="f40e7698-2410-4c19-b113-952dbe97ab6c" providerId="ADAL" clId="{0681B0AC-5AC7-4ADE-9D4A-87E9E9EDB0B3}" dt="2022-02-14T15:41:58.647" v="301" actId="14861"/>
          <ac:picMkLst>
            <pc:docMk/>
            <pc:sldMk cId="515771926" sldId="343"/>
            <ac:picMk id="9" creationId="{97407C52-8089-4724-A6A5-8A732B14050D}"/>
          </ac:picMkLst>
        </pc:picChg>
        <pc:picChg chg="mod">
          <ac:chgData name="Sullivan, Monique" userId="f40e7698-2410-4c19-b113-952dbe97ab6c" providerId="ADAL" clId="{0681B0AC-5AC7-4ADE-9D4A-87E9E9EDB0B3}" dt="2022-02-14T15:42:06.730" v="303" actId="1076"/>
          <ac:picMkLst>
            <pc:docMk/>
            <pc:sldMk cId="515771926" sldId="343"/>
            <ac:picMk id="11" creationId="{DA22F108-8A92-4700-9BEE-A3F58F088CB2}"/>
          </ac:picMkLst>
        </pc:picChg>
      </pc:sldChg>
      <pc:sldChg chg="addSp delSp modSp mod">
        <pc:chgData name="Sullivan, Monique" userId="f40e7698-2410-4c19-b113-952dbe97ab6c" providerId="ADAL" clId="{0681B0AC-5AC7-4ADE-9D4A-87E9E9EDB0B3}" dt="2022-02-14T15:59:41.922" v="699" actId="207"/>
        <pc:sldMkLst>
          <pc:docMk/>
          <pc:sldMk cId="2958788232" sldId="344"/>
        </pc:sldMkLst>
        <pc:spChg chg="add del mod">
          <ac:chgData name="Sullivan, Monique" userId="f40e7698-2410-4c19-b113-952dbe97ab6c" providerId="ADAL" clId="{0681B0AC-5AC7-4ADE-9D4A-87E9E9EDB0B3}" dt="2022-02-14T15:54:44.014" v="597" actId="478"/>
          <ac:spMkLst>
            <pc:docMk/>
            <pc:sldMk cId="2958788232" sldId="344"/>
            <ac:spMk id="4" creationId="{4EFF279D-DC20-4AC6-BFFF-9EC868581ABA}"/>
          </ac:spMkLst>
        </pc:spChg>
        <pc:spChg chg="mod">
          <ac:chgData name="Sullivan, Monique" userId="f40e7698-2410-4c19-b113-952dbe97ab6c" providerId="ADAL" clId="{0681B0AC-5AC7-4ADE-9D4A-87E9E9EDB0B3}" dt="2022-02-14T15:59:14.950" v="694" actId="12"/>
          <ac:spMkLst>
            <pc:docMk/>
            <pc:sldMk cId="2958788232" sldId="344"/>
            <ac:spMk id="6" creationId="{73547CE2-12D9-40F6-A675-0AB7DF4FC598}"/>
          </ac:spMkLst>
        </pc:spChg>
        <pc:spChg chg="del mod">
          <ac:chgData name="Sullivan, Monique" userId="f40e7698-2410-4c19-b113-952dbe97ab6c" providerId="ADAL" clId="{0681B0AC-5AC7-4ADE-9D4A-87E9E9EDB0B3}" dt="2022-02-14T15:54:41.128" v="596" actId="478"/>
          <ac:spMkLst>
            <pc:docMk/>
            <pc:sldMk cId="2958788232" sldId="344"/>
            <ac:spMk id="7" creationId="{136E4DAE-9870-41B4-B00E-1B4B703E6003}"/>
          </ac:spMkLst>
        </pc:spChg>
        <pc:spChg chg="add mod">
          <ac:chgData name="Sullivan, Monique" userId="f40e7698-2410-4c19-b113-952dbe97ab6c" providerId="ADAL" clId="{0681B0AC-5AC7-4ADE-9D4A-87E9E9EDB0B3}" dt="2022-02-14T15:59:20.410" v="695" actId="12"/>
          <ac:spMkLst>
            <pc:docMk/>
            <pc:sldMk cId="2958788232" sldId="344"/>
            <ac:spMk id="8" creationId="{68BC1702-59E9-4E31-AD12-1961D0715E1C}"/>
          </ac:spMkLst>
        </pc:spChg>
        <pc:picChg chg="add mod">
          <ac:chgData name="Sullivan, Monique" userId="f40e7698-2410-4c19-b113-952dbe97ab6c" providerId="ADAL" clId="{0681B0AC-5AC7-4ADE-9D4A-87E9E9EDB0B3}" dt="2022-02-14T15:59:41.922" v="699" actId="207"/>
          <ac:picMkLst>
            <pc:docMk/>
            <pc:sldMk cId="2958788232" sldId="344"/>
            <ac:picMk id="10" creationId="{4F3E75BD-14ED-467A-AA04-5D6E1654AEEB}"/>
          </ac:picMkLst>
        </pc:picChg>
      </pc:sldChg>
      <pc:sldChg chg="modSp mod">
        <pc:chgData name="Sullivan, Monique" userId="f40e7698-2410-4c19-b113-952dbe97ab6c" providerId="ADAL" clId="{0681B0AC-5AC7-4ADE-9D4A-87E9E9EDB0B3}" dt="2022-02-14T16:02:35.917" v="718" actId="20577"/>
        <pc:sldMkLst>
          <pc:docMk/>
          <pc:sldMk cId="2168054494" sldId="345"/>
        </pc:sldMkLst>
        <pc:spChg chg="mod">
          <ac:chgData name="Sullivan, Monique" userId="f40e7698-2410-4c19-b113-952dbe97ab6c" providerId="ADAL" clId="{0681B0AC-5AC7-4ADE-9D4A-87E9E9EDB0B3}" dt="2022-02-14T16:01:46.147" v="716" actId="2711"/>
          <ac:spMkLst>
            <pc:docMk/>
            <pc:sldMk cId="2168054494" sldId="345"/>
            <ac:spMk id="6" creationId="{65F6502E-9DD0-449B-AB2A-50B463285803}"/>
          </ac:spMkLst>
        </pc:spChg>
        <pc:spChg chg="mod">
          <ac:chgData name="Sullivan, Monique" userId="f40e7698-2410-4c19-b113-952dbe97ab6c" providerId="ADAL" clId="{0681B0AC-5AC7-4ADE-9D4A-87E9E9EDB0B3}" dt="2022-02-14T16:02:35.917" v="718" actId="20577"/>
          <ac:spMkLst>
            <pc:docMk/>
            <pc:sldMk cId="2168054494" sldId="345"/>
            <ac:spMk id="7" creationId="{6800CE98-1DC2-48AC-9131-6DC11A0634E7}"/>
          </ac:spMkLst>
        </pc:spChg>
      </pc:sldChg>
      <pc:sldChg chg="modSp del mod">
        <pc:chgData name="Sullivan, Monique" userId="f40e7698-2410-4c19-b113-952dbe97ab6c" providerId="ADAL" clId="{0681B0AC-5AC7-4ADE-9D4A-87E9E9EDB0B3}" dt="2022-02-14T15:36:16.907" v="193" actId="47"/>
        <pc:sldMkLst>
          <pc:docMk/>
          <pc:sldMk cId="3768121666" sldId="346"/>
        </pc:sldMkLst>
        <pc:spChg chg="mod">
          <ac:chgData name="Sullivan, Monique" userId="f40e7698-2410-4c19-b113-952dbe97ab6c" providerId="ADAL" clId="{0681B0AC-5AC7-4ADE-9D4A-87E9E9EDB0B3}" dt="2022-02-14T15:27:07.501" v="4" actId="1076"/>
          <ac:spMkLst>
            <pc:docMk/>
            <pc:sldMk cId="3768121666" sldId="346"/>
            <ac:spMk id="7" creationId="{47EB60AE-9813-436B-8050-9B71997CF8C4}"/>
          </ac:spMkLst>
        </pc:spChg>
        <pc:picChg chg="mod modCrop">
          <ac:chgData name="Sullivan, Monique" userId="f40e7698-2410-4c19-b113-952dbe97ab6c" providerId="ADAL" clId="{0681B0AC-5AC7-4ADE-9D4A-87E9E9EDB0B3}" dt="2022-02-14T15:26:56.365" v="3" actId="1076"/>
          <ac:picMkLst>
            <pc:docMk/>
            <pc:sldMk cId="3768121666" sldId="346"/>
            <ac:picMk id="17" creationId="{38F349D9-54DD-4AFC-84F5-A56052039D58}"/>
          </ac:picMkLst>
        </pc:picChg>
        <pc:picChg chg="mod">
          <ac:chgData name="Sullivan, Monique" userId="f40e7698-2410-4c19-b113-952dbe97ab6c" providerId="ADAL" clId="{0681B0AC-5AC7-4ADE-9D4A-87E9E9EDB0B3}" dt="2022-02-14T15:26:42.490" v="0" actId="1076"/>
          <ac:picMkLst>
            <pc:docMk/>
            <pc:sldMk cId="3768121666" sldId="346"/>
            <ac:picMk id="6150" creationId="{3C99977F-696E-4490-8B75-9BA41430B918}"/>
          </ac:picMkLst>
        </pc:picChg>
      </pc:sldChg>
      <pc:sldChg chg="modSp mod">
        <pc:chgData name="Sullivan, Monique" userId="f40e7698-2410-4c19-b113-952dbe97ab6c" providerId="ADAL" clId="{0681B0AC-5AC7-4ADE-9D4A-87E9E9EDB0B3}" dt="2022-02-14T16:04:48.943" v="752" actId="14100"/>
        <pc:sldMkLst>
          <pc:docMk/>
          <pc:sldMk cId="2621742416" sldId="347"/>
        </pc:sldMkLst>
        <pc:spChg chg="mod">
          <ac:chgData name="Sullivan, Monique" userId="f40e7698-2410-4c19-b113-952dbe97ab6c" providerId="ADAL" clId="{0681B0AC-5AC7-4ADE-9D4A-87E9E9EDB0B3}" dt="2022-02-14T16:04:26.264" v="742" actId="1076"/>
          <ac:spMkLst>
            <pc:docMk/>
            <pc:sldMk cId="2621742416" sldId="347"/>
            <ac:spMk id="7" creationId="{C8CF2543-006C-48D0-9531-A2F9D10B5B00}"/>
          </ac:spMkLst>
        </pc:spChg>
        <pc:graphicFrameChg chg="mod modGraphic">
          <ac:chgData name="Sullivan, Monique" userId="f40e7698-2410-4c19-b113-952dbe97ab6c" providerId="ADAL" clId="{0681B0AC-5AC7-4ADE-9D4A-87E9E9EDB0B3}" dt="2022-02-14T16:04:48.943" v="752" actId="14100"/>
          <ac:graphicFrameMkLst>
            <pc:docMk/>
            <pc:sldMk cId="2621742416" sldId="347"/>
            <ac:graphicFrameMk id="5" creationId="{D14D59ED-CBA5-432F-B012-65E396B2CCA1}"/>
          </ac:graphicFrameMkLst>
        </pc:graphicFrameChg>
      </pc:sldChg>
      <pc:sldChg chg="addSp modSp mod">
        <pc:chgData name="Sullivan, Monique" userId="f40e7698-2410-4c19-b113-952dbe97ab6c" providerId="ADAL" clId="{0681B0AC-5AC7-4ADE-9D4A-87E9E9EDB0B3}" dt="2022-02-14T16:05:16.235" v="755" actId="207"/>
        <pc:sldMkLst>
          <pc:docMk/>
          <pc:sldMk cId="3680384132" sldId="348"/>
        </pc:sldMkLst>
        <pc:picChg chg="add mod">
          <ac:chgData name="Sullivan, Monique" userId="f40e7698-2410-4c19-b113-952dbe97ab6c" providerId="ADAL" clId="{0681B0AC-5AC7-4ADE-9D4A-87E9E9EDB0B3}" dt="2022-02-14T16:05:16.235" v="755" actId="207"/>
          <ac:picMkLst>
            <pc:docMk/>
            <pc:sldMk cId="3680384132" sldId="348"/>
            <ac:picMk id="5" creationId="{7D153EEF-675E-4818-BE64-78A69FBA2410}"/>
          </ac:picMkLst>
        </pc:picChg>
      </pc:sldChg>
      <pc:sldChg chg="modSp mod">
        <pc:chgData name="Sullivan, Monique" userId="f40e7698-2410-4c19-b113-952dbe97ab6c" providerId="ADAL" clId="{0681B0AC-5AC7-4ADE-9D4A-87E9E9EDB0B3}" dt="2022-02-14T16:03:09.491" v="725" actId="207"/>
        <pc:sldMkLst>
          <pc:docMk/>
          <pc:sldMk cId="3678188824" sldId="357"/>
        </pc:sldMkLst>
        <pc:graphicFrameChg chg="mod modGraphic">
          <ac:chgData name="Sullivan, Monique" userId="f40e7698-2410-4c19-b113-952dbe97ab6c" providerId="ADAL" clId="{0681B0AC-5AC7-4ADE-9D4A-87E9E9EDB0B3}" dt="2022-02-14T16:03:09.491" v="725" actId="207"/>
          <ac:graphicFrameMkLst>
            <pc:docMk/>
            <pc:sldMk cId="3678188824" sldId="357"/>
            <ac:graphicFrameMk id="7" creationId="{FC0DB76B-92F9-438C-B328-4FBE1DCCA787}"/>
          </ac:graphicFrameMkLst>
        </pc:graphicFrameChg>
      </pc:sldChg>
      <pc:sldChg chg="delSp modSp mod">
        <pc:chgData name="Sullivan, Monique" userId="f40e7698-2410-4c19-b113-952dbe97ab6c" providerId="ADAL" clId="{0681B0AC-5AC7-4ADE-9D4A-87E9E9EDB0B3}" dt="2022-02-14T15:38:41.691" v="255" actId="1076"/>
        <pc:sldMkLst>
          <pc:docMk/>
          <pc:sldMk cId="2823439650" sldId="360"/>
        </pc:sldMkLst>
        <pc:spChg chg="del">
          <ac:chgData name="Sullivan, Monique" userId="f40e7698-2410-4c19-b113-952dbe97ab6c" providerId="ADAL" clId="{0681B0AC-5AC7-4ADE-9D4A-87E9E9EDB0B3}" dt="2022-02-14T15:36:24.269" v="194" actId="478"/>
          <ac:spMkLst>
            <pc:docMk/>
            <pc:sldMk cId="2823439650" sldId="360"/>
            <ac:spMk id="4" creationId="{1ADF20C8-9183-4DCF-89F9-432A407C81E9}"/>
          </ac:spMkLst>
        </pc:spChg>
        <pc:spChg chg="mod">
          <ac:chgData name="Sullivan, Monique" userId="f40e7698-2410-4c19-b113-952dbe97ab6c" providerId="ADAL" clId="{0681B0AC-5AC7-4ADE-9D4A-87E9E9EDB0B3}" dt="2022-02-14T15:36:35.533" v="223" actId="20577"/>
          <ac:spMkLst>
            <pc:docMk/>
            <pc:sldMk cId="2823439650" sldId="360"/>
            <ac:spMk id="6" creationId="{03F9E705-DD9B-4FE8-892A-AB9EDCBD42C9}"/>
          </ac:spMkLst>
        </pc:spChg>
        <pc:spChg chg="mod">
          <ac:chgData name="Sullivan, Monique" userId="f40e7698-2410-4c19-b113-952dbe97ab6c" providerId="ADAL" clId="{0681B0AC-5AC7-4ADE-9D4A-87E9E9EDB0B3}" dt="2022-02-14T15:38:23.885" v="250" actId="403"/>
          <ac:spMkLst>
            <pc:docMk/>
            <pc:sldMk cId="2823439650" sldId="360"/>
            <ac:spMk id="7" creationId="{95A6E2D1-B8BE-4086-9B31-BF451B8AF817}"/>
          </ac:spMkLst>
        </pc:spChg>
        <pc:picChg chg="mod modCrop">
          <ac:chgData name="Sullivan, Monique" userId="f40e7698-2410-4c19-b113-952dbe97ab6c" providerId="ADAL" clId="{0681B0AC-5AC7-4ADE-9D4A-87E9E9EDB0B3}" dt="2022-02-14T15:38:41.691" v="255" actId="1076"/>
          <ac:picMkLst>
            <pc:docMk/>
            <pc:sldMk cId="2823439650" sldId="360"/>
            <ac:picMk id="9" creationId="{0B5836DC-F216-480B-A429-89201036C8CD}"/>
          </ac:picMkLst>
        </pc:picChg>
      </pc:sldChg>
      <pc:sldChg chg="addSp modSp mod">
        <pc:chgData name="Sullivan, Monique" userId="f40e7698-2410-4c19-b113-952dbe97ab6c" providerId="ADAL" clId="{0681B0AC-5AC7-4ADE-9D4A-87E9E9EDB0B3}" dt="2022-02-14T15:39:07.129" v="259" actId="207"/>
        <pc:sldMkLst>
          <pc:docMk/>
          <pc:sldMk cId="3909422081" sldId="361"/>
        </pc:sldMkLst>
        <pc:spChg chg="mod">
          <ac:chgData name="Sullivan, Monique" userId="f40e7698-2410-4c19-b113-952dbe97ab6c" providerId="ADAL" clId="{0681B0AC-5AC7-4ADE-9D4A-87E9E9EDB0B3}" dt="2022-02-14T15:38:49.170" v="256" actId="404"/>
          <ac:spMkLst>
            <pc:docMk/>
            <pc:sldMk cId="3909422081" sldId="361"/>
            <ac:spMk id="3" creationId="{D90C65FE-6269-4CCF-A334-91199A471906}"/>
          </ac:spMkLst>
        </pc:spChg>
        <pc:picChg chg="add mod">
          <ac:chgData name="Sullivan, Monique" userId="f40e7698-2410-4c19-b113-952dbe97ab6c" providerId="ADAL" clId="{0681B0AC-5AC7-4ADE-9D4A-87E9E9EDB0B3}" dt="2022-02-14T15:39:07.129" v="259" actId="207"/>
          <ac:picMkLst>
            <pc:docMk/>
            <pc:sldMk cId="3909422081" sldId="361"/>
            <ac:picMk id="7" creationId="{335C1711-C964-438E-A692-588E9514064F}"/>
          </ac:picMkLst>
        </pc:picChg>
      </pc:sldChg>
      <pc:sldChg chg="addSp delSp modSp mod">
        <pc:chgData name="Sullivan, Monique" userId="f40e7698-2410-4c19-b113-952dbe97ab6c" providerId="ADAL" clId="{0681B0AC-5AC7-4ADE-9D4A-87E9E9EDB0B3}" dt="2022-02-14T15:44:46.971" v="354" actId="1076"/>
        <pc:sldMkLst>
          <pc:docMk/>
          <pc:sldMk cId="3583799313" sldId="362"/>
        </pc:sldMkLst>
        <pc:spChg chg="mod">
          <ac:chgData name="Sullivan, Monique" userId="f40e7698-2410-4c19-b113-952dbe97ab6c" providerId="ADAL" clId="{0681B0AC-5AC7-4ADE-9D4A-87E9E9EDB0B3}" dt="2022-02-14T15:43:38.454" v="345" actId="20577"/>
          <ac:spMkLst>
            <pc:docMk/>
            <pc:sldMk cId="3583799313" sldId="362"/>
            <ac:spMk id="3" creationId="{2D2C03C1-4AF7-42B6-8282-7B280AEC5C8E}"/>
          </ac:spMkLst>
        </pc:spChg>
        <pc:picChg chg="add mod">
          <ac:chgData name="Sullivan, Monique" userId="f40e7698-2410-4c19-b113-952dbe97ab6c" providerId="ADAL" clId="{0681B0AC-5AC7-4ADE-9D4A-87E9E9EDB0B3}" dt="2022-02-14T15:44:46.971" v="354" actId="1076"/>
          <ac:picMkLst>
            <pc:docMk/>
            <pc:sldMk cId="3583799313" sldId="362"/>
            <ac:picMk id="7" creationId="{15B22FAD-98E4-43B7-8821-B0F36B9F2EE7}"/>
          </ac:picMkLst>
        </pc:picChg>
        <pc:picChg chg="add del mod">
          <ac:chgData name="Sullivan, Monique" userId="f40e7698-2410-4c19-b113-952dbe97ab6c" providerId="ADAL" clId="{0681B0AC-5AC7-4ADE-9D4A-87E9E9EDB0B3}" dt="2022-02-14T15:44:42.829" v="353" actId="478"/>
          <ac:picMkLst>
            <pc:docMk/>
            <pc:sldMk cId="3583799313" sldId="362"/>
            <ac:picMk id="9" creationId="{D58F7457-2529-4703-8B84-C1B131D307A8}"/>
          </ac:picMkLst>
        </pc:picChg>
      </pc:sldChg>
      <pc:sldChg chg="addSp delSp modSp mod">
        <pc:chgData name="Sullivan, Monique" userId="f40e7698-2410-4c19-b113-952dbe97ab6c" providerId="ADAL" clId="{0681B0AC-5AC7-4ADE-9D4A-87E9E9EDB0B3}" dt="2022-02-14T15:52:08.315" v="521" actId="207"/>
        <pc:sldMkLst>
          <pc:docMk/>
          <pc:sldMk cId="2076427422" sldId="363"/>
        </pc:sldMkLst>
        <pc:picChg chg="add mod">
          <ac:chgData name="Sullivan, Monique" userId="f40e7698-2410-4c19-b113-952dbe97ab6c" providerId="ADAL" clId="{0681B0AC-5AC7-4ADE-9D4A-87E9E9EDB0B3}" dt="2022-02-14T15:52:08.315" v="521" actId="207"/>
          <ac:picMkLst>
            <pc:docMk/>
            <pc:sldMk cId="2076427422" sldId="363"/>
            <ac:picMk id="7" creationId="{6B0EFBB2-DD5A-4E27-9D03-498D87EFEAE8}"/>
          </ac:picMkLst>
        </pc:picChg>
        <pc:picChg chg="add del mod">
          <ac:chgData name="Sullivan, Monique" userId="f40e7698-2410-4c19-b113-952dbe97ab6c" providerId="ADAL" clId="{0681B0AC-5AC7-4ADE-9D4A-87E9E9EDB0B3}" dt="2022-02-14T15:52:01.468" v="519" actId="478"/>
          <ac:picMkLst>
            <pc:docMk/>
            <pc:sldMk cId="2076427422" sldId="363"/>
            <ac:picMk id="9" creationId="{794F8CA3-3263-49A9-B201-4F8CE5232386}"/>
          </ac:picMkLst>
        </pc:picChg>
      </pc:sldChg>
      <pc:sldChg chg="addSp delSp modSp add mod">
        <pc:chgData name="Sullivan, Monique" userId="f40e7698-2410-4c19-b113-952dbe97ab6c" providerId="ADAL" clId="{0681B0AC-5AC7-4ADE-9D4A-87E9E9EDB0B3}" dt="2022-02-14T15:53:11.721" v="523" actId="207"/>
        <pc:sldMkLst>
          <pc:docMk/>
          <pc:sldMk cId="1381478821" sldId="364"/>
        </pc:sldMkLst>
        <pc:spChg chg="add del mod">
          <ac:chgData name="Sullivan, Monique" userId="f40e7698-2410-4c19-b113-952dbe97ab6c" providerId="ADAL" clId="{0681B0AC-5AC7-4ADE-9D4A-87E9E9EDB0B3}" dt="2022-02-14T15:32:53.468" v="33" actId="478"/>
          <ac:spMkLst>
            <pc:docMk/>
            <pc:sldMk cId="1381478821" sldId="364"/>
            <ac:spMk id="3" creationId="{172CE7EB-A5A3-47BF-A459-1301259AE368}"/>
          </ac:spMkLst>
        </pc:spChg>
        <pc:spChg chg="del">
          <ac:chgData name="Sullivan, Monique" userId="f40e7698-2410-4c19-b113-952dbe97ab6c" providerId="ADAL" clId="{0681B0AC-5AC7-4ADE-9D4A-87E9E9EDB0B3}" dt="2022-02-14T15:27:31.261" v="6" actId="478"/>
          <ac:spMkLst>
            <pc:docMk/>
            <pc:sldMk cId="1381478821" sldId="364"/>
            <ac:spMk id="6" creationId="{8E2ECACD-E7F4-43EC-901F-EDC40A6A595B}"/>
          </ac:spMkLst>
        </pc:spChg>
        <pc:spChg chg="del">
          <ac:chgData name="Sullivan, Monique" userId="f40e7698-2410-4c19-b113-952dbe97ab6c" providerId="ADAL" clId="{0681B0AC-5AC7-4ADE-9D4A-87E9E9EDB0B3}" dt="2022-02-14T15:27:31.261" v="6" actId="478"/>
          <ac:spMkLst>
            <pc:docMk/>
            <pc:sldMk cId="1381478821" sldId="364"/>
            <ac:spMk id="7" creationId="{47EB60AE-9813-436B-8050-9B71997CF8C4}"/>
          </ac:spMkLst>
        </pc:spChg>
        <pc:spChg chg="add mod">
          <ac:chgData name="Sullivan, Monique" userId="f40e7698-2410-4c19-b113-952dbe97ab6c" providerId="ADAL" clId="{0681B0AC-5AC7-4ADE-9D4A-87E9E9EDB0B3}" dt="2022-02-14T15:34:48.360" v="90" actId="1076"/>
          <ac:spMkLst>
            <pc:docMk/>
            <pc:sldMk cId="1381478821" sldId="364"/>
            <ac:spMk id="8" creationId="{1665A856-0433-46AD-9C18-0BE104F5905A}"/>
          </ac:spMkLst>
        </pc:spChg>
        <pc:spChg chg="del">
          <ac:chgData name="Sullivan, Monique" userId="f40e7698-2410-4c19-b113-952dbe97ab6c" providerId="ADAL" clId="{0681B0AC-5AC7-4ADE-9D4A-87E9E9EDB0B3}" dt="2022-02-14T15:27:31.261" v="6" actId="478"/>
          <ac:spMkLst>
            <pc:docMk/>
            <pc:sldMk cId="1381478821" sldId="364"/>
            <ac:spMk id="10" creationId="{40779833-293A-4071-BB9E-AF7A3BC3182D}"/>
          </ac:spMkLst>
        </pc:spChg>
        <pc:spChg chg="del">
          <ac:chgData name="Sullivan, Monique" userId="f40e7698-2410-4c19-b113-952dbe97ab6c" providerId="ADAL" clId="{0681B0AC-5AC7-4ADE-9D4A-87E9E9EDB0B3}" dt="2022-02-14T15:27:31.261" v="6" actId="478"/>
          <ac:spMkLst>
            <pc:docMk/>
            <pc:sldMk cId="1381478821" sldId="364"/>
            <ac:spMk id="11" creationId="{79863053-13C4-4313-AF6F-8A08EE62EBE6}"/>
          </ac:spMkLst>
        </pc:spChg>
        <pc:spChg chg="del">
          <ac:chgData name="Sullivan, Monique" userId="f40e7698-2410-4c19-b113-952dbe97ab6c" providerId="ADAL" clId="{0681B0AC-5AC7-4ADE-9D4A-87E9E9EDB0B3}" dt="2022-02-14T15:27:31.261" v="6" actId="478"/>
          <ac:spMkLst>
            <pc:docMk/>
            <pc:sldMk cId="1381478821" sldId="364"/>
            <ac:spMk id="12" creationId="{99F1F541-D0D0-443F-BD20-199B281033A0}"/>
          </ac:spMkLst>
        </pc:spChg>
        <pc:spChg chg="del">
          <ac:chgData name="Sullivan, Monique" userId="f40e7698-2410-4c19-b113-952dbe97ab6c" providerId="ADAL" clId="{0681B0AC-5AC7-4ADE-9D4A-87E9E9EDB0B3}" dt="2022-02-14T15:27:31.261" v="6" actId="478"/>
          <ac:spMkLst>
            <pc:docMk/>
            <pc:sldMk cId="1381478821" sldId="364"/>
            <ac:spMk id="13" creationId="{59CA7774-51E8-4774-99FC-9AFA1F2C70DC}"/>
          </ac:spMkLst>
        </pc:spChg>
        <pc:spChg chg="del">
          <ac:chgData name="Sullivan, Monique" userId="f40e7698-2410-4c19-b113-952dbe97ab6c" providerId="ADAL" clId="{0681B0AC-5AC7-4ADE-9D4A-87E9E9EDB0B3}" dt="2022-02-14T15:27:31.261" v="6" actId="478"/>
          <ac:spMkLst>
            <pc:docMk/>
            <pc:sldMk cId="1381478821" sldId="364"/>
            <ac:spMk id="14" creationId="{2E463C91-BEF0-452D-BACB-FE2BEFF9FE19}"/>
          </ac:spMkLst>
        </pc:spChg>
        <pc:spChg chg="del">
          <ac:chgData name="Sullivan, Monique" userId="f40e7698-2410-4c19-b113-952dbe97ab6c" providerId="ADAL" clId="{0681B0AC-5AC7-4ADE-9D4A-87E9E9EDB0B3}" dt="2022-02-14T15:27:31.261" v="6" actId="478"/>
          <ac:spMkLst>
            <pc:docMk/>
            <pc:sldMk cId="1381478821" sldId="364"/>
            <ac:spMk id="15" creationId="{F5E161F9-2FDB-4A02-BDF6-604A8A7E4549}"/>
          </ac:spMkLst>
        </pc:spChg>
        <pc:spChg chg="add mod">
          <ac:chgData name="Sullivan, Monique" userId="f40e7698-2410-4c19-b113-952dbe97ab6c" providerId="ADAL" clId="{0681B0AC-5AC7-4ADE-9D4A-87E9E9EDB0B3}" dt="2022-02-14T15:34:52.270" v="92" actId="1076"/>
          <ac:spMkLst>
            <pc:docMk/>
            <pc:sldMk cId="1381478821" sldId="364"/>
            <ac:spMk id="18" creationId="{51B025B5-2173-4313-8128-C9045AF973FC}"/>
          </ac:spMkLst>
        </pc:spChg>
        <pc:spChg chg="add mod">
          <ac:chgData name="Sullivan, Monique" userId="f40e7698-2410-4c19-b113-952dbe97ab6c" providerId="ADAL" clId="{0681B0AC-5AC7-4ADE-9D4A-87E9E9EDB0B3}" dt="2022-02-14T15:33:58.197" v="44" actId="2085"/>
          <ac:spMkLst>
            <pc:docMk/>
            <pc:sldMk cId="1381478821" sldId="364"/>
            <ac:spMk id="19" creationId="{B23BE77E-F36C-453A-8F83-958576AC66D1}"/>
          </ac:spMkLst>
        </pc:spChg>
        <pc:spChg chg="add mod">
          <ac:chgData name="Sullivan, Monique" userId="f40e7698-2410-4c19-b113-952dbe97ab6c" providerId="ADAL" clId="{0681B0AC-5AC7-4ADE-9D4A-87E9E9EDB0B3}" dt="2022-02-14T15:35:25.673" v="127" actId="1076"/>
          <ac:spMkLst>
            <pc:docMk/>
            <pc:sldMk cId="1381478821" sldId="364"/>
            <ac:spMk id="20" creationId="{1D18B1ED-E626-4909-A810-09BC9FC3661D}"/>
          </ac:spMkLst>
        </pc:spChg>
        <pc:spChg chg="add mod">
          <ac:chgData name="Sullivan, Monique" userId="f40e7698-2410-4c19-b113-952dbe97ab6c" providerId="ADAL" clId="{0681B0AC-5AC7-4ADE-9D4A-87E9E9EDB0B3}" dt="2022-02-14T15:35:10.117" v="124" actId="20577"/>
          <ac:spMkLst>
            <pc:docMk/>
            <pc:sldMk cId="1381478821" sldId="364"/>
            <ac:spMk id="21" creationId="{E01C499F-7004-41F1-A4FD-DCF670067620}"/>
          </ac:spMkLst>
        </pc:spChg>
        <pc:spChg chg="add mod">
          <ac:chgData name="Sullivan, Monique" userId="f40e7698-2410-4c19-b113-952dbe97ab6c" providerId="ADAL" clId="{0681B0AC-5AC7-4ADE-9D4A-87E9E9EDB0B3}" dt="2022-02-14T15:35:54.626" v="160" actId="1076"/>
          <ac:spMkLst>
            <pc:docMk/>
            <pc:sldMk cId="1381478821" sldId="364"/>
            <ac:spMk id="22" creationId="{B89E9DA3-D97B-4703-BA7C-A78B85CF0E76}"/>
          </ac:spMkLst>
        </pc:spChg>
        <pc:spChg chg="add mod">
          <ac:chgData name="Sullivan, Monique" userId="f40e7698-2410-4c19-b113-952dbe97ab6c" providerId="ADAL" clId="{0681B0AC-5AC7-4ADE-9D4A-87E9E9EDB0B3}" dt="2022-02-14T15:53:11.721" v="523" actId="207"/>
          <ac:spMkLst>
            <pc:docMk/>
            <pc:sldMk cId="1381478821" sldId="364"/>
            <ac:spMk id="23" creationId="{3DC29AAD-5F64-4213-ADE2-AEE06C276360}"/>
          </ac:spMkLst>
        </pc:spChg>
        <pc:spChg chg="add mod">
          <ac:chgData name="Sullivan, Monique" userId="f40e7698-2410-4c19-b113-952dbe97ab6c" providerId="ADAL" clId="{0681B0AC-5AC7-4ADE-9D4A-87E9E9EDB0B3}" dt="2022-02-14T15:36:12.588" v="192" actId="20577"/>
          <ac:spMkLst>
            <pc:docMk/>
            <pc:sldMk cId="1381478821" sldId="364"/>
            <ac:spMk id="24" creationId="{0E44D44E-8669-4669-AC64-1C59FE3E0E4B}"/>
          </ac:spMkLst>
        </pc:spChg>
        <pc:picChg chg="del">
          <ac:chgData name="Sullivan, Monique" userId="f40e7698-2410-4c19-b113-952dbe97ab6c" providerId="ADAL" clId="{0681B0AC-5AC7-4ADE-9D4A-87E9E9EDB0B3}" dt="2022-02-14T15:27:31.261" v="6" actId="478"/>
          <ac:picMkLst>
            <pc:docMk/>
            <pc:sldMk cId="1381478821" sldId="364"/>
            <ac:picMk id="4" creationId="{506EF27A-9994-4BE6-BD31-EFBC03D40BC9}"/>
          </ac:picMkLst>
        </pc:picChg>
        <pc:picChg chg="add del mod">
          <ac:chgData name="Sullivan, Monique" userId="f40e7698-2410-4c19-b113-952dbe97ab6c" providerId="ADAL" clId="{0681B0AC-5AC7-4ADE-9D4A-87E9E9EDB0B3}" dt="2022-02-14T15:30:44.476" v="18" actId="478"/>
          <ac:picMkLst>
            <pc:docMk/>
            <pc:sldMk cId="1381478821" sldId="364"/>
            <ac:picMk id="16" creationId="{93BF61EC-6093-47F6-AC88-B2DA63DD6E5D}"/>
          </ac:picMkLst>
        </pc:picChg>
        <pc:picChg chg="del">
          <ac:chgData name="Sullivan, Monique" userId="f40e7698-2410-4c19-b113-952dbe97ab6c" providerId="ADAL" clId="{0681B0AC-5AC7-4ADE-9D4A-87E9E9EDB0B3}" dt="2022-02-14T15:27:31.261" v="6" actId="478"/>
          <ac:picMkLst>
            <pc:docMk/>
            <pc:sldMk cId="1381478821" sldId="364"/>
            <ac:picMk id="17" creationId="{38F349D9-54DD-4AFC-84F5-A56052039D58}"/>
          </ac:picMkLst>
        </pc:picChg>
        <pc:picChg chg="del">
          <ac:chgData name="Sullivan, Monique" userId="f40e7698-2410-4c19-b113-952dbe97ab6c" providerId="ADAL" clId="{0681B0AC-5AC7-4ADE-9D4A-87E9E9EDB0B3}" dt="2022-02-14T15:27:32.003" v="7" actId="478"/>
          <ac:picMkLst>
            <pc:docMk/>
            <pc:sldMk cId="1381478821" sldId="364"/>
            <ac:picMk id="6150" creationId="{3C99977F-696E-4490-8B75-9BA41430B91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87CA41-8206-4087-9AB8-0274BD993165}"/>
              </a:ext>
            </a:extLst>
          </p:cNvPr>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32C93F7-59A3-4C2F-85F1-FE87DBB27335}"/>
              </a:ext>
            </a:extLst>
          </p:cNvPr>
          <p:cNvSpPr>
            <a:spLocks noGrp="1"/>
          </p:cNvSpPr>
          <p:nvPr>
            <p:ph type="dt" sz="quarter" idx="1"/>
          </p:nvPr>
        </p:nvSpPr>
        <p:spPr>
          <a:xfrm>
            <a:off x="3885010" y="0"/>
            <a:ext cx="2971800" cy="459317"/>
          </a:xfrm>
          <a:prstGeom prst="rect">
            <a:avLst/>
          </a:prstGeom>
        </p:spPr>
        <p:txBody>
          <a:bodyPr vert="horz" lIns="91440" tIns="45720" rIns="91440" bIns="45720" rtlCol="0"/>
          <a:lstStyle>
            <a:lvl1pPr algn="r">
              <a:defRPr sz="1200"/>
            </a:lvl1pPr>
          </a:lstStyle>
          <a:p>
            <a:fld id="{11293413-27DD-4552-9F7E-A052450CD805}" type="datetimeFigureOut">
              <a:rPr lang="en-US" smtClean="0"/>
              <a:t>2/16/2022</a:t>
            </a:fld>
            <a:endParaRPr lang="en-US"/>
          </a:p>
        </p:txBody>
      </p:sp>
      <p:sp>
        <p:nvSpPr>
          <p:cNvPr id="4" name="Footer Placeholder 3">
            <a:extLst>
              <a:ext uri="{FF2B5EF4-FFF2-40B4-BE49-F238E27FC236}">
                <a16:creationId xmlns:a16="http://schemas.microsoft.com/office/drawing/2014/main" id="{17059F18-2E61-4365-A7F3-A7CC73626298}"/>
              </a:ext>
            </a:extLst>
          </p:cNvPr>
          <p:cNvSpPr>
            <a:spLocks noGrp="1"/>
          </p:cNvSpPr>
          <p:nvPr>
            <p:ph type="ftr" sz="quarter" idx="2"/>
          </p:nvPr>
        </p:nvSpPr>
        <p:spPr>
          <a:xfrm>
            <a:off x="0" y="8684685"/>
            <a:ext cx="2971800" cy="459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EDF2FD9-602D-4CA7-A804-A497B04579D3}"/>
              </a:ext>
            </a:extLst>
          </p:cNvPr>
          <p:cNvSpPr>
            <a:spLocks noGrp="1"/>
          </p:cNvSpPr>
          <p:nvPr>
            <p:ph type="sldNum" sz="quarter" idx="3"/>
          </p:nvPr>
        </p:nvSpPr>
        <p:spPr>
          <a:xfrm>
            <a:off x="3885010" y="8684685"/>
            <a:ext cx="2971800" cy="459316"/>
          </a:xfrm>
          <a:prstGeom prst="rect">
            <a:avLst/>
          </a:prstGeom>
        </p:spPr>
        <p:txBody>
          <a:bodyPr vert="horz" lIns="91440" tIns="45720" rIns="91440" bIns="45720" rtlCol="0" anchor="b"/>
          <a:lstStyle>
            <a:lvl1pPr algn="r">
              <a:defRPr sz="1200"/>
            </a:lvl1pPr>
          </a:lstStyle>
          <a:p>
            <a:fld id="{1CB501C4-043C-4266-83F1-3A49BDEB0028}" type="slidenum">
              <a:rPr lang="en-US" smtClean="0"/>
              <a:t>‹#›</a:t>
            </a:fld>
            <a:endParaRPr lang="en-US"/>
          </a:p>
        </p:txBody>
      </p:sp>
    </p:spTree>
    <p:extLst>
      <p:ext uri="{BB962C8B-B14F-4D97-AF65-F5344CB8AC3E}">
        <p14:creationId xmlns:p14="http://schemas.microsoft.com/office/powerpoint/2010/main" val="214603847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7120833A-09A0-43C9-8AD2-8913D42103BF}" type="datetimeFigureOut">
              <a:rPr lang="en-US" smtClean="0"/>
              <a:t>2/16/2022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6597F-3EB5-4D51-9570-4CB353ED80C2}" type="slidenum">
              <a:rPr lang="en-US" smtClean="0"/>
              <a:t>‹#›</a:t>
            </a:fld>
            <a:endParaRPr lang="en-US"/>
          </a:p>
        </p:txBody>
      </p:sp>
    </p:spTree>
    <p:extLst>
      <p:ext uri="{BB962C8B-B14F-4D97-AF65-F5344CB8AC3E}">
        <p14:creationId xmlns:p14="http://schemas.microsoft.com/office/powerpoint/2010/main" val="360271512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51836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70701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4570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356AD5F-419B-4BFE-A06B-A3B1833C99C1}"/>
              </a:ext>
            </a:extLst>
          </p:cNvPr>
          <p:cNvSpPr/>
          <p:nvPr userDrawn="1"/>
        </p:nvSpPr>
        <p:spPr>
          <a:xfrm rot="10800000">
            <a:off x="-1" y="6222570"/>
            <a:ext cx="12192000" cy="635430"/>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8B89BE29-628D-4B04-B3D5-911B368C0B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751"/>
          <a:stretch/>
        </p:blipFill>
        <p:spPr>
          <a:xfrm>
            <a:off x="1" y="-5009"/>
            <a:ext cx="12192000" cy="5629008"/>
          </a:xfrm>
          <a:prstGeom prst="rect">
            <a:avLst/>
          </a:prstGeom>
        </p:spPr>
      </p:pic>
      <p:sp>
        <p:nvSpPr>
          <p:cNvPr id="2" name="Title 1"/>
          <p:cNvSpPr>
            <a:spLocks noGrp="1"/>
          </p:cNvSpPr>
          <p:nvPr>
            <p:ph type="ctrTitle"/>
          </p:nvPr>
        </p:nvSpPr>
        <p:spPr>
          <a:xfrm>
            <a:off x="2408420" y="451110"/>
            <a:ext cx="8259580" cy="2503430"/>
          </a:xfrm>
        </p:spPr>
        <p:txBody>
          <a:bodyPr anchor="b">
            <a:normAutofit/>
          </a:bodyPr>
          <a:lstStyle>
            <a:lvl1pPr algn="l">
              <a:defRPr sz="36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2408420" y="3042256"/>
            <a:ext cx="8259580" cy="1499438"/>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B66A7041-0962-4FF8-A6AE-6178673931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26" y="5964953"/>
            <a:ext cx="1960394" cy="583373"/>
          </a:xfrm>
          <a:prstGeom prst="rect">
            <a:avLst/>
          </a:prstGeom>
        </p:spPr>
      </p:pic>
      <p:sp>
        <p:nvSpPr>
          <p:cNvPr id="5" name="Text Placeholder 4">
            <a:extLst>
              <a:ext uri="{FF2B5EF4-FFF2-40B4-BE49-F238E27FC236}">
                <a16:creationId xmlns:a16="http://schemas.microsoft.com/office/drawing/2014/main" id="{63431557-7C90-4B71-9C47-ED4764EF5FA5}"/>
              </a:ext>
            </a:extLst>
          </p:cNvPr>
          <p:cNvSpPr>
            <a:spLocks noGrp="1"/>
          </p:cNvSpPr>
          <p:nvPr>
            <p:ph type="body" sz="quarter" idx="10"/>
          </p:nvPr>
        </p:nvSpPr>
        <p:spPr>
          <a:xfrm>
            <a:off x="2408628" y="4706712"/>
            <a:ext cx="8259372" cy="382054"/>
          </a:xfrm>
        </p:spPr>
        <p:txBody>
          <a:bodyPr/>
          <a:lstStyle>
            <a:lvl1pPr>
              <a:defRPr i="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grpSp>
        <p:nvGrpSpPr>
          <p:cNvPr id="10" name="Group 9">
            <a:extLst>
              <a:ext uri="{FF2B5EF4-FFF2-40B4-BE49-F238E27FC236}">
                <a16:creationId xmlns:a16="http://schemas.microsoft.com/office/drawing/2014/main" id="{F7FA76DA-B7DC-4251-B8F3-B095793D8AB0}"/>
              </a:ext>
            </a:extLst>
          </p:cNvPr>
          <p:cNvGrpSpPr/>
          <p:nvPr userDrawn="1"/>
        </p:nvGrpSpPr>
        <p:grpSpPr>
          <a:xfrm>
            <a:off x="-2411509" y="-2283760"/>
            <a:ext cx="5435076" cy="6677116"/>
            <a:chOff x="-224263" y="-265649"/>
            <a:chExt cx="5435076" cy="6677116"/>
          </a:xfrm>
        </p:grpSpPr>
        <p:sp>
          <p:nvSpPr>
            <p:cNvPr id="11" name="Rectangle: Rounded Corners 10">
              <a:extLst>
                <a:ext uri="{FF2B5EF4-FFF2-40B4-BE49-F238E27FC236}">
                  <a16:creationId xmlns:a16="http://schemas.microsoft.com/office/drawing/2014/main" id="{4279FE31-A63A-434B-8E92-CDB4964408DB}"/>
                </a:ext>
              </a:extLst>
            </p:cNvPr>
            <p:cNvSpPr/>
            <p:nvPr userDrawn="1"/>
          </p:nvSpPr>
          <p:spPr>
            <a:xfrm>
              <a:off x="2812889" y="503236"/>
              <a:ext cx="2023628" cy="2614457"/>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5D396A7A-969E-4940-B0E4-00EDBBE538AC}"/>
                </a:ext>
              </a:extLst>
            </p:cNvPr>
            <p:cNvSpPr/>
            <p:nvPr userDrawn="1"/>
          </p:nvSpPr>
          <p:spPr>
            <a:xfrm>
              <a:off x="1433621" y="3004234"/>
              <a:ext cx="1271008" cy="1271008"/>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4A8F3989-6C57-4C45-9932-5154CEE2E96F}"/>
                </a:ext>
              </a:extLst>
            </p:cNvPr>
            <p:cNvSpPr/>
            <p:nvPr userDrawn="1"/>
          </p:nvSpPr>
          <p:spPr>
            <a:xfrm>
              <a:off x="4245773" y="3395554"/>
              <a:ext cx="606554" cy="60655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C37B7F4-5FE6-4ABD-A69B-0CD46DB0A3CF}"/>
                </a:ext>
              </a:extLst>
            </p:cNvPr>
            <p:cNvSpPr/>
            <p:nvPr userDrawn="1"/>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BB685A2-D9FE-4B5C-9007-B49E44D3EFE4}"/>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C693C56C-FC47-41AF-9727-8A42BDEC3ED8}"/>
                </a:ext>
              </a:extLst>
            </p:cNvPr>
            <p:cNvSpPr/>
            <p:nvPr userDrawn="1"/>
          </p:nvSpPr>
          <p:spPr>
            <a:xfrm>
              <a:off x="-224263" y="2318415"/>
              <a:ext cx="592307" cy="592307"/>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98547C5A-711A-42DF-84CC-1CE01EAE6392}"/>
                </a:ext>
              </a:extLst>
            </p:cNvPr>
            <p:cNvSpPr/>
            <p:nvPr userDrawn="1"/>
          </p:nvSpPr>
          <p:spPr>
            <a:xfrm>
              <a:off x="1699975" y="2687713"/>
              <a:ext cx="633042" cy="633042"/>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C0DA8B1-3361-4107-AE72-E1D0C98A31E8}"/>
                </a:ext>
              </a:extLst>
            </p:cNvPr>
            <p:cNvSpPr/>
            <p:nvPr userDrawn="1"/>
          </p:nvSpPr>
          <p:spPr>
            <a:xfrm>
              <a:off x="2893998" y="4364190"/>
              <a:ext cx="735479" cy="735479"/>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9FB1AA91-5D02-45DD-B763-DD612B4EE6C9}"/>
                </a:ext>
              </a:extLst>
            </p:cNvPr>
            <p:cNvSpPr/>
            <p:nvPr userDrawn="1"/>
          </p:nvSpPr>
          <p:spPr>
            <a:xfrm>
              <a:off x="3344190" y="4013081"/>
              <a:ext cx="621320" cy="621320"/>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41693E89-8FE9-429C-A523-07D1F9BE6224}"/>
                </a:ext>
              </a:extLst>
            </p:cNvPr>
            <p:cNvSpPr/>
            <p:nvPr userDrawn="1"/>
          </p:nvSpPr>
          <p:spPr>
            <a:xfrm>
              <a:off x="4602496" y="3662024"/>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983FCCCA-4A3E-43AD-A656-292CE97F5339}"/>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27351A2B-6930-45D6-8068-D9247E48E76B}"/>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6E7870B-5A63-426A-9A68-0683DFD578CB}"/>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FF6F133F-D053-4C6F-925B-5F5C1F40597F}"/>
                </a:ext>
              </a:extLst>
            </p:cNvPr>
            <p:cNvSpPr/>
            <p:nvPr userDrawn="1"/>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9E5DD984-A9B7-4BA2-BD4E-CA014551384A}"/>
              </a:ext>
            </a:extLst>
          </p:cNvPr>
          <p:cNvGrpSpPr/>
          <p:nvPr userDrawn="1"/>
        </p:nvGrpSpPr>
        <p:grpSpPr>
          <a:xfrm>
            <a:off x="9007996" y="2636166"/>
            <a:ext cx="5968803" cy="6677116"/>
            <a:chOff x="-757990" y="-265649"/>
            <a:chExt cx="5968803" cy="6677116"/>
          </a:xfrm>
        </p:grpSpPr>
        <p:sp>
          <p:nvSpPr>
            <p:cNvPr id="27" name="Rectangle: Rounded Corners 26">
              <a:extLst>
                <a:ext uri="{FF2B5EF4-FFF2-40B4-BE49-F238E27FC236}">
                  <a16:creationId xmlns:a16="http://schemas.microsoft.com/office/drawing/2014/main" id="{18B66020-0DAD-4A64-BD0B-F8D4A76945A2}"/>
                </a:ext>
              </a:extLst>
            </p:cNvPr>
            <p:cNvSpPr/>
            <p:nvPr userDrawn="1"/>
          </p:nvSpPr>
          <p:spPr>
            <a:xfrm>
              <a:off x="1433621" y="3004234"/>
              <a:ext cx="1271008" cy="1271008"/>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Rounded Corners 29">
              <a:extLst>
                <a:ext uri="{FF2B5EF4-FFF2-40B4-BE49-F238E27FC236}">
                  <a16:creationId xmlns:a16="http://schemas.microsoft.com/office/drawing/2014/main" id="{B1D05C7E-2664-48A8-A683-3DB37E027E0D}"/>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53E8E372-1142-4FB2-9DCF-590E00FBDECB}"/>
                </a:ext>
              </a:extLst>
            </p:cNvPr>
            <p:cNvSpPr/>
            <p:nvPr userDrawn="1"/>
          </p:nvSpPr>
          <p:spPr>
            <a:xfrm>
              <a:off x="-757990" y="2122384"/>
              <a:ext cx="1032243" cy="950748"/>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Rounded Corners 31">
              <a:extLst>
                <a:ext uri="{FF2B5EF4-FFF2-40B4-BE49-F238E27FC236}">
                  <a16:creationId xmlns:a16="http://schemas.microsoft.com/office/drawing/2014/main" id="{CABB51F1-C9D7-45A5-A07E-6ABECE3BD4F8}"/>
                </a:ext>
              </a:extLst>
            </p:cNvPr>
            <p:cNvSpPr/>
            <p:nvPr userDrawn="1"/>
          </p:nvSpPr>
          <p:spPr>
            <a:xfrm>
              <a:off x="1699975" y="2687713"/>
              <a:ext cx="633042" cy="633042"/>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811063A2-9055-433D-B8DF-6411E6C5BBE0}"/>
                </a:ext>
              </a:extLst>
            </p:cNvPr>
            <p:cNvSpPr/>
            <p:nvPr userDrawn="1"/>
          </p:nvSpPr>
          <p:spPr>
            <a:xfrm>
              <a:off x="2893998" y="4364190"/>
              <a:ext cx="735479" cy="735479"/>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B4CB5F01-3806-4217-A892-7488920970EE}"/>
                </a:ext>
              </a:extLst>
            </p:cNvPr>
            <p:cNvSpPr/>
            <p:nvPr userDrawn="1"/>
          </p:nvSpPr>
          <p:spPr>
            <a:xfrm>
              <a:off x="3344190" y="4013081"/>
              <a:ext cx="621320" cy="621320"/>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6A7A9DBC-B8DC-45E9-9AC8-B7D1DBC298BD}"/>
                </a:ext>
              </a:extLst>
            </p:cNvPr>
            <p:cNvSpPr/>
            <p:nvPr userDrawn="1"/>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3C174529-3C78-4B49-AEB4-A9901C12A8F6}"/>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C7364F28-F3D7-40B3-B2DB-4D08F25F8248}"/>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40F86C98-71D4-4953-97F0-133A306DA6B9}"/>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D28EAB82-2A09-45BA-966D-B94A654AC669}"/>
                </a:ext>
              </a:extLst>
            </p:cNvPr>
            <p:cNvSpPr/>
            <p:nvPr userDrawn="1"/>
          </p:nvSpPr>
          <p:spPr>
            <a:xfrm>
              <a:off x="194582" y="804821"/>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3F3C8EAE-CFCF-4599-A5ED-E6AD50072FD3}"/>
              </a:ext>
            </a:extLst>
          </p:cNvPr>
          <p:cNvPicPr>
            <a:picLocks noChangeAspect="1"/>
          </p:cNvPicPr>
          <p:nvPr userDrawn="1"/>
        </p:nvPicPr>
        <p:blipFill>
          <a:blip r:embed="rId4"/>
          <a:stretch>
            <a:fillRect/>
          </a:stretch>
        </p:blipFill>
        <p:spPr>
          <a:xfrm>
            <a:off x="9814606" y="6127953"/>
            <a:ext cx="1845732" cy="257373"/>
          </a:xfrm>
          <a:prstGeom prst="rect">
            <a:avLst/>
          </a:prstGeom>
        </p:spPr>
      </p:pic>
    </p:spTree>
    <p:extLst>
      <p:ext uri="{BB962C8B-B14F-4D97-AF65-F5344CB8AC3E}">
        <p14:creationId xmlns:p14="http://schemas.microsoft.com/office/powerpoint/2010/main" val="2203174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0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8B8427-D1F8-42F2-9E23-CE73C94B84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751"/>
          <a:stretch/>
        </p:blipFill>
        <p:spPr>
          <a:xfrm>
            <a:off x="1" y="-5010"/>
            <a:ext cx="12192000" cy="6863009"/>
          </a:xfrm>
          <a:prstGeom prst="rect">
            <a:avLst/>
          </a:prstGeom>
        </p:spPr>
      </p:pic>
      <p:grpSp>
        <p:nvGrpSpPr>
          <p:cNvPr id="10" name="Group 9">
            <a:extLst>
              <a:ext uri="{FF2B5EF4-FFF2-40B4-BE49-F238E27FC236}">
                <a16:creationId xmlns:a16="http://schemas.microsoft.com/office/drawing/2014/main" id="{ACB9F93C-2774-4713-A3B4-5163E54E9C74}"/>
              </a:ext>
            </a:extLst>
          </p:cNvPr>
          <p:cNvGrpSpPr/>
          <p:nvPr userDrawn="1"/>
        </p:nvGrpSpPr>
        <p:grpSpPr>
          <a:xfrm>
            <a:off x="-2550994" y="-1337560"/>
            <a:ext cx="5435076" cy="6677116"/>
            <a:chOff x="-224263" y="-265649"/>
            <a:chExt cx="5435076" cy="6677116"/>
          </a:xfrm>
        </p:grpSpPr>
        <p:sp>
          <p:nvSpPr>
            <p:cNvPr id="11" name="Rectangle: Rounded Corners 10">
              <a:extLst>
                <a:ext uri="{FF2B5EF4-FFF2-40B4-BE49-F238E27FC236}">
                  <a16:creationId xmlns:a16="http://schemas.microsoft.com/office/drawing/2014/main" id="{851BE0CB-4890-4C1B-9C45-73FDF8D0BB03}"/>
                </a:ext>
              </a:extLst>
            </p:cNvPr>
            <p:cNvSpPr/>
            <p:nvPr userDrawn="1"/>
          </p:nvSpPr>
          <p:spPr>
            <a:xfrm>
              <a:off x="2812889" y="503236"/>
              <a:ext cx="2023628" cy="2614457"/>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2F2E8469-B3E7-4C2B-AFA7-087D7EDFDFFF}"/>
                </a:ext>
              </a:extLst>
            </p:cNvPr>
            <p:cNvSpPr/>
            <p:nvPr userDrawn="1"/>
          </p:nvSpPr>
          <p:spPr>
            <a:xfrm>
              <a:off x="1433621" y="3004234"/>
              <a:ext cx="1271008" cy="1271008"/>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2A63699E-7096-4718-AD11-71DEA3799CE3}"/>
                </a:ext>
              </a:extLst>
            </p:cNvPr>
            <p:cNvSpPr/>
            <p:nvPr userDrawn="1"/>
          </p:nvSpPr>
          <p:spPr>
            <a:xfrm>
              <a:off x="4245773" y="3395554"/>
              <a:ext cx="606554" cy="60655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00306AA3-B550-4D44-9226-C55E2DCD0DB4}"/>
                </a:ext>
              </a:extLst>
            </p:cNvPr>
            <p:cNvSpPr/>
            <p:nvPr userDrawn="1"/>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2FCCBD5-33BE-464E-A87E-AAEFF3A5D0C7}"/>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CFD4DF64-5001-4647-A690-E450AE59F37D}"/>
                </a:ext>
              </a:extLst>
            </p:cNvPr>
            <p:cNvSpPr/>
            <p:nvPr userDrawn="1"/>
          </p:nvSpPr>
          <p:spPr>
            <a:xfrm>
              <a:off x="-224263" y="2318415"/>
              <a:ext cx="592307" cy="592307"/>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D1474237-DA7B-4DD4-AC8A-3CC3210C6202}"/>
                </a:ext>
              </a:extLst>
            </p:cNvPr>
            <p:cNvSpPr/>
            <p:nvPr userDrawn="1"/>
          </p:nvSpPr>
          <p:spPr>
            <a:xfrm>
              <a:off x="1699975" y="2687713"/>
              <a:ext cx="633042" cy="633042"/>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F4CADFA5-5A7A-4AC2-9845-6E6B42475C15}"/>
                </a:ext>
              </a:extLst>
            </p:cNvPr>
            <p:cNvSpPr/>
            <p:nvPr userDrawn="1"/>
          </p:nvSpPr>
          <p:spPr>
            <a:xfrm>
              <a:off x="2893998" y="4364190"/>
              <a:ext cx="735479" cy="735479"/>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D281442B-74EE-4325-AEE6-79A8A1368983}"/>
                </a:ext>
              </a:extLst>
            </p:cNvPr>
            <p:cNvSpPr/>
            <p:nvPr userDrawn="1"/>
          </p:nvSpPr>
          <p:spPr>
            <a:xfrm>
              <a:off x="3344190" y="4013081"/>
              <a:ext cx="621320" cy="621320"/>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CE1C62E5-0DE9-4C97-B5C2-AA86B836D82F}"/>
                </a:ext>
              </a:extLst>
            </p:cNvPr>
            <p:cNvSpPr/>
            <p:nvPr userDrawn="1"/>
          </p:nvSpPr>
          <p:spPr>
            <a:xfrm>
              <a:off x="4602496" y="3662024"/>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BD66275-4F93-4DEE-8751-9812F66CD89E}"/>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39636F24-C4A0-4053-AA41-201E9CEB4466}"/>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0B87D063-CAEE-4226-8717-4253B932443C}"/>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D7522970-AA76-4EF0-AE9A-2D452D6FC86C}"/>
                </a:ext>
              </a:extLst>
            </p:cNvPr>
            <p:cNvSpPr/>
            <p:nvPr userDrawn="1"/>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1850" y="1709738"/>
            <a:ext cx="10515600" cy="2852737"/>
          </a:xfrm>
        </p:spPr>
        <p:txBody>
          <a:bodyPr anchor="b">
            <a:normAutofit/>
          </a:bodyPr>
          <a:lstStyle>
            <a:lvl1pPr>
              <a:defRPr sz="3200">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26" name="Group 25">
            <a:extLst>
              <a:ext uri="{FF2B5EF4-FFF2-40B4-BE49-F238E27FC236}">
                <a16:creationId xmlns:a16="http://schemas.microsoft.com/office/drawing/2014/main" id="{7EB26D0E-4DDB-46AB-BD3A-65388025853B}"/>
              </a:ext>
            </a:extLst>
          </p:cNvPr>
          <p:cNvGrpSpPr/>
          <p:nvPr userDrawn="1"/>
        </p:nvGrpSpPr>
        <p:grpSpPr>
          <a:xfrm>
            <a:off x="9007996" y="2636166"/>
            <a:ext cx="5968803" cy="6677116"/>
            <a:chOff x="-757990" y="-265649"/>
            <a:chExt cx="5968803" cy="6677116"/>
          </a:xfrm>
        </p:grpSpPr>
        <p:sp>
          <p:nvSpPr>
            <p:cNvPr id="27" name="Rectangle: Rounded Corners 26">
              <a:extLst>
                <a:ext uri="{FF2B5EF4-FFF2-40B4-BE49-F238E27FC236}">
                  <a16:creationId xmlns:a16="http://schemas.microsoft.com/office/drawing/2014/main" id="{B22BE3DC-CB43-4309-8CA5-40531A504B69}"/>
                </a:ext>
              </a:extLst>
            </p:cNvPr>
            <p:cNvSpPr/>
            <p:nvPr userDrawn="1"/>
          </p:nvSpPr>
          <p:spPr>
            <a:xfrm>
              <a:off x="1433621" y="3004234"/>
              <a:ext cx="1271008" cy="1271008"/>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Rounded Corners 27">
              <a:extLst>
                <a:ext uri="{FF2B5EF4-FFF2-40B4-BE49-F238E27FC236}">
                  <a16:creationId xmlns:a16="http://schemas.microsoft.com/office/drawing/2014/main" id="{B03A55B2-F7C9-45B2-AA06-119D9DF9C5FB}"/>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B7EE598-0E7D-4B8C-8B20-A1887D0A2AD3}"/>
                </a:ext>
              </a:extLst>
            </p:cNvPr>
            <p:cNvSpPr/>
            <p:nvPr userDrawn="1"/>
          </p:nvSpPr>
          <p:spPr>
            <a:xfrm>
              <a:off x="-757990" y="2122384"/>
              <a:ext cx="1032243" cy="950748"/>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Rounded Corners 29">
              <a:extLst>
                <a:ext uri="{FF2B5EF4-FFF2-40B4-BE49-F238E27FC236}">
                  <a16:creationId xmlns:a16="http://schemas.microsoft.com/office/drawing/2014/main" id="{34D7E8BC-2F7A-4BF4-812A-CCAD63C2A864}"/>
                </a:ext>
              </a:extLst>
            </p:cNvPr>
            <p:cNvSpPr/>
            <p:nvPr userDrawn="1"/>
          </p:nvSpPr>
          <p:spPr>
            <a:xfrm>
              <a:off x="1699975" y="2687713"/>
              <a:ext cx="633042" cy="633042"/>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43142D20-7CC4-49E6-B46F-A298892B0499}"/>
                </a:ext>
              </a:extLst>
            </p:cNvPr>
            <p:cNvSpPr/>
            <p:nvPr userDrawn="1"/>
          </p:nvSpPr>
          <p:spPr>
            <a:xfrm>
              <a:off x="2893998" y="4364190"/>
              <a:ext cx="735479" cy="735479"/>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4111E6AA-1CAB-448F-9DFE-7F835C7111F0}"/>
                </a:ext>
              </a:extLst>
            </p:cNvPr>
            <p:cNvSpPr/>
            <p:nvPr userDrawn="1"/>
          </p:nvSpPr>
          <p:spPr>
            <a:xfrm>
              <a:off x="3344190" y="4013081"/>
              <a:ext cx="621320" cy="621320"/>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7F0C9DC2-CAA6-4815-A31D-E685CACA017A}"/>
                </a:ext>
              </a:extLst>
            </p:cNvPr>
            <p:cNvSpPr/>
            <p:nvPr userDrawn="1"/>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D7E86CDF-0793-4508-AEF8-3B01B0AD2ABA}"/>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891B18D2-7385-4A0F-B9B8-BC505EA8B4A7}"/>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B19EDD43-C1FF-4218-AE40-3DC86F8DC9EA}"/>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D24B3B08-86CB-4FC7-9B1E-79E1E892141A}"/>
                </a:ext>
              </a:extLst>
            </p:cNvPr>
            <p:cNvSpPr/>
            <p:nvPr userDrawn="1"/>
          </p:nvSpPr>
          <p:spPr>
            <a:xfrm>
              <a:off x="194582" y="804821"/>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11955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0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7CF866-7D2C-48EB-83B5-06ACC41492F4}"/>
              </a:ext>
            </a:extLst>
          </p:cNvPr>
          <p:cNvSpPr/>
          <p:nvPr userDrawn="1"/>
        </p:nvSpPr>
        <p:spPr>
          <a:xfrm>
            <a:off x="-68094" y="-1"/>
            <a:ext cx="12260094" cy="6926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normAutofit/>
          </a:bodyPr>
          <a:lstStyle>
            <a:lvl1pPr>
              <a:defRPr sz="3200">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61389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7CF866-7D2C-48EB-83B5-06ACC41492F4}"/>
              </a:ext>
            </a:extLst>
          </p:cNvPr>
          <p:cNvSpPr/>
          <p:nvPr userDrawn="1"/>
        </p:nvSpPr>
        <p:spPr>
          <a:xfrm>
            <a:off x="-68094" y="-1"/>
            <a:ext cx="12260094" cy="69260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normAutofit/>
          </a:bodyPr>
          <a:lstStyle>
            <a:lvl1pPr>
              <a:defRPr sz="3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96384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7CF866-7D2C-48EB-83B5-06ACC41492F4}"/>
              </a:ext>
            </a:extLst>
          </p:cNvPr>
          <p:cNvSpPr/>
          <p:nvPr userDrawn="1"/>
        </p:nvSpPr>
        <p:spPr>
          <a:xfrm>
            <a:off x="-68094" y="-1"/>
            <a:ext cx="12260094" cy="69260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normAutofit/>
          </a:bodyPr>
          <a:lstStyle>
            <a:lvl1pPr>
              <a:defRPr sz="3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50970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 Plai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3200">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normAutofit/>
          </a:bodyPr>
          <a:lstStyle>
            <a:lvl1pPr marL="0" indent="0">
              <a:lnSpc>
                <a:spcPct val="100000"/>
              </a:lnSpc>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Rectangle 3">
            <a:extLst>
              <a:ext uri="{FF2B5EF4-FFF2-40B4-BE49-F238E27FC236}">
                <a16:creationId xmlns:a16="http://schemas.microsoft.com/office/drawing/2014/main" id="{2B797A0B-FAC3-4C91-B7E7-E74554A048D7}"/>
              </a:ext>
            </a:extLst>
          </p:cNvPr>
          <p:cNvSpPr/>
          <p:nvPr userDrawn="1"/>
        </p:nvSpPr>
        <p:spPr>
          <a:xfrm>
            <a:off x="0" y="0"/>
            <a:ext cx="12192000" cy="1690688"/>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069F835-AB85-46BE-9C91-1FB02C74AFCF}"/>
              </a:ext>
            </a:extLst>
          </p:cNvPr>
          <p:cNvSpPr/>
          <p:nvPr userDrawn="1"/>
        </p:nvSpPr>
        <p:spPr>
          <a:xfrm rot="10800000">
            <a:off x="-1" y="5167312"/>
            <a:ext cx="12192000" cy="1690688"/>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586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0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7DF622-ADD8-4ACE-BD14-7D0B8010B0B2}"/>
              </a:ext>
            </a:extLst>
          </p:cNvPr>
          <p:cNvSpPr/>
          <p:nvPr userDrawn="1"/>
        </p:nvSpPr>
        <p:spPr>
          <a:xfrm>
            <a:off x="-68094" y="-1"/>
            <a:ext cx="12260094" cy="69260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sp>
        <p:nvSpPr>
          <p:cNvPr id="2" name="Title 1"/>
          <p:cNvSpPr>
            <a:spLocks noGrp="1"/>
          </p:cNvSpPr>
          <p:nvPr>
            <p:ph type="title" hasCustomPrompt="1"/>
          </p:nvPr>
        </p:nvSpPr>
        <p:spPr>
          <a:xfrm>
            <a:off x="5394847" y="350196"/>
            <a:ext cx="5952602" cy="4212279"/>
          </a:xfr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sz="320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Use this slide to pull out a quote from text. It makes a big impact!</a:t>
            </a:r>
          </a:p>
        </p:txBody>
      </p:sp>
      <p:grpSp>
        <p:nvGrpSpPr>
          <p:cNvPr id="5" name="Group 4">
            <a:extLst>
              <a:ext uri="{FF2B5EF4-FFF2-40B4-BE49-F238E27FC236}">
                <a16:creationId xmlns:a16="http://schemas.microsoft.com/office/drawing/2014/main" id="{1443FA4C-9DEB-42AF-ABB2-0C8D7DD8270F}"/>
              </a:ext>
            </a:extLst>
          </p:cNvPr>
          <p:cNvGrpSpPr/>
          <p:nvPr userDrawn="1"/>
        </p:nvGrpSpPr>
        <p:grpSpPr>
          <a:xfrm>
            <a:off x="-471913" y="-265649"/>
            <a:ext cx="5682726" cy="6677116"/>
            <a:chOff x="-471913" y="-265649"/>
            <a:chExt cx="5682726" cy="6677116"/>
          </a:xfrm>
        </p:grpSpPr>
        <p:sp>
          <p:nvSpPr>
            <p:cNvPr id="6" name="Rectangle: Rounded Corners 5">
              <a:extLst>
                <a:ext uri="{FF2B5EF4-FFF2-40B4-BE49-F238E27FC236}">
                  <a16:creationId xmlns:a16="http://schemas.microsoft.com/office/drawing/2014/main" id="{4E0822AB-24C7-4627-BDE0-20F99085F786}"/>
                </a:ext>
              </a:extLst>
            </p:cNvPr>
            <p:cNvSpPr/>
            <p:nvPr userDrawn="1"/>
          </p:nvSpPr>
          <p:spPr>
            <a:xfrm>
              <a:off x="2450594" y="503236"/>
              <a:ext cx="2385923" cy="2385923"/>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EF72770-DA63-43D3-8C7C-AFCE4C387A31}"/>
                </a:ext>
              </a:extLst>
            </p:cNvPr>
            <p:cNvSpPr/>
            <p:nvPr userDrawn="1"/>
          </p:nvSpPr>
          <p:spPr>
            <a:xfrm>
              <a:off x="1433621" y="3004234"/>
              <a:ext cx="1271008" cy="1271008"/>
            </a:xfrm>
            <a:prstGeom prst="roundRect">
              <a:avLst>
                <a:gd name="adj" fmla="val 9869"/>
              </a:avLst>
            </a:prstGeom>
            <a:noFill/>
            <a:ln w="19050">
              <a:solidFill>
                <a:srgbClr val="F2F2F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D8C23D4-790F-4B37-8728-706C17C8FFBE}"/>
                </a:ext>
              </a:extLst>
            </p:cNvPr>
            <p:cNvSpPr/>
            <p:nvPr userDrawn="1"/>
          </p:nvSpPr>
          <p:spPr>
            <a:xfrm>
              <a:off x="3862442" y="3125723"/>
              <a:ext cx="606554" cy="60655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99087A6-E3C8-4A46-A931-3FF2B489FCE9}"/>
                </a:ext>
              </a:extLst>
            </p:cNvPr>
            <p:cNvSpPr/>
            <p:nvPr userDrawn="1"/>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CCEE751-FF4F-497A-9733-5C7B215E1873}"/>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E136E11-DC3E-4D79-84E0-8A7F45B57CBD}"/>
                </a:ext>
              </a:extLst>
            </p:cNvPr>
            <p:cNvSpPr/>
            <p:nvPr userDrawn="1"/>
          </p:nvSpPr>
          <p:spPr>
            <a:xfrm>
              <a:off x="-471913" y="2727990"/>
              <a:ext cx="399777" cy="399777"/>
            </a:xfrm>
            <a:prstGeom prst="roundRect">
              <a:avLst>
                <a:gd name="adj" fmla="val 9869"/>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DB854EF-E80C-4C65-BC62-2DA162A592C6}"/>
                </a:ext>
              </a:extLst>
            </p:cNvPr>
            <p:cNvSpPr/>
            <p:nvPr userDrawn="1"/>
          </p:nvSpPr>
          <p:spPr>
            <a:xfrm>
              <a:off x="-224263" y="2318415"/>
              <a:ext cx="592307" cy="592307"/>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A3B932B-5B1F-45F0-ADF1-4E984078B698}"/>
                </a:ext>
              </a:extLst>
            </p:cNvPr>
            <p:cNvSpPr/>
            <p:nvPr userDrawn="1"/>
          </p:nvSpPr>
          <p:spPr>
            <a:xfrm>
              <a:off x="1699975" y="2687713"/>
              <a:ext cx="633042" cy="633042"/>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0A3A591-AE6B-4B02-8CB4-C8FAEE346FE2}"/>
                </a:ext>
              </a:extLst>
            </p:cNvPr>
            <p:cNvSpPr/>
            <p:nvPr userDrawn="1"/>
          </p:nvSpPr>
          <p:spPr>
            <a:xfrm>
              <a:off x="2893998" y="4364190"/>
              <a:ext cx="735479" cy="735479"/>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1019A04-8AE2-4CA4-8FBF-B55CA73B0B59}"/>
                </a:ext>
              </a:extLst>
            </p:cNvPr>
            <p:cNvSpPr/>
            <p:nvPr userDrawn="1"/>
          </p:nvSpPr>
          <p:spPr>
            <a:xfrm>
              <a:off x="3344190" y="4013081"/>
              <a:ext cx="621320" cy="621320"/>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F069F16D-A6A1-414A-A74F-BEF8B1945676}"/>
                </a:ext>
              </a:extLst>
            </p:cNvPr>
            <p:cNvSpPr/>
            <p:nvPr userDrawn="1"/>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3A2C8DA-E339-41B1-A258-8EF6952EF2EC}"/>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C97CD1E5-7CAA-4645-A8AC-7F52E520A8EF}"/>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CB291836-B85D-4DCC-A0C3-43E092A991F5}"/>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520092B3-8572-4660-8711-60FD907203A1}"/>
                </a:ext>
              </a:extLst>
            </p:cNvPr>
            <p:cNvSpPr/>
            <p:nvPr userDrawn="1"/>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9EA8F192-8211-44A1-BC5C-9927C4A98595}"/>
              </a:ext>
            </a:extLst>
          </p:cNvPr>
          <p:cNvSpPr/>
          <p:nvPr userDrawn="1"/>
        </p:nvSpPr>
        <p:spPr>
          <a:xfrm>
            <a:off x="2559347" y="355160"/>
            <a:ext cx="2736647" cy="3154710"/>
          </a:xfrm>
          <a:prstGeom prst="rect">
            <a:avLst/>
          </a:prstGeom>
        </p:spPr>
        <p:txBody>
          <a:bodyPr wrap="none">
            <a:spAutoFit/>
          </a:bodyPr>
          <a:lstStyle/>
          <a:p>
            <a:pPr algn="r"/>
            <a:r>
              <a:rPr lang="en-US" sz="19900" b="1" dirty="0">
                <a:solidFill>
                  <a:schemeClr val="accent3"/>
                </a:solidFill>
              </a:rPr>
              <a:t>“”</a:t>
            </a:r>
          </a:p>
        </p:txBody>
      </p:sp>
      <p:sp>
        <p:nvSpPr>
          <p:cNvPr id="22" name="Text Placeholder 2">
            <a:extLst>
              <a:ext uri="{FF2B5EF4-FFF2-40B4-BE49-F238E27FC236}">
                <a16:creationId xmlns:a16="http://schemas.microsoft.com/office/drawing/2014/main" id="{79B0F232-E0C6-4CE5-88D0-15B84342B67E}"/>
              </a:ext>
            </a:extLst>
          </p:cNvPr>
          <p:cNvSpPr>
            <a:spLocks noGrp="1"/>
          </p:cNvSpPr>
          <p:nvPr>
            <p:ph type="body" idx="1" hasCustomPrompt="1"/>
          </p:nvPr>
        </p:nvSpPr>
        <p:spPr>
          <a:xfrm>
            <a:off x="5366982" y="4777852"/>
            <a:ext cx="5980468" cy="1311798"/>
          </a:xfrm>
        </p:spPr>
        <p:txBody>
          <a:bodyPr>
            <a:normAutofit/>
          </a:bodyPr>
          <a:lstStyle>
            <a:lvl1pPr marL="0" indent="0">
              <a:lnSpc>
                <a:spcPct val="100000"/>
              </a:lnSpc>
              <a:spcBef>
                <a:spcPts val="600"/>
              </a:spcBef>
              <a:buNone/>
              <a:defRPr sz="1600" cap="none" baseline="0">
                <a:solidFill>
                  <a:srgbClr val="F8F8F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  Name of the Author</a:t>
            </a:r>
          </a:p>
        </p:txBody>
      </p:sp>
    </p:spTree>
    <p:extLst>
      <p:ext uri="{BB962C8B-B14F-4D97-AF65-F5344CB8AC3E}">
        <p14:creationId xmlns:p14="http://schemas.microsoft.com/office/powerpoint/2010/main" val="604382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7DF622-ADD8-4ACE-BD14-7D0B8010B0B2}"/>
              </a:ext>
            </a:extLst>
          </p:cNvPr>
          <p:cNvSpPr/>
          <p:nvPr userDrawn="1"/>
        </p:nvSpPr>
        <p:spPr>
          <a:xfrm>
            <a:off x="-68094" y="-1"/>
            <a:ext cx="12260094" cy="6926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sp>
        <p:nvSpPr>
          <p:cNvPr id="2" name="Title 1"/>
          <p:cNvSpPr>
            <a:spLocks noGrp="1"/>
          </p:cNvSpPr>
          <p:nvPr>
            <p:ph type="title" hasCustomPrompt="1"/>
          </p:nvPr>
        </p:nvSpPr>
        <p:spPr>
          <a:xfrm>
            <a:off x="5394847" y="350196"/>
            <a:ext cx="5952602" cy="4212279"/>
          </a:xfr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sz="320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Use this slide to pull out a quote from text. It makes a big impact!</a:t>
            </a:r>
          </a:p>
        </p:txBody>
      </p:sp>
      <p:grpSp>
        <p:nvGrpSpPr>
          <p:cNvPr id="5" name="Group 4">
            <a:extLst>
              <a:ext uri="{FF2B5EF4-FFF2-40B4-BE49-F238E27FC236}">
                <a16:creationId xmlns:a16="http://schemas.microsoft.com/office/drawing/2014/main" id="{1443FA4C-9DEB-42AF-ABB2-0C8D7DD8270F}"/>
              </a:ext>
            </a:extLst>
          </p:cNvPr>
          <p:cNvGrpSpPr/>
          <p:nvPr userDrawn="1"/>
        </p:nvGrpSpPr>
        <p:grpSpPr>
          <a:xfrm>
            <a:off x="-471913" y="-265649"/>
            <a:ext cx="5682726" cy="6677116"/>
            <a:chOff x="-471913" y="-265649"/>
            <a:chExt cx="5682726" cy="6677116"/>
          </a:xfrm>
        </p:grpSpPr>
        <p:sp>
          <p:nvSpPr>
            <p:cNvPr id="6" name="Rectangle: Rounded Corners 5">
              <a:extLst>
                <a:ext uri="{FF2B5EF4-FFF2-40B4-BE49-F238E27FC236}">
                  <a16:creationId xmlns:a16="http://schemas.microsoft.com/office/drawing/2014/main" id="{4E0822AB-24C7-4627-BDE0-20F99085F786}"/>
                </a:ext>
              </a:extLst>
            </p:cNvPr>
            <p:cNvSpPr/>
            <p:nvPr userDrawn="1"/>
          </p:nvSpPr>
          <p:spPr>
            <a:xfrm>
              <a:off x="2450594" y="503236"/>
              <a:ext cx="2385923" cy="2385923"/>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EF72770-DA63-43D3-8C7C-AFCE4C387A31}"/>
                </a:ext>
              </a:extLst>
            </p:cNvPr>
            <p:cNvSpPr/>
            <p:nvPr userDrawn="1"/>
          </p:nvSpPr>
          <p:spPr>
            <a:xfrm>
              <a:off x="1433621" y="3004234"/>
              <a:ext cx="1271008" cy="1271008"/>
            </a:xfrm>
            <a:prstGeom prst="roundRect">
              <a:avLst>
                <a:gd name="adj" fmla="val 9869"/>
              </a:avLst>
            </a:prstGeom>
            <a:noFill/>
            <a:ln w="19050">
              <a:solidFill>
                <a:srgbClr val="F2F2F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D8C23D4-790F-4B37-8728-706C17C8FFBE}"/>
                </a:ext>
              </a:extLst>
            </p:cNvPr>
            <p:cNvSpPr/>
            <p:nvPr userDrawn="1"/>
          </p:nvSpPr>
          <p:spPr>
            <a:xfrm>
              <a:off x="3862442" y="3125723"/>
              <a:ext cx="606554" cy="60655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99087A6-E3C8-4A46-A931-3FF2B489FCE9}"/>
                </a:ext>
              </a:extLst>
            </p:cNvPr>
            <p:cNvSpPr/>
            <p:nvPr userDrawn="1"/>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CCEE751-FF4F-497A-9733-5C7B215E1873}"/>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E136E11-DC3E-4D79-84E0-8A7F45B57CBD}"/>
                </a:ext>
              </a:extLst>
            </p:cNvPr>
            <p:cNvSpPr/>
            <p:nvPr userDrawn="1"/>
          </p:nvSpPr>
          <p:spPr>
            <a:xfrm>
              <a:off x="-471913" y="2727990"/>
              <a:ext cx="399777" cy="399777"/>
            </a:xfrm>
            <a:prstGeom prst="roundRect">
              <a:avLst>
                <a:gd name="adj" fmla="val 9869"/>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DB854EF-E80C-4C65-BC62-2DA162A592C6}"/>
                </a:ext>
              </a:extLst>
            </p:cNvPr>
            <p:cNvSpPr/>
            <p:nvPr userDrawn="1"/>
          </p:nvSpPr>
          <p:spPr>
            <a:xfrm>
              <a:off x="-224263" y="2318415"/>
              <a:ext cx="592307" cy="592307"/>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A3B932B-5B1F-45F0-ADF1-4E984078B698}"/>
                </a:ext>
              </a:extLst>
            </p:cNvPr>
            <p:cNvSpPr/>
            <p:nvPr userDrawn="1"/>
          </p:nvSpPr>
          <p:spPr>
            <a:xfrm>
              <a:off x="1699975" y="2687713"/>
              <a:ext cx="633042" cy="633042"/>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0A3A591-AE6B-4B02-8CB4-C8FAEE346FE2}"/>
                </a:ext>
              </a:extLst>
            </p:cNvPr>
            <p:cNvSpPr/>
            <p:nvPr userDrawn="1"/>
          </p:nvSpPr>
          <p:spPr>
            <a:xfrm>
              <a:off x="2893998" y="4364190"/>
              <a:ext cx="735479" cy="735479"/>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1019A04-8AE2-4CA4-8FBF-B55CA73B0B59}"/>
                </a:ext>
              </a:extLst>
            </p:cNvPr>
            <p:cNvSpPr/>
            <p:nvPr userDrawn="1"/>
          </p:nvSpPr>
          <p:spPr>
            <a:xfrm>
              <a:off x="3344190" y="4013081"/>
              <a:ext cx="621320" cy="621320"/>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F069F16D-A6A1-414A-A74F-BEF8B1945676}"/>
                </a:ext>
              </a:extLst>
            </p:cNvPr>
            <p:cNvSpPr/>
            <p:nvPr userDrawn="1"/>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3A2C8DA-E339-41B1-A258-8EF6952EF2EC}"/>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C97CD1E5-7CAA-4645-A8AC-7F52E520A8EF}"/>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CB291836-B85D-4DCC-A0C3-43E092A991F5}"/>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520092B3-8572-4660-8711-60FD907203A1}"/>
                </a:ext>
              </a:extLst>
            </p:cNvPr>
            <p:cNvSpPr/>
            <p:nvPr userDrawn="1"/>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9EA8F192-8211-44A1-BC5C-9927C4A98595}"/>
              </a:ext>
            </a:extLst>
          </p:cNvPr>
          <p:cNvSpPr/>
          <p:nvPr userDrawn="1"/>
        </p:nvSpPr>
        <p:spPr>
          <a:xfrm>
            <a:off x="2559347" y="355160"/>
            <a:ext cx="2736647" cy="3154710"/>
          </a:xfrm>
          <a:prstGeom prst="rect">
            <a:avLst/>
          </a:prstGeom>
        </p:spPr>
        <p:txBody>
          <a:bodyPr wrap="none">
            <a:spAutoFit/>
          </a:bodyPr>
          <a:lstStyle/>
          <a:p>
            <a:pPr algn="r"/>
            <a:r>
              <a:rPr lang="en-US" sz="19900" b="1" dirty="0">
                <a:solidFill>
                  <a:schemeClr val="accent3"/>
                </a:solidFill>
              </a:rPr>
              <a:t>“”</a:t>
            </a:r>
          </a:p>
        </p:txBody>
      </p:sp>
      <p:sp>
        <p:nvSpPr>
          <p:cNvPr id="22" name="Text Placeholder 2">
            <a:extLst>
              <a:ext uri="{FF2B5EF4-FFF2-40B4-BE49-F238E27FC236}">
                <a16:creationId xmlns:a16="http://schemas.microsoft.com/office/drawing/2014/main" id="{8A980837-423F-47C7-8A75-01D853972DD2}"/>
              </a:ext>
            </a:extLst>
          </p:cNvPr>
          <p:cNvSpPr>
            <a:spLocks noGrp="1"/>
          </p:cNvSpPr>
          <p:nvPr>
            <p:ph type="body" idx="1" hasCustomPrompt="1"/>
          </p:nvPr>
        </p:nvSpPr>
        <p:spPr>
          <a:xfrm>
            <a:off x="5366982" y="4777852"/>
            <a:ext cx="5980468" cy="1311798"/>
          </a:xfrm>
        </p:spPr>
        <p:txBody>
          <a:bodyPr>
            <a:normAutofit/>
          </a:bodyPr>
          <a:lstStyle>
            <a:lvl1pPr marL="0" indent="0">
              <a:lnSpc>
                <a:spcPct val="100000"/>
              </a:lnSpc>
              <a:spcBef>
                <a:spcPts val="600"/>
              </a:spcBef>
              <a:buNone/>
              <a:defRPr sz="1600" cap="none" baseline="0">
                <a:solidFill>
                  <a:srgbClr val="F8F8F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  Name of the Author</a:t>
            </a:r>
          </a:p>
        </p:txBody>
      </p:sp>
    </p:spTree>
    <p:extLst>
      <p:ext uri="{BB962C8B-B14F-4D97-AF65-F5344CB8AC3E}">
        <p14:creationId xmlns:p14="http://schemas.microsoft.com/office/powerpoint/2010/main" val="1215300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0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7DF622-ADD8-4ACE-BD14-7D0B8010B0B2}"/>
              </a:ext>
            </a:extLst>
          </p:cNvPr>
          <p:cNvSpPr/>
          <p:nvPr userDrawn="1"/>
        </p:nvSpPr>
        <p:spPr>
          <a:xfrm>
            <a:off x="-68094" y="-1"/>
            <a:ext cx="12260094" cy="692609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dirty="0">
              <a:solidFill>
                <a:schemeClr val="bg1"/>
              </a:solidFill>
            </a:endParaRPr>
          </a:p>
        </p:txBody>
      </p:sp>
      <p:sp>
        <p:nvSpPr>
          <p:cNvPr id="2" name="Title 1"/>
          <p:cNvSpPr>
            <a:spLocks noGrp="1"/>
          </p:cNvSpPr>
          <p:nvPr>
            <p:ph type="title" hasCustomPrompt="1"/>
          </p:nvPr>
        </p:nvSpPr>
        <p:spPr>
          <a:xfrm>
            <a:off x="5394847" y="350196"/>
            <a:ext cx="5952602" cy="4212279"/>
          </a:xfrm>
        </p:spPr>
        <p:txBody>
          <a:bodyPr anchor="b">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320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Use this slide to pull out a quote from text. It makes a big impact!</a:t>
            </a:r>
          </a:p>
        </p:txBody>
      </p:sp>
      <p:grpSp>
        <p:nvGrpSpPr>
          <p:cNvPr id="5" name="Group 4">
            <a:extLst>
              <a:ext uri="{FF2B5EF4-FFF2-40B4-BE49-F238E27FC236}">
                <a16:creationId xmlns:a16="http://schemas.microsoft.com/office/drawing/2014/main" id="{1443FA4C-9DEB-42AF-ABB2-0C8D7DD8270F}"/>
              </a:ext>
            </a:extLst>
          </p:cNvPr>
          <p:cNvGrpSpPr/>
          <p:nvPr userDrawn="1"/>
        </p:nvGrpSpPr>
        <p:grpSpPr>
          <a:xfrm>
            <a:off x="-471913" y="-265649"/>
            <a:ext cx="5682726" cy="6677116"/>
            <a:chOff x="-471913" y="-265649"/>
            <a:chExt cx="5682726" cy="6677116"/>
          </a:xfrm>
        </p:grpSpPr>
        <p:sp>
          <p:nvSpPr>
            <p:cNvPr id="6" name="Rectangle: Rounded Corners 5">
              <a:extLst>
                <a:ext uri="{FF2B5EF4-FFF2-40B4-BE49-F238E27FC236}">
                  <a16:creationId xmlns:a16="http://schemas.microsoft.com/office/drawing/2014/main" id="{4E0822AB-24C7-4627-BDE0-20F99085F786}"/>
                </a:ext>
              </a:extLst>
            </p:cNvPr>
            <p:cNvSpPr/>
            <p:nvPr userDrawn="1"/>
          </p:nvSpPr>
          <p:spPr>
            <a:xfrm>
              <a:off x="2450594" y="503236"/>
              <a:ext cx="2385923" cy="2385923"/>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EF72770-DA63-43D3-8C7C-AFCE4C387A31}"/>
                </a:ext>
              </a:extLst>
            </p:cNvPr>
            <p:cNvSpPr/>
            <p:nvPr userDrawn="1"/>
          </p:nvSpPr>
          <p:spPr>
            <a:xfrm>
              <a:off x="1433621" y="3004234"/>
              <a:ext cx="1271008" cy="1271008"/>
            </a:xfrm>
            <a:prstGeom prst="roundRect">
              <a:avLst>
                <a:gd name="adj" fmla="val 9869"/>
              </a:avLst>
            </a:prstGeom>
            <a:noFill/>
            <a:ln w="19050">
              <a:solidFill>
                <a:srgbClr val="F2F2F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D8C23D4-790F-4B37-8728-706C17C8FFBE}"/>
                </a:ext>
              </a:extLst>
            </p:cNvPr>
            <p:cNvSpPr/>
            <p:nvPr userDrawn="1"/>
          </p:nvSpPr>
          <p:spPr>
            <a:xfrm>
              <a:off x="3862442" y="3125723"/>
              <a:ext cx="606554" cy="60655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99087A6-E3C8-4A46-A931-3FF2B489FCE9}"/>
                </a:ext>
              </a:extLst>
            </p:cNvPr>
            <p:cNvSpPr/>
            <p:nvPr userDrawn="1"/>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CCEE751-FF4F-497A-9733-5C7B215E1873}"/>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E136E11-DC3E-4D79-84E0-8A7F45B57CBD}"/>
                </a:ext>
              </a:extLst>
            </p:cNvPr>
            <p:cNvSpPr/>
            <p:nvPr userDrawn="1"/>
          </p:nvSpPr>
          <p:spPr>
            <a:xfrm>
              <a:off x="-471913" y="2727990"/>
              <a:ext cx="399777" cy="399777"/>
            </a:xfrm>
            <a:prstGeom prst="roundRect">
              <a:avLst>
                <a:gd name="adj" fmla="val 9869"/>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DB854EF-E80C-4C65-BC62-2DA162A592C6}"/>
                </a:ext>
              </a:extLst>
            </p:cNvPr>
            <p:cNvSpPr/>
            <p:nvPr userDrawn="1"/>
          </p:nvSpPr>
          <p:spPr>
            <a:xfrm>
              <a:off x="-224263" y="2318415"/>
              <a:ext cx="592307" cy="592307"/>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A3B932B-5B1F-45F0-ADF1-4E984078B698}"/>
                </a:ext>
              </a:extLst>
            </p:cNvPr>
            <p:cNvSpPr/>
            <p:nvPr userDrawn="1"/>
          </p:nvSpPr>
          <p:spPr>
            <a:xfrm>
              <a:off x="1699975" y="2687713"/>
              <a:ext cx="633042" cy="633042"/>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0A3A591-AE6B-4B02-8CB4-C8FAEE346FE2}"/>
                </a:ext>
              </a:extLst>
            </p:cNvPr>
            <p:cNvSpPr/>
            <p:nvPr userDrawn="1"/>
          </p:nvSpPr>
          <p:spPr>
            <a:xfrm>
              <a:off x="2893998" y="4364190"/>
              <a:ext cx="735479" cy="735479"/>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1019A04-8AE2-4CA4-8FBF-B55CA73B0B59}"/>
                </a:ext>
              </a:extLst>
            </p:cNvPr>
            <p:cNvSpPr/>
            <p:nvPr userDrawn="1"/>
          </p:nvSpPr>
          <p:spPr>
            <a:xfrm>
              <a:off x="3344190" y="4013081"/>
              <a:ext cx="621320" cy="621320"/>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F069F16D-A6A1-414A-A74F-BEF8B1945676}"/>
                </a:ext>
              </a:extLst>
            </p:cNvPr>
            <p:cNvSpPr/>
            <p:nvPr userDrawn="1"/>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3A2C8DA-E339-41B1-A258-8EF6952EF2EC}"/>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C97CD1E5-7CAA-4645-A8AC-7F52E520A8EF}"/>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CB291836-B85D-4DCC-A0C3-43E092A991F5}"/>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520092B3-8572-4660-8711-60FD907203A1}"/>
                </a:ext>
              </a:extLst>
            </p:cNvPr>
            <p:cNvSpPr/>
            <p:nvPr userDrawn="1"/>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9EA8F192-8211-44A1-BC5C-9927C4A98595}"/>
              </a:ext>
            </a:extLst>
          </p:cNvPr>
          <p:cNvSpPr/>
          <p:nvPr userDrawn="1"/>
        </p:nvSpPr>
        <p:spPr>
          <a:xfrm>
            <a:off x="2559347" y="355160"/>
            <a:ext cx="2736647" cy="3154710"/>
          </a:xfrm>
          <a:prstGeom prst="rect">
            <a:avLst/>
          </a:prstGeom>
        </p:spPr>
        <p:txBody>
          <a:bodyPr wrap="none">
            <a:spAutoFit/>
          </a:bodyPr>
          <a:lstStyle/>
          <a:p>
            <a:pPr algn="r"/>
            <a:r>
              <a:rPr lang="en-US" sz="19900" b="1" dirty="0">
                <a:solidFill>
                  <a:schemeClr val="accent3"/>
                </a:solidFill>
              </a:rPr>
              <a:t>“”</a:t>
            </a:r>
          </a:p>
        </p:txBody>
      </p:sp>
      <p:sp>
        <p:nvSpPr>
          <p:cNvPr id="22" name="Text Placeholder 2">
            <a:extLst>
              <a:ext uri="{FF2B5EF4-FFF2-40B4-BE49-F238E27FC236}">
                <a16:creationId xmlns:a16="http://schemas.microsoft.com/office/drawing/2014/main" id="{308410C0-392B-46B5-BA4A-BDD03EE48183}"/>
              </a:ext>
            </a:extLst>
          </p:cNvPr>
          <p:cNvSpPr>
            <a:spLocks noGrp="1"/>
          </p:cNvSpPr>
          <p:nvPr>
            <p:ph type="body" idx="1" hasCustomPrompt="1"/>
          </p:nvPr>
        </p:nvSpPr>
        <p:spPr>
          <a:xfrm>
            <a:off x="5366982" y="4777852"/>
            <a:ext cx="5980468" cy="1311798"/>
          </a:xfrm>
        </p:spPr>
        <p:txBody>
          <a:bodyPr>
            <a:normAutofit/>
          </a:bodyPr>
          <a:lstStyle>
            <a:lvl1pPr marL="0" indent="0">
              <a:lnSpc>
                <a:spcPct val="100000"/>
              </a:lnSpc>
              <a:spcBef>
                <a:spcPts val="600"/>
              </a:spcBef>
              <a:buNone/>
              <a:defRPr sz="1600" cap="none" baseline="0">
                <a:solidFill>
                  <a:srgbClr val="F8F8F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  Name of the Author</a:t>
            </a:r>
          </a:p>
        </p:txBody>
      </p:sp>
    </p:spTree>
    <p:extLst>
      <p:ext uri="{BB962C8B-B14F-4D97-AF65-F5344CB8AC3E}">
        <p14:creationId xmlns:p14="http://schemas.microsoft.com/office/powerpoint/2010/main" val="1260853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3493432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457200"/>
            <a:ext cx="11449408" cy="1409700"/>
          </a:xfrm>
        </p:spPr>
        <p:txBody>
          <a:bodyPr anchor="ctr"/>
          <a:lstStyle>
            <a:lvl1pPr>
              <a:defRPr sz="3200" b="1" i="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183187" y="1866900"/>
            <a:ext cx="6609121" cy="4305300"/>
          </a:xfrm>
        </p:spPr>
        <p:txBody>
          <a:bodyPr>
            <a:normAutofit/>
          </a:bodyPr>
          <a:lstStyle>
            <a:lvl1pPr>
              <a:lnSpc>
                <a:spcPct val="100000"/>
              </a:lnSpc>
              <a:spcBef>
                <a:spcPts val="600"/>
              </a:spcBef>
              <a:defRPr sz="1600"/>
            </a:lvl1pPr>
            <a:lvl2pPr>
              <a:lnSpc>
                <a:spcPct val="100000"/>
              </a:lnSpc>
              <a:spcBef>
                <a:spcPts val="600"/>
              </a:spcBef>
              <a:defRPr sz="1400"/>
            </a:lvl2pPr>
            <a:lvl3pPr>
              <a:lnSpc>
                <a:spcPct val="100000"/>
              </a:lnSpc>
              <a:spcBef>
                <a:spcPts val="600"/>
              </a:spcBef>
              <a:defRPr sz="1200"/>
            </a:lvl3pPr>
            <a:lvl4pPr>
              <a:lnSpc>
                <a:spcPct val="100000"/>
              </a:lnSpc>
              <a:spcBef>
                <a:spcPts val="600"/>
              </a:spcBef>
              <a:defRPr sz="1100"/>
            </a:lvl4pPr>
            <a:lvl5pPr>
              <a:lnSpc>
                <a:spcPct val="100000"/>
              </a:lnSpc>
              <a:spcBef>
                <a:spcPts val="600"/>
              </a:spcBef>
              <a:defRPr sz="11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866900"/>
            <a:ext cx="4323451" cy="4313856"/>
          </a:xfrm>
        </p:spPr>
        <p:txBody>
          <a:bodyPr/>
          <a:lstStyle>
            <a:lvl1pPr marL="0" indent="0">
              <a:lnSpc>
                <a:spcPct val="100000"/>
              </a:lnSpc>
              <a:spcBef>
                <a:spcPts val="600"/>
              </a:spcBef>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914750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Plai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C2A3009-11F4-445C-BC26-EB03A9874997}"/>
              </a:ext>
            </a:extLst>
          </p:cNvPr>
          <p:cNvSpPr/>
          <p:nvPr userDrawn="1"/>
        </p:nvSpPr>
        <p:spPr>
          <a:xfrm rot="10800000">
            <a:off x="-1" y="6222570"/>
            <a:ext cx="12192000" cy="635430"/>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CD82D2-49E3-4B2A-A3D7-A26FD38E32B3}"/>
              </a:ext>
            </a:extLst>
          </p:cNvPr>
          <p:cNvSpPr/>
          <p:nvPr userDrawn="1"/>
        </p:nvSpPr>
        <p:spPr>
          <a:xfrm>
            <a:off x="0" y="0"/>
            <a:ext cx="12192000" cy="1690688"/>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408420" y="479425"/>
            <a:ext cx="8259580" cy="2387600"/>
          </a:xfrm>
        </p:spPr>
        <p:txBody>
          <a:bodyPr anchor="b">
            <a:normAutofit/>
          </a:bodyPr>
          <a:lstStyle>
            <a:lvl1pPr algn="l">
              <a:defRPr sz="3600"/>
            </a:lvl1pPr>
          </a:lstStyle>
          <a:p>
            <a:r>
              <a:rPr lang="en-US"/>
              <a:t>Click to edit Master title style</a:t>
            </a:r>
            <a:endParaRPr lang="en-US" dirty="0"/>
          </a:p>
        </p:txBody>
      </p:sp>
      <p:sp>
        <p:nvSpPr>
          <p:cNvPr id="3" name="Subtitle 2"/>
          <p:cNvSpPr>
            <a:spLocks noGrp="1"/>
          </p:cNvSpPr>
          <p:nvPr>
            <p:ph type="subTitle" idx="1"/>
          </p:nvPr>
        </p:nvSpPr>
        <p:spPr>
          <a:xfrm>
            <a:off x="2408420" y="2959100"/>
            <a:ext cx="8259580" cy="1655762"/>
          </a:xfrm>
        </p:spPr>
        <p:txBody>
          <a:bodyPr>
            <a:normAutofit/>
          </a:bodyPr>
          <a:lstStyle>
            <a:lvl1pPr marL="0" indent="0" algn="l">
              <a:lnSpc>
                <a:spcPct val="100000"/>
              </a:lnSpc>
              <a:spcBef>
                <a:spcPts val="60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4">
            <a:extLst>
              <a:ext uri="{FF2B5EF4-FFF2-40B4-BE49-F238E27FC236}">
                <a16:creationId xmlns:a16="http://schemas.microsoft.com/office/drawing/2014/main" id="{99D5F235-7CC5-46C5-A724-7B2919B96836}"/>
              </a:ext>
            </a:extLst>
          </p:cNvPr>
          <p:cNvSpPr>
            <a:spLocks noGrp="1"/>
          </p:cNvSpPr>
          <p:nvPr>
            <p:ph type="body" sz="quarter" idx="10"/>
          </p:nvPr>
        </p:nvSpPr>
        <p:spPr>
          <a:xfrm>
            <a:off x="2408628" y="4802721"/>
            <a:ext cx="8259372" cy="745672"/>
          </a:xfrm>
        </p:spPr>
        <p:txBody>
          <a:bodyPr/>
          <a:lstStyle>
            <a:lvl1pPr>
              <a:lnSpc>
                <a:spcPct val="100000"/>
              </a:lnSpc>
              <a:spcBef>
                <a:spcPts val="600"/>
              </a:spcBef>
              <a:defRPr i="1">
                <a:solidFill>
                  <a:schemeClr val="tx1">
                    <a:lumMod val="5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7" name="Picture 6">
            <a:extLst>
              <a:ext uri="{FF2B5EF4-FFF2-40B4-BE49-F238E27FC236}">
                <a16:creationId xmlns:a16="http://schemas.microsoft.com/office/drawing/2014/main" id="{731533AE-F199-4EE6-AFD2-3F09A42469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026" y="5964953"/>
            <a:ext cx="1960394" cy="583373"/>
          </a:xfrm>
          <a:prstGeom prst="rect">
            <a:avLst/>
          </a:prstGeom>
        </p:spPr>
      </p:pic>
      <p:pic>
        <p:nvPicPr>
          <p:cNvPr id="11" name="Picture 10">
            <a:extLst>
              <a:ext uri="{FF2B5EF4-FFF2-40B4-BE49-F238E27FC236}">
                <a16:creationId xmlns:a16="http://schemas.microsoft.com/office/drawing/2014/main" id="{680CCB15-A071-4650-9704-8A40A50F8F3D}"/>
              </a:ext>
            </a:extLst>
          </p:cNvPr>
          <p:cNvPicPr>
            <a:picLocks noChangeAspect="1"/>
          </p:cNvPicPr>
          <p:nvPr userDrawn="1"/>
        </p:nvPicPr>
        <p:blipFill>
          <a:blip r:embed="rId3"/>
          <a:stretch>
            <a:fillRect/>
          </a:stretch>
        </p:blipFill>
        <p:spPr>
          <a:xfrm>
            <a:off x="9814606" y="6127953"/>
            <a:ext cx="1845732" cy="257373"/>
          </a:xfrm>
          <a:prstGeom prst="rect">
            <a:avLst/>
          </a:prstGeom>
        </p:spPr>
      </p:pic>
    </p:spTree>
    <p:extLst>
      <p:ext uri="{BB962C8B-B14F-4D97-AF65-F5344CB8AC3E}">
        <p14:creationId xmlns:p14="http://schemas.microsoft.com/office/powerpoint/2010/main" val="2450057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57200"/>
            <a:ext cx="4420499" cy="1409700"/>
          </a:xfrm>
        </p:spPr>
        <p:txBody>
          <a:bodyPr anchor="ctr"/>
          <a:lstStyle>
            <a:lvl1pPr>
              <a:defRPr sz="3200" b="1">
                <a:solidFill>
                  <a:schemeClr val="accent1"/>
                </a:solidFill>
                <a:latin typeface="+mn-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5631" y="531551"/>
            <a:ext cx="6576678" cy="5329500"/>
          </a:xfrm>
          <a:solidFill>
            <a:schemeClr val="bg1">
              <a:lumMod val="95000"/>
            </a:schemeClr>
          </a:solidFill>
        </p:spPr>
        <p:txBody>
          <a:bodyPr anchor="ctr"/>
          <a:lstStyle>
            <a:lvl1pPr marL="0" indent="0" algn="ctr">
              <a:buNone/>
              <a:defRPr sz="3200">
                <a:solidFill>
                  <a:srgbClr val="C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1866900"/>
            <a:ext cx="4306199" cy="4002089"/>
          </a:xfrm>
        </p:spPr>
        <p:txBody>
          <a:bodyPr/>
          <a:lstStyle>
            <a:lvl1pPr marL="0" indent="0">
              <a:lnSpc>
                <a:spcPct val="100000"/>
              </a:lnSpc>
              <a:spcBef>
                <a:spcPts val="600"/>
              </a:spcBef>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1634584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with Descri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57199"/>
            <a:ext cx="11449409" cy="1409701"/>
          </a:xfrm>
        </p:spPr>
        <p:txBody>
          <a:bodyPr anchor="ctr"/>
          <a:lstStyle>
            <a:lvl1pPr>
              <a:defRPr sz="3200" b="1">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457200" y="1866900"/>
            <a:ext cx="4306199" cy="4002087"/>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
        <p:nvSpPr>
          <p:cNvPr id="8" name="Chart Placeholder 7">
            <a:extLst>
              <a:ext uri="{FF2B5EF4-FFF2-40B4-BE49-F238E27FC236}">
                <a16:creationId xmlns:a16="http://schemas.microsoft.com/office/drawing/2014/main" id="{669D88E3-A84B-4408-A8C6-4C378561C41D}"/>
              </a:ext>
            </a:extLst>
          </p:cNvPr>
          <p:cNvSpPr>
            <a:spLocks noGrp="1"/>
          </p:cNvSpPr>
          <p:nvPr>
            <p:ph type="chart" sz="quarter" idx="13" hasCustomPrompt="1"/>
          </p:nvPr>
        </p:nvSpPr>
        <p:spPr>
          <a:xfrm>
            <a:off x="5175250" y="1866900"/>
            <a:ext cx="6584950" cy="4002087"/>
          </a:xfrm>
          <a:solidFill>
            <a:schemeClr val="bg1">
              <a:lumMod val="95000"/>
            </a:schemeClr>
          </a:solidFill>
        </p:spPr>
        <p:txBody>
          <a:bodyPr anchor="ctr">
            <a:normAutofit/>
          </a:bodyPr>
          <a:lstStyle>
            <a:lvl1pPr algn="ctr">
              <a:defRPr sz="2800">
                <a:solidFill>
                  <a:srgbClr val="C00000"/>
                </a:solidFill>
              </a:defRPr>
            </a:lvl1pPr>
          </a:lstStyle>
          <a:p>
            <a:r>
              <a:rPr lang="en-US" dirty="0"/>
              <a:t>Click here to start making a chart</a:t>
            </a:r>
          </a:p>
        </p:txBody>
      </p:sp>
    </p:spTree>
    <p:extLst>
      <p:ext uri="{BB962C8B-B14F-4D97-AF65-F5344CB8AC3E}">
        <p14:creationId xmlns:p14="http://schemas.microsoft.com/office/powerpoint/2010/main" val="3128456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 Char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
        <p:nvSpPr>
          <p:cNvPr id="8" name="Chart Placeholder 7">
            <a:extLst>
              <a:ext uri="{FF2B5EF4-FFF2-40B4-BE49-F238E27FC236}">
                <a16:creationId xmlns:a16="http://schemas.microsoft.com/office/drawing/2014/main" id="{669D88E3-A84B-4408-A8C6-4C378561C41D}"/>
              </a:ext>
            </a:extLst>
          </p:cNvPr>
          <p:cNvSpPr>
            <a:spLocks noGrp="1"/>
          </p:cNvSpPr>
          <p:nvPr>
            <p:ph type="chart" sz="quarter" idx="13" hasCustomPrompt="1"/>
          </p:nvPr>
        </p:nvSpPr>
        <p:spPr>
          <a:xfrm>
            <a:off x="342900" y="531552"/>
            <a:ext cx="11449409" cy="5317980"/>
          </a:xfrm>
          <a:solidFill>
            <a:schemeClr val="bg1">
              <a:lumMod val="95000"/>
            </a:schemeClr>
          </a:solidFill>
        </p:spPr>
        <p:txBody>
          <a:bodyPr anchor="ctr">
            <a:normAutofit/>
          </a:bodyPr>
          <a:lstStyle>
            <a:lvl1pPr algn="ctr">
              <a:defRPr sz="2800">
                <a:solidFill>
                  <a:srgbClr val="C00000"/>
                </a:solidFill>
              </a:defRPr>
            </a:lvl1pPr>
          </a:lstStyle>
          <a:p>
            <a:r>
              <a:rPr lang="en-US" dirty="0"/>
              <a:t>Click here to start making a chart</a:t>
            </a:r>
          </a:p>
        </p:txBody>
      </p:sp>
    </p:spTree>
    <p:extLst>
      <p:ext uri="{BB962C8B-B14F-4D97-AF65-F5344CB8AC3E}">
        <p14:creationId xmlns:p14="http://schemas.microsoft.com/office/powerpoint/2010/main" val="648456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p:nvPr>
        </p:nvSpPr>
        <p:spPr>
          <a:xfrm>
            <a:off x="2919489" y="1370159"/>
            <a:ext cx="8706563" cy="678840"/>
          </a:xfrm>
        </p:spPr>
        <p:txBody>
          <a:bodyPr anchor="b"/>
          <a:lstStyle>
            <a:lvl1pPr>
              <a:defRPr sz="3200">
                <a:solidFill>
                  <a:schemeClr val="accent1"/>
                </a:solidFill>
                <a:latin typeface="+mn-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835695" y="1370159"/>
            <a:ext cx="2015181" cy="1873245"/>
          </a:xfrm>
          <a:solidFill>
            <a:schemeClr val="bg1">
              <a:lumMod val="95000"/>
            </a:schemeClr>
          </a:solidFill>
        </p:spPr>
        <p:txBody>
          <a:bodyPr anchor="ctr">
            <a:normAutofit/>
          </a:bodyPr>
          <a:lstStyle>
            <a:lvl1pPr marL="0" indent="0" algn="ctr">
              <a:buNone/>
              <a:defRPr sz="2800">
                <a:solidFill>
                  <a:srgbClr val="C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919489" y="2175017"/>
            <a:ext cx="8706563" cy="1068387"/>
          </a:xfrm>
        </p:spPr>
        <p:txBody>
          <a:bodyPr/>
          <a:lstStyle>
            <a:lvl1pPr marL="0" indent="0">
              <a:lnSpc>
                <a:spcPct val="100000"/>
              </a:lnSpc>
              <a:spcBef>
                <a:spcPts val="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
        <p:nvSpPr>
          <p:cNvPr id="9" name="Picture Placeholder 2">
            <a:extLst>
              <a:ext uri="{FF2B5EF4-FFF2-40B4-BE49-F238E27FC236}">
                <a16:creationId xmlns:a16="http://schemas.microsoft.com/office/drawing/2014/main" id="{74C0DA23-3C51-470E-A2A2-2CD8738418CA}"/>
              </a:ext>
            </a:extLst>
          </p:cNvPr>
          <p:cNvSpPr>
            <a:spLocks noGrp="1" noChangeAspect="1"/>
          </p:cNvSpPr>
          <p:nvPr>
            <p:ph type="pic" idx="13"/>
          </p:nvPr>
        </p:nvSpPr>
        <p:spPr>
          <a:xfrm>
            <a:off x="835695" y="3588065"/>
            <a:ext cx="2015181" cy="1873245"/>
          </a:xfrm>
          <a:solidFill>
            <a:schemeClr val="bg1">
              <a:lumMod val="95000"/>
            </a:schemeClr>
          </a:solidFill>
        </p:spPr>
        <p:txBody>
          <a:bodyPr anchor="ctr">
            <a:normAutofit/>
          </a:bodyPr>
          <a:lstStyle>
            <a:lvl1pPr marL="0" indent="0" algn="ctr">
              <a:buNone/>
              <a:defRPr sz="2800">
                <a:solidFill>
                  <a:srgbClr val="C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 Placeholder 3">
            <a:extLst>
              <a:ext uri="{FF2B5EF4-FFF2-40B4-BE49-F238E27FC236}">
                <a16:creationId xmlns:a16="http://schemas.microsoft.com/office/drawing/2014/main" id="{B38BCF90-8107-4D0E-9869-19CA118AB8C6}"/>
              </a:ext>
            </a:extLst>
          </p:cNvPr>
          <p:cNvSpPr>
            <a:spLocks noGrp="1"/>
          </p:cNvSpPr>
          <p:nvPr>
            <p:ph type="body" sz="half" idx="14"/>
          </p:nvPr>
        </p:nvSpPr>
        <p:spPr>
          <a:xfrm>
            <a:off x="2919489" y="4392923"/>
            <a:ext cx="8706563" cy="1068387"/>
          </a:xfrm>
        </p:spPr>
        <p:txBody>
          <a:bodyPr/>
          <a:lstStyle>
            <a:lvl1pPr marL="0" indent="0">
              <a:lnSpc>
                <a:spcPct val="100000"/>
              </a:lnSpc>
              <a:spcBef>
                <a:spcPts val="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12">
            <a:extLst>
              <a:ext uri="{FF2B5EF4-FFF2-40B4-BE49-F238E27FC236}">
                <a16:creationId xmlns:a16="http://schemas.microsoft.com/office/drawing/2014/main" id="{99062B09-44D3-477D-8C67-D2A529E5978D}"/>
              </a:ext>
            </a:extLst>
          </p:cNvPr>
          <p:cNvSpPr>
            <a:spLocks noGrp="1"/>
          </p:cNvSpPr>
          <p:nvPr>
            <p:ph type="body" sz="quarter" idx="15"/>
          </p:nvPr>
        </p:nvSpPr>
        <p:spPr>
          <a:xfrm>
            <a:off x="2919489" y="3587039"/>
            <a:ext cx="8706563" cy="679450"/>
          </a:xfrm>
        </p:spPr>
        <p:txBody>
          <a:bodyPr/>
          <a:lstStyle>
            <a:lvl1pPr algn="l" defTabSz="914400" rtl="0" eaLnBrk="1" latinLnBrk="0" hangingPunct="1">
              <a:lnSpc>
                <a:spcPct val="90000"/>
              </a:lnSpc>
              <a:spcBef>
                <a:spcPct val="0"/>
              </a:spcBef>
              <a:buNone/>
              <a:defRPr lang="en-US" sz="3200" b="1" kern="1200" dirty="0" smtClean="0">
                <a:solidFill>
                  <a:schemeClr val="accent1"/>
                </a:solidFill>
                <a:latin typeface="+mn-lt"/>
                <a:ea typeface="+mj-ea"/>
                <a:cs typeface="+mj-cs"/>
              </a:defRPr>
            </a:lvl1pPr>
            <a:lvl2pPr marL="457200" indent="0" algn="l" defTabSz="914400" rtl="0" eaLnBrk="1" latinLnBrk="0" hangingPunct="1">
              <a:lnSpc>
                <a:spcPct val="90000"/>
              </a:lnSpc>
              <a:spcBef>
                <a:spcPct val="0"/>
              </a:spcBef>
              <a:buNone/>
              <a:defRPr lang="en-US" sz="3200" b="1" kern="1200" dirty="0" smtClean="0">
                <a:solidFill>
                  <a:schemeClr val="accent1"/>
                </a:solidFill>
                <a:latin typeface="+mn-lt"/>
                <a:ea typeface="+mj-ea"/>
                <a:cs typeface="+mj-cs"/>
              </a:defRPr>
            </a:lvl2pPr>
          </a:lstStyle>
          <a:p>
            <a:pPr lvl="0"/>
            <a:r>
              <a:rPr lang="en-US"/>
              <a:t>Click to edit Master text styles</a:t>
            </a:r>
          </a:p>
        </p:txBody>
      </p:sp>
    </p:spTree>
    <p:extLst>
      <p:ext uri="{BB962C8B-B14F-4D97-AF65-F5344CB8AC3E}">
        <p14:creationId xmlns:p14="http://schemas.microsoft.com/office/powerpoint/2010/main" val="2730341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 P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B5256F-4B16-4DE8-BA64-7D8911B5CF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3796" y="2254320"/>
            <a:ext cx="4373988" cy="1301609"/>
          </a:xfrm>
          <a:prstGeom prst="rect">
            <a:avLst/>
          </a:prstGeom>
        </p:spPr>
      </p:pic>
      <p:pic>
        <p:nvPicPr>
          <p:cNvPr id="6" name="Picture 5">
            <a:extLst>
              <a:ext uri="{FF2B5EF4-FFF2-40B4-BE49-F238E27FC236}">
                <a16:creationId xmlns:a16="http://schemas.microsoft.com/office/drawing/2014/main" id="{336A0612-0F36-436E-9240-9FA63EDA29E5}"/>
              </a:ext>
            </a:extLst>
          </p:cNvPr>
          <p:cNvPicPr>
            <a:picLocks noChangeAspect="1"/>
          </p:cNvPicPr>
          <p:nvPr userDrawn="1"/>
        </p:nvPicPr>
        <p:blipFill>
          <a:blip r:embed="rId3"/>
          <a:stretch>
            <a:fillRect/>
          </a:stretch>
        </p:blipFill>
        <p:spPr>
          <a:xfrm>
            <a:off x="4962525" y="4746036"/>
            <a:ext cx="2266950" cy="316108"/>
          </a:xfrm>
          <a:prstGeom prst="rect">
            <a:avLst/>
          </a:prstGeom>
        </p:spPr>
      </p:pic>
      <p:sp>
        <p:nvSpPr>
          <p:cNvPr id="2" name="TextBox 1">
            <a:extLst>
              <a:ext uri="{FF2B5EF4-FFF2-40B4-BE49-F238E27FC236}">
                <a16:creationId xmlns:a16="http://schemas.microsoft.com/office/drawing/2014/main" id="{7C190151-5FE9-4E9E-990F-13985C7A8312}"/>
              </a:ext>
            </a:extLst>
          </p:cNvPr>
          <p:cNvSpPr txBox="1"/>
          <p:nvPr userDrawn="1"/>
        </p:nvSpPr>
        <p:spPr>
          <a:xfrm>
            <a:off x="8153279" y="2444787"/>
            <a:ext cx="438631" cy="169277"/>
          </a:xfrm>
          <a:prstGeom prst="rect">
            <a:avLst/>
          </a:prstGeom>
          <a:noFill/>
        </p:spPr>
        <p:txBody>
          <a:bodyPr wrap="square" rtlCol="0">
            <a:spAutoFit/>
          </a:bodyPr>
          <a:lstStyle/>
          <a:p>
            <a:r>
              <a:rPr lang="en-US" sz="500" dirty="0">
                <a:solidFill>
                  <a:schemeClr val="accent1"/>
                </a:solidFill>
              </a:rPr>
              <a:t>TM</a:t>
            </a:r>
          </a:p>
        </p:txBody>
      </p:sp>
      <p:sp>
        <p:nvSpPr>
          <p:cNvPr id="5" name="Rectangle 4">
            <a:extLst>
              <a:ext uri="{FF2B5EF4-FFF2-40B4-BE49-F238E27FC236}">
                <a16:creationId xmlns:a16="http://schemas.microsoft.com/office/drawing/2014/main" id="{4BBF8EA2-04C4-42FE-9688-9D060F126221}"/>
              </a:ext>
            </a:extLst>
          </p:cNvPr>
          <p:cNvSpPr/>
          <p:nvPr userDrawn="1"/>
        </p:nvSpPr>
        <p:spPr>
          <a:xfrm>
            <a:off x="0" y="0"/>
            <a:ext cx="12192000" cy="1690688"/>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7DA1A91-3F74-4E22-A4C7-B8689AC6EDC4}"/>
              </a:ext>
            </a:extLst>
          </p:cNvPr>
          <p:cNvSpPr/>
          <p:nvPr userDrawn="1"/>
        </p:nvSpPr>
        <p:spPr>
          <a:xfrm rot="10800000">
            <a:off x="-1" y="5167312"/>
            <a:ext cx="12192000" cy="1690688"/>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9162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Large Image -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457199"/>
            <a:ext cx="4531024" cy="1147313"/>
          </a:xfrm>
        </p:spPr>
        <p:txBody>
          <a:bodyPr anchor="ctr">
            <a:normAutofit/>
          </a:bodyPr>
          <a:lstStyle>
            <a:lvl1pPr>
              <a:defRPr lang="en-US" dirty="0"/>
            </a:lvl1pPr>
          </a:lstStyle>
          <a:p>
            <a:r>
              <a:rPr lang="en-US" dirty="0"/>
              <a:t>Text here</a:t>
            </a:r>
          </a:p>
        </p:txBody>
      </p:sp>
      <p:sp>
        <p:nvSpPr>
          <p:cNvPr id="4" name="Text Placeholder 3"/>
          <p:cNvSpPr>
            <a:spLocks noGrp="1"/>
          </p:cNvSpPr>
          <p:nvPr>
            <p:ph type="body" sz="half" idx="2"/>
          </p:nvPr>
        </p:nvSpPr>
        <p:spPr>
          <a:xfrm>
            <a:off x="457200" y="1604512"/>
            <a:ext cx="4416724" cy="4264475"/>
          </a:xfrm>
        </p:spPr>
        <p:txBody>
          <a:bodyPr>
            <a:normAutofit/>
          </a:bodyPr>
          <a:lstStyle>
            <a:lvl1pPr marL="0" indent="0">
              <a:lnSpc>
                <a:spcPct val="100000"/>
              </a:lnSpc>
              <a:spcBef>
                <a:spcPts val="600"/>
              </a:spcBef>
              <a:buFont typeface="Arial" panose="020B0604020202020204" pitchFamily="34" charset="0"/>
              <a:buNone/>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
        <p:nvSpPr>
          <p:cNvPr id="3" name="Picture Placeholder 2"/>
          <p:cNvSpPr>
            <a:spLocks noGrp="1" noChangeAspect="1"/>
          </p:cNvSpPr>
          <p:nvPr>
            <p:ph type="pic" idx="1"/>
          </p:nvPr>
        </p:nvSpPr>
        <p:spPr>
          <a:xfrm>
            <a:off x="5183188" y="531551"/>
            <a:ext cx="6609120" cy="5337438"/>
          </a:xfrm>
          <a:solidFill>
            <a:schemeClr val="bg1">
              <a:lumMod val="95000"/>
            </a:schemeClr>
          </a:solidFill>
        </p:spPr>
        <p:txBody>
          <a:bodyPr anchor="ctr">
            <a:normAutofit/>
          </a:bodyPr>
          <a:lstStyle>
            <a:lvl1pPr marL="0" indent="0" algn="ctr">
              <a:buNone/>
              <a:defRPr sz="2800">
                <a:solidFill>
                  <a:srgbClr val="C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TextBox 12">
            <a:extLst>
              <a:ext uri="{FF2B5EF4-FFF2-40B4-BE49-F238E27FC236}">
                <a16:creationId xmlns:a16="http://schemas.microsoft.com/office/drawing/2014/main" id="{0B376039-793F-465F-912D-18BD4C48AB31}"/>
              </a:ext>
            </a:extLst>
          </p:cNvPr>
          <p:cNvSpPr txBox="1"/>
          <p:nvPr userDrawn="1"/>
        </p:nvSpPr>
        <p:spPr>
          <a:xfrm>
            <a:off x="381725" y="6449232"/>
            <a:ext cx="3534667" cy="253917"/>
          </a:xfrm>
          <a:prstGeom prst="rect">
            <a:avLst/>
          </a:prstGeom>
          <a:noFill/>
        </p:spPr>
        <p:txBody>
          <a:bodyPr wrap="square" rtlCol="0">
            <a:spAutoFit/>
          </a:bodyPr>
          <a:lstStyle/>
          <a:p>
            <a:r>
              <a:rPr lang="en-US" sz="1000" spc="50" dirty="0">
                <a:solidFill>
                  <a:schemeClr val="bg2">
                    <a:lumMod val="75000"/>
                  </a:schemeClr>
                </a:solidFill>
                <a:latin typeface="Arial" panose="020B0604020202020204" pitchFamily="34" charset="0"/>
                <a:cs typeface="Arial" panose="020B0604020202020204" pitchFamily="34" charset="0"/>
              </a:rPr>
              <a:t>www.publicconsultinggroup.com</a:t>
            </a:r>
            <a:endParaRPr lang="en-US" sz="1000" b="1" spc="50" dirty="0">
              <a:solidFill>
                <a:schemeClr val="bg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553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Large Imag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19975" y="457200"/>
            <a:ext cx="4372334" cy="1143000"/>
          </a:xfrm>
        </p:spPr>
        <p:txBody>
          <a:bodyPr anchor="ctr">
            <a:normAutofit/>
          </a:bodyPr>
          <a:lstStyle>
            <a:lvl1pPr>
              <a:defRPr lang="en-US" dirty="0"/>
            </a:lvl1pPr>
          </a:lstStyle>
          <a:p>
            <a:r>
              <a:rPr lang="en-US" dirty="0"/>
              <a:t>Text here</a:t>
            </a:r>
          </a:p>
        </p:txBody>
      </p:sp>
      <p:sp>
        <p:nvSpPr>
          <p:cNvPr id="4" name="Text Placeholder 3"/>
          <p:cNvSpPr>
            <a:spLocks noGrp="1"/>
          </p:cNvSpPr>
          <p:nvPr>
            <p:ph type="body" sz="half" idx="2"/>
          </p:nvPr>
        </p:nvSpPr>
        <p:spPr>
          <a:xfrm>
            <a:off x="7419974" y="1600200"/>
            <a:ext cx="4372334" cy="4268787"/>
          </a:xfrm>
        </p:spPr>
        <p:txBody>
          <a:bodyPr>
            <a:normAutofit/>
          </a:bodyPr>
          <a:lstStyle>
            <a:lvl1pPr marL="0" indent="0">
              <a:lnSpc>
                <a:spcPct val="100000"/>
              </a:lnSpc>
              <a:spcBef>
                <a:spcPts val="600"/>
              </a:spcBef>
              <a:buFont typeface="Arial" panose="020B0604020202020204" pitchFamily="34" charset="0"/>
              <a:buNone/>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6096001" y="166426"/>
            <a:ext cx="5696308" cy="365125"/>
          </a:xfrm>
        </p:spPr>
        <p:txBody>
          <a:bodyPr/>
          <a:lstStyle/>
          <a:p>
            <a:endParaRPr lang="en-US"/>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
        <p:nvSpPr>
          <p:cNvPr id="3" name="Picture Placeholder 2"/>
          <p:cNvSpPr>
            <a:spLocks noGrp="1" noChangeAspect="1"/>
          </p:cNvSpPr>
          <p:nvPr>
            <p:ph type="pic" idx="1"/>
          </p:nvPr>
        </p:nvSpPr>
        <p:spPr>
          <a:xfrm>
            <a:off x="497847" y="531551"/>
            <a:ext cx="6609120" cy="5337438"/>
          </a:xfrm>
          <a:solidFill>
            <a:schemeClr val="bg1">
              <a:lumMod val="95000"/>
            </a:schemeClr>
          </a:solidFill>
        </p:spPr>
        <p:txBody>
          <a:bodyPr anchor="ctr">
            <a:normAutofit/>
          </a:bodyPr>
          <a:lstStyle>
            <a:lvl1pPr marL="0" indent="0" algn="ctr">
              <a:buNone/>
              <a:defRPr sz="2800">
                <a:solidFill>
                  <a:srgbClr val="C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TextBox 12">
            <a:extLst>
              <a:ext uri="{FF2B5EF4-FFF2-40B4-BE49-F238E27FC236}">
                <a16:creationId xmlns:a16="http://schemas.microsoft.com/office/drawing/2014/main" id="{0B376039-793F-465F-912D-18BD4C48AB31}"/>
              </a:ext>
            </a:extLst>
          </p:cNvPr>
          <p:cNvSpPr txBox="1"/>
          <p:nvPr userDrawn="1"/>
        </p:nvSpPr>
        <p:spPr>
          <a:xfrm>
            <a:off x="381725" y="6449232"/>
            <a:ext cx="3534667" cy="253917"/>
          </a:xfrm>
          <a:prstGeom prst="rect">
            <a:avLst/>
          </a:prstGeom>
          <a:noFill/>
        </p:spPr>
        <p:txBody>
          <a:bodyPr wrap="square" rtlCol="0">
            <a:spAutoFit/>
          </a:bodyPr>
          <a:lstStyle/>
          <a:p>
            <a:r>
              <a:rPr lang="en-US" sz="1000" spc="50" dirty="0">
                <a:solidFill>
                  <a:schemeClr val="bg2">
                    <a:lumMod val="75000"/>
                  </a:schemeClr>
                </a:solidFill>
                <a:latin typeface="Arial" panose="020B0604020202020204" pitchFamily="34" charset="0"/>
                <a:cs typeface="Arial" panose="020B0604020202020204" pitchFamily="34" charset="0"/>
              </a:rPr>
              <a:t>www.publicconsultinggroup.com</a:t>
            </a:r>
            <a:endParaRPr lang="en-US" sz="1000" b="1" spc="50" dirty="0">
              <a:solidFill>
                <a:schemeClr val="bg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721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1" y="365125"/>
            <a:ext cx="11449408" cy="1235075"/>
          </a:xfrm>
        </p:spPr>
        <p:txBody>
          <a:bodyPr/>
          <a:lstStyle>
            <a:lvl1pPr>
              <a:defRPr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457199" y="1600200"/>
            <a:ext cx="11335109" cy="4576763"/>
          </a:xfrm>
        </p:spPr>
        <p:txBody>
          <a:bodyPr>
            <a:normAutofit/>
          </a:bodyPr>
          <a:lstStyle>
            <a:lvl1pPr>
              <a:lnSpc>
                <a:spcPct val="100000"/>
              </a:lnSpc>
              <a:spcBef>
                <a:spcPts val="600"/>
              </a:spcBef>
              <a:defRPr sz="1600"/>
            </a:lvl1pPr>
            <a:lvl2pPr>
              <a:lnSpc>
                <a:spcPct val="100000"/>
              </a:lnSpc>
              <a:spcBef>
                <a:spcPts val="600"/>
              </a:spcBef>
              <a:defRPr sz="1400"/>
            </a:lvl2pPr>
            <a:lvl3pPr>
              <a:lnSpc>
                <a:spcPct val="100000"/>
              </a:lnSpc>
              <a:spcBef>
                <a:spcPts val="600"/>
              </a:spcBef>
              <a:defRPr sz="1200"/>
            </a:lvl3pPr>
            <a:lvl4pPr>
              <a:lnSpc>
                <a:spcPct val="100000"/>
              </a:lnSpc>
              <a:spcBef>
                <a:spcPts val="600"/>
              </a:spcBef>
              <a:defRPr sz="1100"/>
            </a:lvl4pPr>
            <a:lvl5pPr>
              <a:lnSpc>
                <a:spcPct val="100000"/>
              </a:lnSpc>
              <a:spcBef>
                <a:spcPts val="6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142091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5125"/>
            <a:ext cx="11449409" cy="1235075"/>
          </a:xfrm>
        </p:spPr>
        <p:txBody>
          <a:bodyPr vert="horz" lIns="91440" tIns="45720" rIns="91440" bIns="45720" rtlCol="0" anchor="ctr">
            <a:normAutofit/>
          </a:bodyPr>
          <a:lstStyle>
            <a:lvl1pPr>
              <a:defRPr lang="en-US" b="1" dirty="0">
                <a:latin typeface="+mn-lt"/>
              </a:defRPr>
            </a:lvl1pPr>
          </a:lstStyle>
          <a:p>
            <a:pPr lvl="0"/>
            <a:r>
              <a:rPr lang="en-US"/>
              <a:t>Click to edit Master title style</a:t>
            </a:r>
            <a:endParaRPr lang="en-US" dirty="0"/>
          </a:p>
        </p:txBody>
      </p:sp>
      <p:sp>
        <p:nvSpPr>
          <p:cNvPr id="3" name="Content Placeholder 2"/>
          <p:cNvSpPr>
            <a:spLocks noGrp="1"/>
          </p:cNvSpPr>
          <p:nvPr>
            <p:ph sz="half" idx="1"/>
          </p:nvPr>
        </p:nvSpPr>
        <p:spPr>
          <a:xfrm>
            <a:off x="457200" y="1600200"/>
            <a:ext cx="5486400" cy="4576763"/>
          </a:xfrm>
        </p:spPr>
        <p:txBody>
          <a:bodyPr>
            <a:normAutofit/>
          </a:bodyPr>
          <a:lstStyle>
            <a:lvl1pPr>
              <a:lnSpc>
                <a:spcPct val="100000"/>
              </a:lnSpc>
              <a:spcBef>
                <a:spcPts val="600"/>
              </a:spcBef>
              <a:defRPr sz="1600"/>
            </a:lvl1pPr>
            <a:lvl2pPr>
              <a:lnSpc>
                <a:spcPct val="100000"/>
              </a:lnSpc>
              <a:spcBef>
                <a:spcPts val="600"/>
              </a:spcBef>
              <a:defRPr sz="1400"/>
            </a:lvl2pPr>
            <a:lvl3pPr>
              <a:lnSpc>
                <a:spcPct val="100000"/>
              </a:lnSpc>
              <a:spcBef>
                <a:spcPts val="600"/>
              </a:spcBef>
              <a:defRPr sz="1200"/>
            </a:lvl3pPr>
            <a:lvl4pPr>
              <a:lnSpc>
                <a:spcPct val="100000"/>
              </a:lnSpc>
              <a:spcBef>
                <a:spcPts val="600"/>
              </a:spcBef>
              <a:defRPr sz="1100"/>
            </a:lvl4pPr>
            <a:lvl5pPr>
              <a:lnSpc>
                <a:spcPct val="100000"/>
              </a:lnSpc>
              <a:spcBef>
                <a:spcPts val="6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8402" y="1600200"/>
            <a:ext cx="5543904" cy="4576763"/>
          </a:xfrm>
        </p:spPr>
        <p:txBody>
          <a:bodyPr>
            <a:normAutofit/>
          </a:bodyPr>
          <a:lstStyle>
            <a:lvl1pPr>
              <a:lnSpc>
                <a:spcPct val="100000"/>
              </a:lnSpc>
              <a:spcBef>
                <a:spcPts val="600"/>
              </a:spcBef>
              <a:defRPr sz="1600"/>
            </a:lvl1pPr>
            <a:lvl2pPr>
              <a:lnSpc>
                <a:spcPct val="100000"/>
              </a:lnSpc>
              <a:spcBef>
                <a:spcPts val="600"/>
              </a:spcBef>
              <a:defRPr sz="1400"/>
            </a:lvl2pPr>
            <a:lvl3pPr>
              <a:lnSpc>
                <a:spcPct val="100000"/>
              </a:lnSpc>
              <a:spcBef>
                <a:spcPts val="600"/>
              </a:spcBef>
              <a:defRPr sz="1200"/>
            </a:lvl3pPr>
            <a:lvl4pPr>
              <a:lnSpc>
                <a:spcPct val="100000"/>
              </a:lnSpc>
              <a:spcBef>
                <a:spcPts val="600"/>
              </a:spcBef>
              <a:defRPr sz="1100"/>
            </a:lvl4pPr>
            <a:lvl5pPr>
              <a:lnSpc>
                <a:spcPct val="100000"/>
              </a:lnSpc>
              <a:spcBef>
                <a:spcPts val="6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378241" y="6393628"/>
            <a:ext cx="381625" cy="365125"/>
          </a:xfrm>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189242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2" name="Title 1"/>
          <p:cNvSpPr>
            <a:spLocks noGrp="1"/>
          </p:cNvSpPr>
          <p:nvPr>
            <p:ph type="title"/>
          </p:nvPr>
        </p:nvSpPr>
        <p:spPr>
          <a:xfrm>
            <a:off x="342900" y="365125"/>
            <a:ext cx="11449409" cy="1235075"/>
          </a:xfrm>
        </p:spPr>
        <p:txBody>
          <a:bodyPr vert="horz" lIns="91440" tIns="45720" rIns="91440" bIns="45720" rtlCol="0" anchor="ctr">
            <a:normAutofit/>
          </a:bodyPr>
          <a:lstStyle>
            <a:lvl1pPr>
              <a:defRPr lang="en-US" b="1" dirty="0">
                <a:latin typeface="+mn-lt"/>
              </a:defRPr>
            </a:lvl1pPr>
          </a:lstStyle>
          <a:p>
            <a:pPr lvl="0"/>
            <a:r>
              <a:rPr lang="en-US"/>
              <a:t>Click to edit Master title style</a:t>
            </a:r>
            <a:endParaRPr lang="en-US" dirty="0"/>
          </a:p>
        </p:txBody>
      </p:sp>
      <p:sp>
        <p:nvSpPr>
          <p:cNvPr id="3" name="Content Placeholder 2"/>
          <p:cNvSpPr>
            <a:spLocks noGrp="1"/>
          </p:cNvSpPr>
          <p:nvPr>
            <p:ph sz="half" idx="1"/>
          </p:nvPr>
        </p:nvSpPr>
        <p:spPr>
          <a:xfrm>
            <a:off x="457200" y="1600200"/>
            <a:ext cx="7332453" cy="4563649"/>
          </a:xfrm>
        </p:spPr>
        <p:txBody>
          <a:bodyPr>
            <a:normAutofit/>
          </a:bodyPr>
          <a:lstStyle>
            <a:lvl1pPr marL="0" indent="0">
              <a:lnSpc>
                <a:spcPct val="100000"/>
              </a:lnSpc>
              <a:spcBef>
                <a:spcPts val="600"/>
              </a:spcBef>
              <a:buFont typeface="Arial" panose="020B0604020202020204" pitchFamily="34" charset="0"/>
              <a:buNone/>
              <a:defRPr sz="1600"/>
            </a:lvl1pPr>
            <a:lvl2pPr>
              <a:lnSpc>
                <a:spcPct val="100000"/>
              </a:lnSpc>
              <a:spcBef>
                <a:spcPts val="600"/>
              </a:spcBef>
              <a:defRPr sz="1400"/>
            </a:lvl2pPr>
            <a:lvl3pPr>
              <a:lnSpc>
                <a:spcPct val="100000"/>
              </a:lnSpc>
              <a:spcBef>
                <a:spcPts val="600"/>
              </a:spcBef>
              <a:defRPr sz="1200"/>
            </a:lvl3pPr>
            <a:lvl4pPr>
              <a:lnSpc>
                <a:spcPct val="100000"/>
              </a:lnSpc>
              <a:spcBef>
                <a:spcPts val="600"/>
              </a:spcBef>
              <a:defRPr sz="1100"/>
            </a:lvl4pPr>
            <a:lvl5pPr>
              <a:lnSpc>
                <a:spcPct val="100000"/>
              </a:lnSpc>
              <a:spcBef>
                <a:spcPts val="6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378241" y="6393628"/>
            <a:ext cx="381625" cy="365125"/>
          </a:xfrm>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3540976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899" y="365125"/>
            <a:ext cx="11449409" cy="1235075"/>
          </a:xfrm>
        </p:spPr>
        <p:txBody>
          <a:bodyPr>
            <a:normAutofit/>
          </a:bodyPr>
          <a:lstStyle>
            <a:lvl1pPr>
              <a:defRPr lang="en-US" sz="3200" b="1" kern="1200" dirty="0" smtClean="0">
                <a:solidFill>
                  <a:schemeClr val="accent1"/>
                </a:solidFill>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457200" y="1681163"/>
            <a:ext cx="5466993" cy="587584"/>
          </a:xfrm>
        </p:spPr>
        <p:txBody>
          <a:bodyPr anchor="b">
            <a:normAutofit/>
          </a:bodyPr>
          <a:lstStyle>
            <a:lvl1pPr marL="0" indent="0">
              <a:lnSpc>
                <a:spcPct val="100000"/>
              </a:lnSpc>
              <a:spcBef>
                <a:spcPts val="600"/>
              </a:spcBef>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68747"/>
            <a:ext cx="5466993" cy="3920916"/>
          </a:xfrm>
        </p:spPr>
        <p:txBody>
          <a:bodyPr>
            <a:normAutofit/>
          </a:bodyPr>
          <a:lstStyle>
            <a:lvl1pPr>
              <a:lnSpc>
                <a:spcPct val="100000"/>
              </a:lnSpc>
              <a:spcBef>
                <a:spcPts val="600"/>
              </a:spcBef>
              <a:defRPr sz="1600"/>
            </a:lvl1pPr>
            <a:lvl2pPr>
              <a:lnSpc>
                <a:spcPct val="100000"/>
              </a:lnSpc>
              <a:spcBef>
                <a:spcPts val="600"/>
              </a:spcBef>
              <a:defRPr sz="1400"/>
            </a:lvl2pPr>
            <a:lvl3pPr>
              <a:lnSpc>
                <a:spcPct val="100000"/>
              </a:lnSpc>
              <a:spcBef>
                <a:spcPts val="600"/>
              </a:spcBef>
              <a:defRPr sz="1200"/>
            </a:lvl3pPr>
            <a:lvl4pPr>
              <a:lnSpc>
                <a:spcPct val="100000"/>
              </a:lnSpc>
              <a:spcBef>
                <a:spcPts val="600"/>
              </a:spcBef>
              <a:defRPr sz="1100"/>
            </a:lvl4pPr>
            <a:lvl5pPr>
              <a:lnSpc>
                <a:spcPct val="100000"/>
              </a:lnSpc>
              <a:spcBef>
                <a:spcPts val="6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7808" y="1681163"/>
            <a:ext cx="5524501" cy="587584"/>
          </a:xfrm>
        </p:spPr>
        <p:txBody>
          <a:bodyPr anchor="b">
            <a:normAutofit/>
          </a:bodyPr>
          <a:lstStyle>
            <a:lvl1pPr marL="0" indent="0">
              <a:lnSpc>
                <a:spcPct val="100000"/>
              </a:lnSpc>
              <a:spcBef>
                <a:spcPts val="600"/>
              </a:spcBef>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7808" y="2268747"/>
            <a:ext cx="5524501" cy="3920916"/>
          </a:xfrm>
        </p:spPr>
        <p:txBody>
          <a:bodyPr>
            <a:normAutofit/>
          </a:bodyPr>
          <a:lstStyle>
            <a:lvl1pPr>
              <a:lnSpc>
                <a:spcPct val="100000"/>
              </a:lnSpc>
              <a:spcBef>
                <a:spcPts val="600"/>
              </a:spcBef>
              <a:defRPr sz="1600"/>
            </a:lvl1pPr>
            <a:lvl2pPr>
              <a:lnSpc>
                <a:spcPct val="100000"/>
              </a:lnSpc>
              <a:spcBef>
                <a:spcPts val="600"/>
              </a:spcBef>
              <a:defRPr sz="1400"/>
            </a:lvl2pPr>
            <a:lvl3pPr>
              <a:lnSpc>
                <a:spcPct val="100000"/>
              </a:lnSpc>
              <a:spcBef>
                <a:spcPts val="600"/>
              </a:spcBef>
              <a:defRPr sz="1200"/>
            </a:lvl3pPr>
            <a:lvl4pPr>
              <a:lnSpc>
                <a:spcPct val="100000"/>
              </a:lnSpc>
              <a:spcBef>
                <a:spcPts val="600"/>
              </a:spcBef>
              <a:defRPr sz="1100"/>
            </a:lvl4pPr>
            <a:lvl5pPr>
              <a:lnSpc>
                <a:spcPct val="100000"/>
              </a:lnSpc>
              <a:spcBef>
                <a:spcPts val="6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1928806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1" y="365125"/>
            <a:ext cx="11449408" cy="1235075"/>
          </a:xfrm>
        </p:spPr>
        <p:txBody>
          <a:bodyPr>
            <a:normAutofit/>
          </a:bodyPr>
          <a:lstStyle>
            <a:lvl1pPr>
              <a:defRPr lang="en-US" sz="3200" b="1" kern="1200" dirty="0" smtClean="0">
                <a:solidFill>
                  <a:schemeClr val="accent1"/>
                </a:solidFill>
                <a:latin typeface="+mn-lt"/>
                <a:ea typeface="+mj-ea"/>
                <a:cs typeface="+mj-cs"/>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370672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68E1172-52F0-43EA-AE8D-E85C5B614688}"/>
              </a:ext>
            </a:extLst>
          </p:cNvPr>
          <p:cNvSpPr/>
          <p:nvPr userDrawn="1"/>
        </p:nvSpPr>
        <p:spPr>
          <a:xfrm>
            <a:off x="0" y="0"/>
            <a:ext cx="12192000" cy="1690688"/>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2E5597-9E2B-41F9-BE93-CE426A54046D}"/>
              </a:ext>
            </a:extLst>
          </p:cNvPr>
          <p:cNvSpPr/>
          <p:nvPr userDrawn="1"/>
        </p:nvSpPr>
        <p:spPr>
          <a:xfrm rot="10800000">
            <a:off x="-1" y="5167312"/>
            <a:ext cx="12192000" cy="1690688"/>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62309" y="365125"/>
            <a:ext cx="11430000" cy="1235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199" y="1600200"/>
            <a:ext cx="11335109" cy="4576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096001" y="166426"/>
            <a:ext cx="5696308" cy="365125"/>
          </a:xfrm>
          <a:prstGeom prst="rect">
            <a:avLst/>
          </a:prstGeom>
        </p:spPr>
        <p:txBody>
          <a:bodyPr vert="horz" lIns="91440" tIns="45720" rIns="91440" bIns="45720" rtlCol="0" anchor="ctr"/>
          <a:lstStyle>
            <a:lvl1pPr algn="r">
              <a:defRPr lang="en-US" sz="1000" kern="1200" spc="50" dirty="0">
                <a:solidFill>
                  <a:schemeClr val="bg2">
                    <a:lumMod val="75000"/>
                  </a:schemeClr>
                </a:solidFill>
                <a:latin typeface="Arial" panose="020B0604020202020204" pitchFamily="34" charset="0"/>
                <a:ea typeface="+mn-ea"/>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11378241" y="6393628"/>
            <a:ext cx="381625" cy="365125"/>
          </a:xfrm>
          <a:prstGeom prst="rect">
            <a:avLst/>
          </a:prstGeom>
        </p:spPr>
        <p:txBody>
          <a:bodyPr vert="horz" lIns="91440" tIns="45720" rIns="91440" bIns="45720" rtlCol="0" anchor="ctr"/>
          <a:lstStyle>
            <a:lvl1pPr algn="r">
              <a:defRPr lang="en-US" sz="1000" kern="1200" spc="50" smtClean="0">
                <a:solidFill>
                  <a:schemeClr val="bg2">
                    <a:lumMod val="75000"/>
                  </a:schemeClr>
                </a:solidFill>
                <a:latin typeface="Arial" panose="020B0604020202020204" pitchFamily="34" charset="0"/>
                <a:ea typeface="+mn-ea"/>
                <a:cs typeface="Arial" panose="020B0604020202020204" pitchFamily="34" charset="0"/>
              </a:defRPr>
            </a:lvl1pPr>
          </a:lstStyle>
          <a:p>
            <a:fld id="{899FFD16-B25A-457E-9C72-CDC3BAF3ACB3}" type="slidenum">
              <a:rPr lang="en-US" smtClean="0"/>
              <a:pPr/>
              <a:t>‹#›</a:t>
            </a:fld>
            <a:endParaRPr lang="en-US" dirty="0"/>
          </a:p>
        </p:txBody>
      </p:sp>
      <p:sp>
        <p:nvSpPr>
          <p:cNvPr id="7" name="TextBox 6">
            <a:extLst>
              <a:ext uri="{FF2B5EF4-FFF2-40B4-BE49-F238E27FC236}">
                <a16:creationId xmlns:a16="http://schemas.microsoft.com/office/drawing/2014/main" id="{F4652DAF-A6BA-4721-915C-0A184846B842}"/>
              </a:ext>
            </a:extLst>
          </p:cNvPr>
          <p:cNvSpPr txBox="1"/>
          <p:nvPr userDrawn="1"/>
        </p:nvSpPr>
        <p:spPr>
          <a:xfrm>
            <a:off x="381725" y="6449232"/>
            <a:ext cx="3534667" cy="253917"/>
          </a:xfrm>
          <a:prstGeom prst="rect">
            <a:avLst/>
          </a:prstGeom>
          <a:noFill/>
        </p:spPr>
        <p:txBody>
          <a:bodyPr wrap="square" rtlCol="0">
            <a:spAutoFit/>
          </a:bodyPr>
          <a:lstStyle/>
          <a:p>
            <a:r>
              <a:rPr lang="en-US" sz="1000" spc="50" dirty="0">
                <a:solidFill>
                  <a:schemeClr val="bg2">
                    <a:lumMod val="75000"/>
                  </a:schemeClr>
                </a:solidFill>
                <a:latin typeface="Arial" panose="020B0604020202020204" pitchFamily="34" charset="0"/>
                <a:cs typeface="Arial" panose="020B0604020202020204" pitchFamily="34" charset="0"/>
              </a:rPr>
              <a:t>www.publicconsultinggroup.com</a:t>
            </a:r>
            <a:endParaRPr lang="en-US" sz="1000" b="1" spc="50" dirty="0">
              <a:solidFill>
                <a:schemeClr val="bg2">
                  <a:lumMod val="75000"/>
                </a:schemeClr>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3F3BCFD-40FF-4E65-ABE1-3C18AF37411E}"/>
              </a:ext>
            </a:extLst>
          </p:cNvPr>
          <p:cNvCxnSpPr>
            <a:cxnSpLocks/>
          </p:cNvCxnSpPr>
          <p:nvPr userDrawn="1"/>
        </p:nvCxnSpPr>
        <p:spPr>
          <a:xfrm>
            <a:off x="381725" y="6377491"/>
            <a:ext cx="10202114"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C0D13EF-4F16-4731-9E99-FA58B10DDFB2}"/>
              </a:ext>
            </a:extLst>
          </p:cNvPr>
          <p:cNvCxnSpPr>
            <a:cxnSpLocks/>
          </p:cNvCxnSpPr>
          <p:nvPr userDrawn="1"/>
        </p:nvCxnSpPr>
        <p:spPr>
          <a:xfrm>
            <a:off x="11378241" y="6377491"/>
            <a:ext cx="381626" cy="0"/>
          </a:xfrm>
          <a:prstGeom prst="line">
            <a:avLst/>
          </a:prstGeom>
          <a:ln>
            <a:solidFill>
              <a:schemeClr val="bg2">
                <a:lumMod val="85000"/>
              </a:schemeClr>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FDA4A795-A99D-453D-8579-B45AD3C0F02E}"/>
              </a:ext>
            </a:extLst>
          </p:cNvPr>
          <p:cNvPicPr>
            <a:picLocks noChangeAspect="1"/>
          </p:cNvPicPr>
          <p:nvPr userDrawn="1"/>
        </p:nvPicPr>
        <p:blipFill>
          <a:blip r:embed="rId26">
            <a:alphaModFix/>
          </a:blip>
          <a:stretch>
            <a:fillRect/>
          </a:stretch>
        </p:blipFill>
        <p:spPr>
          <a:xfrm>
            <a:off x="10668000" y="6064454"/>
            <a:ext cx="626074" cy="626074"/>
          </a:xfrm>
          <a:prstGeom prst="roundRect">
            <a:avLst>
              <a:gd name="adj" fmla="val 18939"/>
            </a:avLst>
          </a:prstGeom>
          <a:solidFill>
            <a:srgbClr val="FFFFFF">
              <a:shade val="85000"/>
            </a:srgbClr>
          </a:solidFill>
          <a:ln>
            <a:noFill/>
          </a:ln>
          <a:effectLst/>
        </p:spPr>
      </p:pic>
    </p:spTree>
    <p:extLst>
      <p:ext uri="{BB962C8B-B14F-4D97-AF65-F5344CB8AC3E}">
        <p14:creationId xmlns:p14="http://schemas.microsoft.com/office/powerpoint/2010/main" val="3924359012"/>
      </p:ext>
    </p:extLst>
  </p:cSld>
  <p:clrMap bg1="lt1" tx1="dk1" bg2="lt2" tx2="dk2" accent1="accent1" accent2="accent2" accent3="accent3" accent4="accent4" accent5="accent5" accent6="accent6" hlink="hlink" folHlink="folHlink"/>
  <p:sldLayoutIdLst>
    <p:sldLayoutId id="2147483881" r:id="rId1"/>
    <p:sldLayoutId id="2147483870" r:id="rId2"/>
    <p:sldLayoutId id="2147483891" r:id="rId3"/>
    <p:sldLayoutId id="2147483898" r:id="rId4"/>
    <p:sldLayoutId id="2147483871" r:id="rId5"/>
    <p:sldLayoutId id="2147483873" r:id="rId6"/>
    <p:sldLayoutId id="2147483897" r:id="rId7"/>
    <p:sldLayoutId id="2147483874" r:id="rId8"/>
    <p:sldLayoutId id="2147483875" r:id="rId9"/>
    <p:sldLayoutId id="2147483885" r:id="rId10"/>
    <p:sldLayoutId id="2147483884" r:id="rId11"/>
    <p:sldLayoutId id="2147483895" r:id="rId12"/>
    <p:sldLayoutId id="2147483896" r:id="rId13"/>
    <p:sldLayoutId id="2147483872" r:id="rId14"/>
    <p:sldLayoutId id="2147483889" r:id="rId15"/>
    <p:sldLayoutId id="2147483890" r:id="rId16"/>
    <p:sldLayoutId id="2147483892" r:id="rId17"/>
    <p:sldLayoutId id="2147483876" r:id="rId18"/>
    <p:sldLayoutId id="2147483877" r:id="rId19"/>
    <p:sldLayoutId id="2147483878" r:id="rId20"/>
    <p:sldLayoutId id="2147483887" r:id="rId21"/>
    <p:sldLayoutId id="2147483888" r:id="rId22"/>
    <p:sldLayoutId id="2147483886" r:id="rId23"/>
    <p:sldLayoutId id="2147483883" r:id="rId24"/>
  </p:sldLayoutIdLst>
  <p:hf hd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userDrawn="1">
          <p15:clr>
            <a:srgbClr val="F26B43"/>
          </p15:clr>
        </p15:guide>
        <p15:guide id="2" pos="2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D09DFC-1397-49A2-986A-3FCDCB9B2526}"/>
              </a:ext>
            </a:extLst>
          </p:cNvPr>
          <p:cNvSpPr>
            <a:spLocks noGrp="1"/>
          </p:cNvSpPr>
          <p:nvPr>
            <p:ph type="ctrTitle"/>
          </p:nvPr>
        </p:nvSpPr>
        <p:spPr/>
        <p:txBody>
          <a:bodyPr/>
          <a:lstStyle/>
          <a:p>
            <a:r>
              <a:rPr lang="en-US" dirty="0"/>
              <a:t>Tennessee Child Care Task Force Consultant</a:t>
            </a:r>
          </a:p>
        </p:txBody>
      </p:sp>
      <p:sp>
        <p:nvSpPr>
          <p:cNvPr id="5" name="Subtitle 4">
            <a:extLst>
              <a:ext uri="{FF2B5EF4-FFF2-40B4-BE49-F238E27FC236}">
                <a16:creationId xmlns:a16="http://schemas.microsoft.com/office/drawing/2014/main" id="{A63C3577-F31C-44B4-BD3F-C024F6E02517}"/>
              </a:ext>
            </a:extLst>
          </p:cNvPr>
          <p:cNvSpPr>
            <a:spLocks noGrp="1"/>
          </p:cNvSpPr>
          <p:nvPr>
            <p:ph type="subTitle" idx="1"/>
          </p:nvPr>
        </p:nvSpPr>
        <p:spPr/>
        <p:txBody>
          <a:bodyPr/>
          <a:lstStyle/>
          <a:p>
            <a:r>
              <a:rPr lang="en-US" dirty="0"/>
              <a:t>Task Force Meeting: February 17, 2022</a:t>
            </a:r>
          </a:p>
        </p:txBody>
      </p:sp>
      <p:sp>
        <p:nvSpPr>
          <p:cNvPr id="6" name="Text Placeholder 5">
            <a:extLst>
              <a:ext uri="{FF2B5EF4-FFF2-40B4-BE49-F238E27FC236}">
                <a16:creationId xmlns:a16="http://schemas.microsoft.com/office/drawing/2014/main" id="{26D59EB1-241D-4094-9D31-E0046A29F4CC}"/>
              </a:ext>
            </a:extLst>
          </p:cNvPr>
          <p:cNvSpPr>
            <a:spLocks noGrp="1"/>
          </p:cNvSpPr>
          <p:nvPr>
            <p:ph type="body" sz="quarter" idx="10"/>
          </p:nvPr>
        </p:nvSpPr>
        <p:spPr>
          <a:xfrm>
            <a:off x="2403025" y="4724400"/>
            <a:ext cx="8259372" cy="382054"/>
          </a:xfrm>
        </p:spPr>
        <p:txBody>
          <a:bodyPr/>
          <a:lstStyle/>
          <a:p>
            <a:r>
              <a:rPr lang="en-US" dirty="0"/>
              <a:t>Public Consulting Group LLC</a:t>
            </a:r>
          </a:p>
        </p:txBody>
      </p:sp>
      <p:sp>
        <p:nvSpPr>
          <p:cNvPr id="3" name="TextBox 2">
            <a:extLst>
              <a:ext uri="{FF2B5EF4-FFF2-40B4-BE49-F238E27FC236}">
                <a16:creationId xmlns:a16="http://schemas.microsoft.com/office/drawing/2014/main" id="{4B72C55B-1FB6-4B30-A79F-C231C15BC152}"/>
              </a:ext>
            </a:extLst>
          </p:cNvPr>
          <p:cNvSpPr txBox="1"/>
          <p:nvPr/>
        </p:nvSpPr>
        <p:spPr>
          <a:xfrm>
            <a:off x="2552700" y="5867400"/>
            <a:ext cx="7086600" cy="646331"/>
          </a:xfrm>
          <a:prstGeom prst="rect">
            <a:avLst/>
          </a:prstGeom>
          <a:noFill/>
        </p:spPr>
        <p:txBody>
          <a:bodyPr wrap="square" rtlCol="0">
            <a:spAutoFit/>
          </a:bodyPr>
          <a:lstStyle/>
          <a:p>
            <a:pPr algn="ctr"/>
            <a:r>
              <a:rPr lang="en-US" dirty="0"/>
              <a:t>This project is funded through a contract with the Tennessee Department of Human Services and Public Consulting Group LLC</a:t>
            </a:r>
          </a:p>
        </p:txBody>
      </p:sp>
    </p:spTree>
    <p:extLst>
      <p:ext uri="{BB962C8B-B14F-4D97-AF65-F5344CB8AC3E}">
        <p14:creationId xmlns:p14="http://schemas.microsoft.com/office/powerpoint/2010/main" val="2462254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B32A95-170A-4B36-983F-1FDCBEC0EF3D}"/>
              </a:ext>
            </a:extLst>
          </p:cNvPr>
          <p:cNvSpPr>
            <a:spLocks noGrp="1"/>
          </p:cNvSpPr>
          <p:nvPr>
            <p:ph type="sldNum" sz="quarter" idx="12"/>
          </p:nvPr>
        </p:nvSpPr>
        <p:spPr/>
        <p:txBody>
          <a:bodyPr/>
          <a:lstStyle/>
          <a:p>
            <a:pPr algn="ctr">
              <a:defRPr/>
            </a:pPr>
            <a:fld id="{899FFD16-B25A-457E-9C72-CDC3BAF3ACB3}" type="slidenum">
              <a:rPr lang="en-US" sz="900" spc="51">
                <a:solidFill>
                  <a:srgbClr val="FFFFFF">
                    <a:lumMod val="75000"/>
                  </a:srgbClr>
                </a:solidFill>
              </a:rPr>
              <a:pPr algn="ctr">
                <a:defRPr/>
              </a:pPr>
              <a:t>10</a:t>
            </a:fld>
            <a:endParaRPr lang="en-US" sz="900" spc="51">
              <a:solidFill>
                <a:srgbClr val="FFFFFF">
                  <a:lumMod val="75000"/>
                </a:srgbClr>
              </a:solidFill>
            </a:endParaRPr>
          </a:p>
        </p:txBody>
      </p:sp>
      <p:sp>
        <p:nvSpPr>
          <p:cNvPr id="8" name="Slide Number Placeholder 1">
            <a:extLst>
              <a:ext uri="{FF2B5EF4-FFF2-40B4-BE49-F238E27FC236}">
                <a16:creationId xmlns:a16="http://schemas.microsoft.com/office/drawing/2014/main" id="{4E2826A4-6E6B-4A5F-A030-C678C5A38F30}"/>
              </a:ext>
            </a:extLst>
          </p:cNvPr>
          <p:cNvSpPr txBox="1">
            <a:spLocks/>
          </p:cNvSpPr>
          <p:nvPr/>
        </p:nvSpPr>
        <p:spPr>
          <a:xfrm>
            <a:off x="9896181" y="6442291"/>
            <a:ext cx="481780" cy="237782"/>
          </a:xfrm>
          <a:prstGeom prst="rect">
            <a:avLst/>
          </a:prstGeom>
        </p:spPr>
        <p:txBody>
          <a:bodyPr vert="horz" lIns="91440" tIns="45720" rIns="91440" bIns="45720" rtlCol="0" anchor="ctr"/>
          <a:lstStyle>
            <a:defPPr>
              <a:defRPr lang="en-US"/>
            </a:defPPr>
            <a:lvl1pPr marL="0" algn="ctr" defTabSz="457200" rtl="0" eaLnBrk="1" latinLnBrk="0" hangingPunct="1">
              <a:defRPr lang="en-US" sz="900" b="0" kern="1200" spc="51" smtClean="0">
                <a:solidFill>
                  <a:schemeClr val="bg2">
                    <a:lumMod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99FFD16-B25A-457E-9C72-CDC3BAF3ACB3}" type="slidenum">
              <a:rPr lang="en-US">
                <a:solidFill>
                  <a:srgbClr val="FFFFFF">
                    <a:lumMod val="75000"/>
                  </a:srgbClr>
                </a:solidFill>
              </a:rPr>
              <a:pPr>
                <a:defRPr/>
              </a:pPr>
              <a:t>10</a:t>
            </a:fld>
            <a:endParaRPr lang="en-US">
              <a:solidFill>
                <a:srgbClr val="FFFFFF">
                  <a:lumMod val="75000"/>
                </a:srgbClr>
              </a:solidFill>
            </a:endParaRPr>
          </a:p>
        </p:txBody>
      </p:sp>
      <p:sp>
        <p:nvSpPr>
          <p:cNvPr id="3" name="TextBox 2">
            <a:extLst>
              <a:ext uri="{FF2B5EF4-FFF2-40B4-BE49-F238E27FC236}">
                <a16:creationId xmlns:a16="http://schemas.microsoft.com/office/drawing/2014/main" id="{1DB5438D-91E9-470D-957A-1572ECD6A213}"/>
              </a:ext>
            </a:extLst>
          </p:cNvPr>
          <p:cNvSpPr txBox="1"/>
          <p:nvPr/>
        </p:nvSpPr>
        <p:spPr>
          <a:xfrm>
            <a:off x="2029966" y="1373288"/>
            <a:ext cx="2594511" cy="4339650"/>
          </a:xfrm>
          <a:prstGeom prst="rect">
            <a:avLst/>
          </a:prstGeom>
          <a:noFill/>
        </p:spPr>
        <p:txBody>
          <a:bodyPr wrap="square" rtlCol="0">
            <a:spAutoFit/>
          </a:bodyPr>
          <a:lstStyle/>
          <a:p>
            <a:pPr marL="182880" indent="-182880">
              <a:spcAft>
                <a:spcPts val="1200"/>
              </a:spcAft>
              <a:buSzPct val="100000"/>
              <a:buFont typeface="Arial" panose="020B0604020202020204" pitchFamily="34" charset="0"/>
              <a:buChar char="●"/>
            </a:pPr>
            <a:r>
              <a:rPr lang="en-US" sz="1400" b="1" dirty="0">
                <a:solidFill>
                  <a:srgbClr val="0B3677"/>
                </a:solidFill>
              </a:rPr>
              <a:t>Performance-Based Contracting or Value-Based Purchasing</a:t>
            </a:r>
          </a:p>
          <a:p>
            <a:pPr marL="182880" indent="-182880">
              <a:spcAft>
                <a:spcPts val="1200"/>
              </a:spcAft>
              <a:buSzPct val="100000"/>
              <a:buFont typeface="Arial" panose="020B0604020202020204" pitchFamily="34" charset="0"/>
              <a:buChar char="●"/>
            </a:pPr>
            <a:r>
              <a:rPr lang="en-US" sz="1400" b="1" dirty="0">
                <a:solidFill>
                  <a:schemeClr val="accent2"/>
                </a:solidFill>
              </a:rPr>
              <a:t>Behavioral Economics</a:t>
            </a:r>
          </a:p>
          <a:p>
            <a:pPr marL="182880" indent="-182880">
              <a:spcAft>
                <a:spcPts val="1200"/>
              </a:spcAft>
              <a:buSzPct val="100000"/>
              <a:buFont typeface="Arial" panose="020B0604020202020204" pitchFamily="34" charset="0"/>
              <a:buChar char="●"/>
            </a:pPr>
            <a:r>
              <a:rPr lang="en-US" sz="1400" b="1" dirty="0">
                <a:solidFill>
                  <a:schemeClr val="accent4"/>
                </a:solidFill>
              </a:rPr>
              <a:t>Child Welfare Information Systems</a:t>
            </a:r>
          </a:p>
          <a:p>
            <a:pPr marL="182880" indent="-182880">
              <a:spcAft>
                <a:spcPts val="1200"/>
              </a:spcAft>
              <a:buSzPct val="100000"/>
              <a:buFont typeface="Arial" panose="020B0604020202020204" pitchFamily="34" charset="0"/>
              <a:buChar char="●"/>
            </a:pPr>
            <a:r>
              <a:rPr lang="en-US" sz="1400" b="1" dirty="0">
                <a:solidFill>
                  <a:schemeClr val="accent1"/>
                </a:solidFill>
              </a:rPr>
              <a:t>Financial Management </a:t>
            </a:r>
          </a:p>
          <a:p>
            <a:pPr marL="182880" indent="-182880">
              <a:spcAft>
                <a:spcPts val="1200"/>
              </a:spcAft>
              <a:buSzPct val="100000"/>
              <a:buFont typeface="Arial" panose="020B0604020202020204" pitchFamily="34" charset="0"/>
              <a:buChar char="●"/>
            </a:pPr>
            <a:r>
              <a:rPr lang="en-US" sz="1400" b="1" dirty="0">
                <a:solidFill>
                  <a:schemeClr val="accent2"/>
                </a:solidFill>
              </a:rPr>
              <a:t>Employment Services</a:t>
            </a:r>
          </a:p>
          <a:p>
            <a:pPr marL="182880" indent="-182880">
              <a:spcAft>
                <a:spcPts val="1200"/>
              </a:spcAft>
              <a:buSzPct val="100000"/>
              <a:buFont typeface="Arial" panose="020B0604020202020204" pitchFamily="34" charset="0"/>
              <a:buChar char="●"/>
            </a:pPr>
            <a:r>
              <a:rPr lang="en-US" sz="1400" b="1" dirty="0">
                <a:solidFill>
                  <a:schemeClr val="accent4"/>
                </a:solidFill>
              </a:rPr>
              <a:t>Business Process Redesign</a:t>
            </a:r>
            <a:endParaRPr lang="en-US" sz="1400" b="1" dirty="0">
              <a:solidFill>
                <a:schemeClr val="accent2"/>
              </a:solidFill>
            </a:endParaRPr>
          </a:p>
          <a:p>
            <a:pPr marL="182880" indent="-182880">
              <a:spcAft>
                <a:spcPts val="1200"/>
              </a:spcAft>
              <a:buSzPct val="100000"/>
              <a:buFont typeface="Arial" panose="020B0604020202020204" pitchFamily="34" charset="0"/>
              <a:buChar char="●"/>
            </a:pPr>
            <a:r>
              <a:rPr lang="en-US" sz="1400" b="1" dirty="0">
                <a:solidFill>
                  <a:schemeClr val="accent1"/>
                </a:solidFill>
              </a:rPr>
              <a:t>Entrepreneurship Training</a:t>
            </a:r>
          </a:p>
          <a:p>
            <a:pPr marL="182880" indent="-182880">
              <a:spcAft>
                <a:spcPts val="1200"/>
              </a:spcAft>
              <a:buSzPct val="100000"/>
              <a:buFont typeface="Arial" panose="020B0604020202020204" pitchFamily="34" charset="0"/>
              <a:buChar char="●"/>
            </a:pPr>
            <a:r>
              <a:rPr lang="en-US" sz="1400" b="1" dirty="0">
                <a:solidFill>
                  <a:schemeClr val="accent2"/>
                </a:solidFill>
              </a:rPr>
              <a:t>Coaching</a:t>
            </a:r>
          </a:p>
          <a:p>
            <a:pPr marL="182880" indent="-182880">
              <a:spcAft>
                <a:spcPts val="1200"/>
              </a:spcAft>
              <a:buSzPct val="100000"/>
              <a:buFont typeface="Arial" panose="020B0604020202020204" pitchFamily="34" charset="0"/>
              <a:buChar char="●"/>
            </a:pPr>
            <a:r>
              <a:rPr lang="en-US" sz="1400" b="1" dirty="0">
                <a:solidFill>
                  <a:schemeClr val="accent4"/>
                </a:solidFill>
              </a:rPr>
              <a:t>Workforce </a:t>
            </a:r>
            <a:br>
              <a:rPr lang="en-US" sz="1400" b="1" dirty="0">
                <a:solidFill>
                  <a:schemeClr val="accent4"/>
                </a:solidFill>
              </a:rPr>
            </a:br>
            <a:r>
              <a:rPr lang="en-US" sz="1400" b="1" dirty="0">
                <a:solidFill>
                  <a:schemeClr val="accent4"/>
                </a:solidFill>
              </a:rPr>
              <a:t>Development</a:t>
            </a:r>
          </a:p>
        </p:txBody>
      </p:sp>
      <p:sp>
        <p:nvSpPr>
          <p:cNvPr id="38" name="TextBox 37">
            <a:extLst>
              <a:ext uri="{FF2B5EF4-FFF2-40B4-BE49-F238E27FC236}">
                <a16:creationId xmlns:a16="http://schemas.microsoft.com/office/drawing/2014/main" id="{3F5B4BEA-36B4-43C9-A666-2FA8832769D3}"/>
              </a:ext>
            </a:extLst>
          </p:cNvPr>
          <p:cNvSpPr txBox="1"/>
          <p:nvPr/>
        </p:nvSpPr>
        <p:spPr>
          <a:xfrm>
            <a:off x="4855804" y="1347609"/>
            <a:ext cx="2594511" cy="3600986"/>
          </a:xfrm>
          <a:prstGeom prst="rect">
            <a:avLst/>
          </a:prstGeom>
        </p:spPr>
        <p:txBody>
          <a:bodyPr wrap="square" rtlCol="0">
            <a:spAutoFit/>
          </a:bodyPr>
          <a:lstStyle/>
          <a:p>
            <a:pPr marL="182880" indent="-182880">
              <a:spcAft>
                <a:spcPts val="1200"/>
              </a:spcAft>
              <a:buSzPct val="100000"/>
              <a:buFont typeface="Arial" panose="020B0604020202020204" pitchFamily="34" charset="0"/>
              <a:buChar char="●"/>
            </a:pPr>
            <a:r>
              <a:rPr lang="en-US" sz="1400" b="1">
                <a:solidFill>
                  <a:schemeClr val="accent2"/>
                </a:solidFill>
              </a:rPr>
              <a:t>Supplemental Nutrition Assistance Programs (SNAP)</a:t>
            </a:r>
          </a:p>
          <a:p>
            <a:pPr marL="182880" indent="-182880">
              <a:spcAft>
                <a:spcPts val="1200"/>
              </a:spcAft>
              <a:buSzPct val="100000"/>
              <a:buFont typeface="Arial" panose="020B0604020202020204" pitchFamily="34" charset="0"/>
              <a:buChar char="●"/>
            </a:pPr>
            <a:r>
              <a:rPr lang="en-US" sz="1400" b="1">
                <a:solidFill>
                  <a:schemeClr val="accent4"/>
                </a:solidFill>
              </a:rPr>
              <a:t>Housing Supports</a:t>
            </a:r>
          </a:p>
          <a:p>
            <a:pPr marL="182880" indent="-182880">
              <a:spcAft>
                <a:spcPts val="1200"/>
              </a:spcAft>
              <a:buSzPct val="100000"/>
              <a:buFont typeface="Arial" panose="020B0604020202020204" pitchFamily="34" charset="0"/>
              <a:buChar char="●"/>
            </a:pPr>
            <a:r>
              <a:rPr lang="en-US" sz="1400" b="1">
                <a:solidFill>
                  <a:schemeClr val="accent1"/>
                </a:solidFill>
              </a:rPr>
              <a:t>Integrate Eligibility Planning</a:t>
            </a:r>
          </a:p>
          <a:p>
            <a:pPr marL="182880" indent="-182880">
              <a:spcAft>
                <a:spcPts val="1200"/>
              </a:spcAft>
              <a:buSzPct val="100000"/>
              <a:buFont typeface="Arial" panose="020B0604020202020204" pitchFamily="34" charset="0"/>
              <a:buChar char="●"/>
            </a:pPr>
            <a:r>
              <a:rPr lang="en-US" sz="1400" b="1">
                <a:solidFill>
                  <a:schemeClr val="accent4"/>
                </a:solidFill>
              </a:rPr>
              <a:t>Evaluation</a:t>
            </a:r>
          </a:p>
          <a:p>
            <a:pPr marL="182880" indent="-182880">
              <a:spcAft>
                <a:spcPts val="1200"/>
              </a:spcAft>
              <a:buSzPct val="100000"/>
              <a:buFont typeface="Arial" panose="020B0604020202020204" pitchFamily="34" charset="0"/>
              <a:buChar char="●"/>
            </a:pPr>
            <a:r>
              <a:rPr lang="en-US" sz="1400" b="1">
                <a:solidFill>
                  <a:schemeClr val="accent1"/>
                </a:solidFill>
              </a:rPr>
              <a:t>Implement Evidence-Based Practices</a:t>
            </a:r>
          </a:p>
          <a:p>
            <a:pPr marL="182880" indent="-182880">
              <a:spcAft>
                <a:spcPts val="1200"/>
              </a:spcAft>
              <a:buSzPct val="100000"/>
              <a:buFont typeface="Arial" panose="020B0604020202020204" pitchFamily="34" charset="0"/>
              <a:buChar char="●"/>
            </a:pPr>
            <a:r>
              <a:rPr lang="en-US" sz="1400" b="1">
                <a:solidFill>
                  <a:schemeClr val="accent4"/>
                </a:solidFill>
              </a:rPr>
              <a:t>Veterans Programs</a:t>
            </a:r>
          </a:p>
          <a:p>
            <a:pPr marL="182880" indent="-182880">
              <a:spcAft>
                <a:spcPts val="1200"/>
              </a:spcAft>
              <a:buSzPct val="100000"/>
              <a:buFont typeface="Arial" panose="020B0604020202020204" pitchFamily="34" charset="0"/>
              <a:buChar char="●"/>
            </a:pPr>
            <a:r>
              <a:rPr lang="en-US" sz="1400" b="1">
                <a:solidFill>
                  <a:schemeClr val="accent1"/>
                </a:solidFill>
              </a:rPr>
              <a:t>Temporary Assistance for Needy Families (TANF)</a:t>
            </a:r>
          </a:p>
        </p:txBody>
      </p:sp>
      <p:sp>
        <p:nvSpPr>
          <p:cNvPr id="52" name="TextBox 51">
            <a:extLst>
              <a:ext uri="{FF2B5EF4-FFF2-40B4-BE49-F238E27FC236}">
                <a16:creationId xmlns:a16="http://schemas.microsoft.com/office/drawing/2014/main" id="{E6C4610C-E7FF-4744-8ED2-A5FE403E24E9}"/>
              </a:ext>
            </a:extLst>
          </p:cNvPr>
          <p:cNvSpPr txBox="1"/>
          <p:nvPr/>
        </p:nvSpPr>
        <p:spPr>
          <a:xfrm>
            <a:off x="7612021" y="1347609"/>
            <a:ext cx="2594511" cy="4339650"/>
          </a:xfrm>
          <a:prstGeom prst="rect">
            <a:avLst/>
          </a:prstGeom>
          <a:noFill/>
        </p:spPr>
        <p:txBody>
          <a:bodyPr wrap="square" rtlCol="0">
            <a:spAutoFit/>
          </a:bodyPr>
          <a:lstStyle/>
          <a:p>
            <a:pPr marL="182880" indent="-182880">
              <a:spcAft>
                <a:spcPts val="1200"/>
              </a:spcAft>
              <a:buSzPct val="100000"/>
              <a:buFont typeface="Arial" panose="020B0604020202020204" pitchFamily="34" charset="0"/>
              <a:buChar char="●"/>
            </a:pPr>
            <a:r>
              <a:rPr lang="en-US" sz="1400" b="1">
                <a:solidFill>
                  <a:schemeClr val="accent4"/>
                </a:solidFill>
              </a:rPr>
              <a:t>Maintenance of Effort Identification and Claiming</a:t>
            </a:r>
          </a:p>
          <a:p>
            <a:pPr marL="182880" indent="-182880">
              <a:spcAft>
                <a:spcPts val="1200"/>
              </a:spcAft>
              <a:buSzPct val="100000"/>
              <a:buFont typeface="Arial" panose="020B0604020202020204" pitchFamily="34" charset="0"/>
              <a:buChar char="●"/>
            </a:pPr>
            <a:r>
              <a:rPr lang="en-US" sz="1400" b="1">
                <a:solidFill>
                  <a:schemeClr val="accent1"/>
                </a:solidFill>
              </a:rPr>
              <a:t>Cost Allocation Planning</a:t>
            </a:r>
          </a:p>
          <a:p>
            <a:pPr marL="182880" indent="-182880">
              <a:spcAft>
                <a:spcPts val="1200"/>
              </a:spcAft>
              <a:buSzPct val="100000"/>
              <a:buFont typeface="Arial" panose="020B0604020202020204" pitchFamily="34" charset="0"/>
              <a:buChar char="●"/>
            </a:pPr>
            <a:r>
              <a:rPr lang="en-US" sz="1400" b="1">
                <a:solidFill>
                  <a:schemeClr val="accent2"/>
                </a:solidFill>
              </a:rPr>
              <a:t>Person-Centered Programming</a:t>
            </a:r>
          </a:p>
          <a:p>
            <a:pPr marL="182880" indent="-182880">
              <a:spcAft>
                <a:spcPts val="1200"/>
              </a:spcAft>
              <a:buSzPct val="100000"/>
              <a:buFont typeface="Arial" panose="020B0604020202020204" pitchFamily="34" charset="0"/>
              <a:buChar char="●"/>
            </a:pPr>
            <a:r>
              <a:rPr lang="en-US" sz="1400" b="1">
                <a:solidFill>
                  <a:schemeClr val="accent4"/>
                </a:solidFill>
              </a:rPr>
              <a:t>Training</a:t>
            </a:r>
          </a:p>
          <a:p>
            <a:pPr marL="182880" indent="-182880">
              <a:spcAft>
                <a:spcPts val="1200"/>
              </a:spcAft>
              <a:buSzPct val="100000"/>
              <a:buFont typeface="Arial" panose="020B0604020202020204" pitchFamily="34" charset="0"/>
              <a:buChar char="●"/>
            </a:pPr>
            <a:r>
              <a:rPr lang="en-US" sz="1400" b="1">
                <a:solidFill>
                  <a:schemeClr val="accent1"/>
                </a:solidFill>
              </a:rPr>
              <a:t>Sustainable Change</a:t>
            </a:r>
          </a:p>
          <a:p>
            <a:pPr marL="182880" indent="-182880">
              <a:spcAft>
                <a:spcPts val="1200"/>
              </a:spcAft>
              <a:buSzPct val="100000"/>
              <a:buFont typeface="Arial" panose="020B0604020202020204" pitchFamily="34" charset="0"/>
              <a:buChar char="●"/>
            </a:pPr>
            <a:r>
              <a:rPr lang="en-US" sz="1400" b="1">
                <a:solidFill>
                  <a:schemeClr val="accent2"/>
                </a:solidFill>
              </a:rPr>
              <a:t>Reduce Institutionalization</a:t>
            </a:r>
          </a:p>
          <a:p>
            <a:pPr marL="182880" indent="-182880">
              <a:spcAft>
                <a:spcPts val="1200"/>
              </a:spcAft>
              <a:buSzPct val="100000"/>
              <a:buFont typeface="Arial" panose="020B0604020202020204" pitchFamily="34" charset="0"/>
              <a:buChar char="●"/>
            </a:pPr>
            <a:r>
              <a:rPr lang="en-US" sz="1400" b="1">
                <a:solidFill>
                  <a:schemeClr val="accent4"/>
                </a:solidFill>
              </a:rPr>
              <a:t>Provider Billing</a:t>
            </a:r>
          </a:p>
          <a:p>
            <a:pPr marL="182880" indent="-182880">
              <a:spcAft>
                <a:spcPts val="1200"/>
              </a:spcAft>
              <a:buSzPct val="100000"/>
              <a:buFont typeface="Arial" panose="020B0604020202020204" pitchFamily="34" charset="0"/>
              <a:buChar char="●"/>
            </a:pPr>
            <a:r>
              <a:rPr lang="en-US" sz="1400" b="1">
                <a:solidFill>
                  <a:schemeClr val="accent1"/>
                </a:solidFill>
              </a:rPr>
              <a:t>Stakeholder Engagement</a:t>
            </a:r>
          </a:p>
          <a:p>
            <a:pPr marL="182880" indent="-182880">
              <a:spcAft>
                <a:spcPts val="1200"/>
              </a:spcAft>
              <a:buSzPct val="100000"/>
              <a:buFont typeface="Arial" panose="020B0604020202020204" pitchFamily="34" charset="0"/>
              <a:buChar char="●"/>
            </a:pPr>
            <a:r>
              <a:rPr lang="en-US" sz="1400" b="1">
                <a:solidFill>
                  <a:schemeClr val="accent2"/>
                </a:solidFill>
              </a:rPr>
              <a:t>Social Security Disability Benefit Advocacy</a:t>
            </a:r>
          </a:p>
        </p:txBody>
      </p:sp>
      <p:sp>
        <p:nvSpPr>
          <p:cNvPr id="9" name="Title 8">
            <a:extLst>
              <a:ext uri="{FF2B5EF4-FFF2-40B4-BE49-F238E27FC236}">
                <a16:creationId xmlns:a16="http://schemas.microsoft.com/office/drawing/2014/main" id="{6C50E07C-5A59-4D46-B729-F245394D92E1}"/>
              </a:ext>
            </a:extLst>
          </p:cNvPr>
          <p:cNvSpPr>
            <a:spLocks noGrp="1"/>
          </p:cNvSpPr>
          <p:nvPr>
            <p:ph type="title"/>
          </p:nvPr>
        </p:nvSpPr>
        <p:spPr/>
        <p:txBody>
          <a:bodyPr anchor="t"/>
          <a:lstStyle/>
          <a:p>
            <a:r>
              <a:rPr lang="en-US" dirty="0"/>
              <a:t>Examples of Things We Do:</a:t>
            </a:r>
          </a:p>
        </p:txBody>
      </p:sp>
    </p:spTree>
    <p:extLst>
      <p:ext uri="{BB962C8B-B14F-4D97-AF65-F5344CB8AC3E}">
        <p14:creationId xmlns:p14="http://schemas.microsoft.com/office/powerpoint/2010/main" val="4072701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83BD0C-9183-44E6-9496-97C479BB856B}"/>
              </a:ext>
            </a:extLst>
          </p:cNvPr>
          <p:cNvSpPr>
            <a:spLocks noGrp="1"/>
          </p:cNvSpPr>
          <p:nvPr>
            <p:ph type="title"/>
          </p:nvPr>
        </p:nvSpPr>
        <p:spPr/>
        <p:txBody>
          <a:bodyPr/>
          <a:lstStyle/>
          <a:p>
            <a:r>
              <a:rPr lang="en-US" dirty="0"/>
              <a:t>Project Goals and Schedule</a:t>
            </a:r>
          </a:p>
        </p:txBody>
      </p:sp>
      <p:sp>
        <p:nvSpPr>
          <p:cNvPr id="7" name="Text Placeholder 6">
            <a:extLst>
              <a:ext uri="{FF2B5EF4-FFF2-40B4-BE49-F238E27FC236}">
                <a16:creationId xmlns:a16="http://schemas.microsoft.com/office/drawing/2014/main" id="{371568F3-A01B-4390-A6F8-649C9E7F7615}"/>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05D60D53-3454-4E66-908A-FCCADCF41E27}"/>
              </a:ext>
            </a:extLst>
          </p:cNvPr>
          <p:cNvSpPr>
            <a:spLocks noGrp="1"/>
          </p:cNvSpPr>
          <p:nvPr>
            <p:ph type="sldNum" sz="quarter" idx="4294967295"/>
          </p:nvPr>
        </p:nvSpPr>
        <p:spPr>
          <a:xfrm>
            <a:off x="11809413" y="6392863"/>
            <a:ext cx="382587" cy="365125"/>
          </a:xfrm>
        </p:spPr>
        <p:txBody>
          <a:bodyPr/>
          <a:lstStyle/>
          <a:p>
            <a:fld id="{899FFD16-B25A-457E-9C72-CDC3BAF3ACB3}" type="slidenum">
              <a:rPr lang="en-US" smtClean="0"/>
              <a:t>11</a:t>
            </a:fld>
            <a:endParaRPr lang="en-US"/>
          </a:p>
        </p:txBody>
      </p:sp>
    </p:spTree>
    <p:extLst>
      <p:ext uri="{BB962C8B-B14F-4D97-AF65-F5344CB8AC3E}">
        <p14:creationId xmlns:p14="http://schemas.microsoft.com/office/powerpoint/2010/main" val="1807046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3D60B-7D01-4330-95D6-5669F8130F4A}"/>
              </a:ext>
            </a:extLst>
          </p:cNvPr>
          <p:cNvSpPr>
            <a:spLocks noGrp="1"/>
          </p:cNvSpPr>
          <p:nvPr>
            <p:ph type="title"/>
          </p:nvPr>
        </p:nvSpPr>
        <p:spPr/>
        <p:txBody>
          <a:bodyPr/>
          <a:lstStyle/>
          <a:p>
            <a:r>
              <a:rPr lang="en-US" dirty="0"/>
              <a:t>Project Goals</a:t>
            </a:r>
          </a:p>
        </p:txBody>
      </p:sp>
      <p:sp>
        <p:nvSpPr>
          <p:cNvPr id="3" name="Content Placeholder 2">
            <a:extLst>
              <a:ext uri="{FF2B5EF4-FFF2-40B4-BE49-F238E27FC236}">
                <a16:creationId xmlns:a16="http://schemas.microsoft.com/office/drawing/2014/main" id="{D90C65FE-6269-4CCF-A334-91199A471906}"/>
              </a:ext>
            </a:extLst>
          </p:cNvPr>
          <p:cNvSpPr>
            <a:spLocks noGrp="1"/>
          </p:cNvSpPr>
          <p:nvPr>
            <p:ph idx="1"/>
          </p:nvPr>
        </p:nvSpPr>
        <p:spPr>
          <a:xfrm>
            <a:off x="424757" y="1600200"/>
            <a:ext cx="11335109" cy="4576763"/>
          </a:xfrm>
        </p:spPr>
        <p:txBody>
          <a:bodyPr/>
          <a:lstStyle/>
          <a:p>
            <a:r>
              <a:rPr lang="en-US" sz="2400" dirty="0">
                <a:solidFill>
                  <a:srgbClr val="00186E"/>
                </a:solidFill>
              </a:rPr>
              <a:t>To create a strategic action plan in collaboration with the Task Force to:</a:t>
            </a:r>
          </a:p>
          <a:p>
            <a:pPr marL="342900" marR="0" lvl="0" indent="-342900" algn="just">
              <a:lnSpc>
                <a:spcPct val="107000"/>
              </a:lnSpc>
              <a:spcBef>
                <a:spcPts val="600"/>
              </a:spcBef>
              <a:spcAft>
                <a:spcPts val="0"/>
              </a:spcAft>
              <a:buFont typeface="Symbol" panose="05050102010706020507" pitchFamily="18" charset="2"/>
              <a:buChar char=""/>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60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Address the challenges of quality, affordability, and accessibility of child care in Tennessee;</a:t>
            </a:r>
          </a:p>
          <a:p>
            <a:pPr marL="342900" marR="0" lvl="0" indent="-342900" algn="just">
              <a:lnSpc>
                <a:spcPct val="107000"/>
              </a:lnSpc>
              <a:spcBef>
                <a:spcPts val="60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More effectively using public resources to address the above challenges;</a:t>
            </a:r>
          </a:p>
          <a:p>
            <a:pPr marL="342900" marR="0" lvl="0" indent="-342900" algn="just">
              <a:lnSpc>
                <a:spcPct val="107000"/>
              </a:lnSpc>
              <a:spcBef>
                <a:spcPts val="60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Building partnerships between government and the business sector, through which businesses are motivated to create and participate in strategies that address the child care needs of their employees; and,</a:t>
            </a:r>
          </a:p>
          <a:p>
            <a:pPr marL="342900" marR="0" lvl="0" indent="-342900" algn="just">
              <a:lnSpc>
                <a:spcPct val="107000"/>
              </a:lnSpc>
              <a:spcBef>
                <a:spcPts val="60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Streamlining coordination between the Department of Human Services, Department of Labor and Workforce Development, Department of Economic and Community Development, Department of Health, and Department of Education in developing solutions to the state's child care challenges.</a:t>
            </a:r>
          </a:p>
          <a:p>
            <a:endParaRPr lang="en-US" dirty="0"/>
          </a:p>
        </p:txBody>
      </p:sp>
      <p:sp>
        <p:nvSpPr>
          <p:cNvPr id="4" name="Footer Placeholder 3">
            <a:extLst>
              <a:ext uri="{FF2B5EF4-FFF2-40B4-BE49-F238E27FC236}">
                <a16:creationId xmlns:a16="http://schemas.microsoft.com/office/drawing/2014/main" id="{CA484811-D77B-4B18-96A4-B56B453B1C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DC1A80-B3E7-48E7-9F3D-28A431DB5F35}"/>
              </a:ext>
            </a:extLst>
          </p:cNvPr>
          <p:cNvSpPr>
            <a:spLocks noGrp="1"/>
          </p:cNvSpPr>
          <p:nvPr>
            <p:ph type="sldNum" sz="quarter" idx="12"/>
          </p:nvPr>
        </p:nvSpPr>
        <p:spPr/>
        <p:txBody>
          <a:bodyPr/>
          <a:lstStyle/>
          <a:p>
            <a:fld id="{899FFD16-B25A-457E-9C72-CDC3BAF3ACB3}" type="slidenum">
              <a:rPr lang="en-US" smtClean="0"/>
              <a:t>12</a:t>
            </a:fld>
            <a:endParaRPr lang="en-US"/>
          </a:p>
        </p:txBody>
      </p:sp>
      <p:pic>
        <p:nvPicPr>
          <p:cNvPr id="7" name="Graphic 6" descr="Bullseye with solid fill">
            <a:extLst>
              <a:ext uri="{FF2B5EF4-FFF2-40B4-BE49-F238E27FC236}">
                <a16:creationId xmlns:a16="http://schemas.microsoft.com/office/drawing/2014/main" id="{335C1711-C964-438E-A692-588E951406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10405" y="4879406"/>
            <a:ext cx="914400" cy="914400"/>
          </a:xfrm>
          <a:prstGeom prst="rect">
            <a:avLst/>
          </a:prstGeom>
        </p:spPr>
      </p:pic>
    </p:spTree>
    <p:extLst>
      <p:ext uri="{BB962C8B-B14F-4D97-AF65-F5344CB8AC3E}">
        <p14:creationId xmlns:p14="http://schemas.microsoft.com/office/powerpoint/2010/main" val="3909422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A318B92-AD9D-4E02-8B1B-A96D0D4183E4}"/>
              </a:ext>
            </a:extLst>
          </p:cNvPr>
          <p:cNvSpPr>
            <a:spLocks noGrp="1"/>
          </p:cNvSpPr>
          <p:nvPr>
            <p:ph type="title"/>
          </p:nvPr>
        </p:nvSpPr>
        <p:spPr>
          <a:xfrm>
            <a:off x="342901" y="365125"/>
            <a:ext cx="11449408" cy="1235075"/>
          </a:xfrm>
        </p:spPr>
        <p:txBody>
          <a:bodyPr anchor="ctr">
            <a:normAutofit/>
          </a:bodyPr>
          <a:lstStyle/>
          <a:p>
            <a:r>
              <a:rPr lang="en-US" dirty="0"/>
              <a:t>Project Schedule</a:t>
            </a:r>
          </a:p>
        </p:txBody>
      </p:sp>
      <p:pic>
        <p:nvPicPr>
          <p:cNvPr id="9" name="Picture 8">
            <a:extLst>
              <a:ext uri="{FF2B5EF4-FFF2-40B4-BE49-F238E27FC236}">
                <a16:creationId xmlns:a16="http://schemas.microsoft.com/office/drawing/2014/main" id="{CD5F57E8-8974-46B8-B059-68AFD61983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57200" y="1447800"/>
            <a:ext cx="11335109" cy="4534040"/>
          </a:xfrm>
          <a:prstGeom prst="rect">
            <a:avLst/>
          </a:prstGeom>
          <a:noFill/>
          <a:ln>
            <a:noFill/>
          </a:ln>
        </p:spPr>
      </p:pic>
      <p:sp>
        <p:nvSpPr>
          <p:cNvPr id="5" name="Slide Number Placeholder 4">
            <a:extLst>
              <a:ext uri="{FF2B5EF4-FFF2-40B4-BE49-F238E27FC236}">
                <a16:creationId xmlns:a16="http://schemas.microsoft.com/office/drawing/2014/main" id="{2A471CA9-3AC6-4408-A7D7-DCD8A73B0BDC}"/>
              </a:ext>
            </a:extLst>
          </p:cNvPr>
          <p:cNvSpPr>
            <a:spLocks noGrp="1"/>
          </p:cNvSpPr>
          <p:nvPr>
            <p:ph type="sldNum" sz="quarter" idx="12"/>
          </p:nvPr>
        </p:nvSpPr>
        <p:spPr>
          <a:xfrm>
            <a:off x="11378241" y="6393628"/>
            <a:ext cx="381625" cy="365125"/>
          </a:xfrm>
        </p:spPr>
        <p:txBody>
          <a:bodyPr anchor="ctr">
            <a:normAutofit/>
          </a:bodyPr>
          <a:lstStyle/>
          <a:p>
            <a:pPr>
              <a:spcAft>
                <a:spcPts val="600"/>
              </a:spcAft>
            </a:pPr>
            <a:fld id="{899FFD16-B25A-457E-9C72-CDC3BAF3ACB3}" type="slidenum">
              <a:rPr lang="en-US" smtClean="0"/>
              <a:pPr>
                <a:spcAft>
                  <a:spcPts val="600"/>
                </a:spcAft>
              </a:pPr>
              <a:t>13</a:t>
            </a:fld>
            <a:endParaRPr lang="en-US"/>
          </a:p>
        </p:txBody>
      </p:sp>
    </p:spTree>
    <p:extLst>
      <p:ext uri="{BB962C8B-B14F-4D97-AF65-F5344CB8AC3E}">
        <p14:creationId xmlns:p14="http://schemas.microsoft.com/office/powerpoint/2010/main" val="1990025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290E7347-20C1-4244-A68C-0E500966EE4E}"/>
              </a:ext>
            </a:extLst>
          </p:cNvPr>
          <p:cNvGraphicFramePr>
            <a:graphicFrameLocks noGrp="1"/>
          </p:cNvGraphicFramePr>
          <p:nvPr>
            <p:extLst>
              <p:ext uri="{D42A27DB-BD31-4B8C-83A1-F6EECF244321}">
                <p14:modId xmlns:p14="http://schemas.microsoft.com/office/powerpoint/2010/main" val="2410131383"/>
              </p:ext>
            </p:extLst>
          </p:nvPr>
        </p:nvGraphicFramePr>
        <p:xfrm>
          <a:off x="533399" y="1447799"/>
          <a:ext cx="10515601" cy="4343393"/>
        </p:xfrm>
        <a:graphic>
          <a:graphicData uri="http://schemas.openxmlformats.org/drawingml/2006/table">
            <a:tbl>
              <a:tblPr/>
              <a:tblGrid>
                <a:gridCol w="605339">
                  <a:extLst>
                    <a:ext uri="{9D8B030D-6E8A-4147-A177-3AD203B41FA5}">
                      <a16:colId xmlns:a16="http://schemas.microsoft.com/office/drawing/2014/main" val="1247740587"/>
                    </a:ext>
                  </a:extLst>
                </a:gridCol>
                <a:gridCol w="6641432">
                  <a:extLst>
                    <a:ext uri="{9D8B030D-6E8A-4147-A177-3AD203B41FA5}">
                      <a16:colId xmlns:a16="http://schemas.microsoft.com/office/drawing/2014/main" val="607685582"/>
                    </a:ext>
                  </a:extLst>
                </a:gridCol>
                <a:gridCol w="1470109">
                  <a:extLst>
                    <a:ext uri="{9D8B030D-6E8A-4147-A177-3AD203B41FA5}">
                      <a16:colId xmlns:a16="http://schemas.microsoft.com/office/drawing/2014/main" val="3478979572"/>
                    </a:ext>
                  </a:extLst>
                </a:gridCol>
                <a:gridCol w="1798721">
                  <a:extLst>
                    <a:ext uri="{9D8B030D-6E8A-4147-A177-3AD203B41FA5}">
                      <a16:colId xmlns:a16="http://schemas.microsoft.com/office/drawing/2014/main" val="456387567"/>
                    </a:ext>
                  </a:extLst>
                </a:gridCol>
              </a:tblGrid>
              <a:tr h="257638">
                <a:tc>
                  <a:txBody>
                    <a:bodyPr/>
                    <a:lstStyle/>
                    <a:p>
                      <a:pPr algn="ctr" fontAlgn="ctr"/>
                      <a:r>
                        <a:rPr lang="en-US" sz="1400" b="1" i="0" u="none" strike="noStrike" dirty="0">
                          <a:solidFill>
                            <a:schemeClr val="bg1"/>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ctr"/>
                      <a:r>
                        <a:rPr lang="en-US" sz="1400" b="1" i="0" u="none" strike="noStrike" dirty="0">
                          <a:solidFill>
                            <a:schemeClr val="bg1"/>
                          </a:solidFill>
                          <a:effectLst/>
                          <a:latin typeface="+mn-lt"/>
                        </a:rPr>
                        <a:t>Phase I. Kickoff and Project Management Activities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400" b="1" i="0" u="none" strike="noStrike" dirty="0">
                          <a:solidFill>
                            <a:schemeClr val="bg1"/>
                          </a:solidFill>
                          <a:effectLst/>
                          <a:latin typeface="+mn-lt"/>
                        </a:rPr>
                        <a:t>Start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400" b="1" i="0" u="none" strike="noStrike" dirty="0">
                          <a:solidFill>
                            <a:schemeClr val="bg1"/>
                          </a:solidFill>
                          <a:effectLst/>
                          <a:latin typeface="+mn-lt"/>
                        </a:rPr>
                        <a:t>End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59896333"/>
                  </a:ext>
                </a:extLst>
              </a:tr>
              <a:tr h="240339">
                <a:tc>
                  <a:txBody>
                    <a:bodyPr/>
                    <a:lstStyle/>
                    <a:p>
                      <a:pPr algn="ctr" fontAlgn="ctr"/>
                      <a:r>
                        <a:rPr lang="en-US" sz="1400" b="0" i="0" u="none" strike="noStrike" dirty="0">
                          <a:solidFill>
                            <a:srgbClr val="000000"/>
                          </a:solidFill>
                          <a:effectLst/>
                          <a:latin typeface="+mn-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1" i="0" u="none" strike="noStrike" dirty="0">
                          <a:solidFill>
                            <a:srgbClr val="000000"/>
                          </a:solidFill>
                          <a:effectLst/>
                          <a:latin typeface="+mn-lt"/>
                        </a:rPr>
                        <a:t> Contract Signature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Tue 2/15/22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Tue 2/15/22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9912412"/>
                  </a:ext>
                </a:extLst>
              </a:tr>
              <a:tr h="240339">
                <a:tc>
                  <a:txBody>
                    <a:bodyPr/>
                    <a:lstStyle/>
                    <a:p>
                      <a:pPr algn="ctr" fontAlgn="ctr"/>
                      <a:r>
                        <a:rPr lang="en-US" sz="1400" b="1" i="0" u="none" strike="noStrike" dirty="0">
                          <a:solidFill>
                            <a:srgbClr val="000000"/>
                          </a:solidFill>
                          <a:effectLst/>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1" i="0" u="none" strike="noStrike" dirty="0">
                          <a:solidFill>
                            <a:srgbClr val="000000"/>
                          </a:solidFill>
                          <a:effectLst/>
                          <a:latin typeface="+mn-lt"/>
                        </a:rPr>
                        <a:t> Hold Project Kickoff Meeting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000000"/>
                          </a:solidFill>
                          <a:effectLst/>
                          <a:latin typeface="+mn-lt"/>
                        </a:rPr>
                        <a:t>Thu 2/17/22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mn-lt"/>
                        </a:rPr>
                        <a:t>Thu 2/17/22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0822625"/>
                  </a:ext>
                </a:extLst>
              </a:tr>
              <a:tr h="240339">
                <a:tc>
                  <a:txBody>
                    <a:bodyPr/>
                    <a:lstStyle/>
                    <a:p>
                      <a:pPr algn="ctr" fontAlgn="ctr"/>
                      <a:r>
                        <a:rPr lang="en-US" sz="1400" b="0" i="0" u="none" strike="noStrike" dirty="0">
                          <a:solidFill>
                            <a:srgbClr val="000000"/>
                          </a:solidFill>
                          <a:effectLst/>
                          <a:latin typeface="+mn-lt"/>
                        </a:rPr>
                        <a:t>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ctr"/>
                      <a:r>
                        <a:rPr lang="en-US" sz="1400" b="0" i="0" u="none" strike="noStrike" dirty="0">
                          <a:solidFill>
                            <a:srgbClr val="000000"/>
                          </a:solidFill>
                          <a:effectLst/>
                          <a:latin typeface="+mn-lt"/>
                        </a:rPr>
                        <a:t>Establish Status Meeting Schedule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Thu 2/17/22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Thu 2/17/22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2064310"/>
                  </a:ext>
                </a:extLst>
              </a:tr>
              <a:tr h="480676">
                <a:tc>
                  <a:txBody>
                    <a:bodyPr/>
                    <a:lstStyle/>
                    <a:p>
                      <a:pPr algn="ctr" fontAlgn="ctr"/>
                      <a:r>
                        <a:rPr lang="en-US" sz="1400" b="0" i="0" u="none" strike="noStrike" dirty="0">
                          <a:solidFill>
                            <a:srgbClr val="000000"/>
                          </a:solidFill>
                          <a:effectLst/>
                          <a:latin typeface="+mn-lt"/>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ctr"/>
                      <a:r>
                        <a:rPr lang="en-US" sz="1400" b="0" i="0" u="none" strike="noStrike" dirty="0">
                          <a:solidFill>
                            <a:srgbClr val="000000"/>
                          </a:solidFill>
                          <a:effectLst/>
                          <a:latin typeface="+mn-lt"/>
                        </a:rPr>
                        <a:t>Review Project Workplan and Schedule [inc. project goals, objectives, and expected results]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Thu 2/17/22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Thu 2/17/22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5113942"/>
                  </a:ext>
                </a:extLst>
              </a:tr>
              <a:tr h="240339">
                <a:tc>
                  <a:txBody>
                    <a:bodyPr/>
                    <a:lstStyle/>
                    <a:p>
                      <a:pPr algn="ctr" fontAlgn="ctr"/>
                      <a:r>
                        <a:rPr lang="en-US" sz="1400" b="0" i="0" u="none" strike="noStrike" dirty="0">
                          <a:solidFill>
                            <a:srgbClr val="000000"/>
                          </a:solidFill>
                          <a:effectLst/>
                          <a:latin typeface="+mn-lt"/>
                        </a:rPr>
                        <a:t>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ctr"/>
                      <a:r>
                        <a:rPr lang="en-US" sz="1400" b="0" i="0" u="none" strike="noStrike" dirty="0">
                          <a:solidFill>
                            <a:srgbClr val="000000"/>
                          </a:solidFill>
                          <a:effectLst/>
                          <a:latin typeface="+mn-lt"/>
                        </a:rPr>
                        <a:t>Identify Project Stakeholders and Reporting Structure and Process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Thu 2/17/22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Thu 2/17/22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05408223"/>
                  </a:ext>
                </a:extLst>
              </a:tr>
              <a:tr h="480676">
                <a:tc>
                  <a:txBody>
                    <a:bodyPr/>
                    <a:lstStyle/>
                    <a:p>
                      <a:pPr algn="ctr" fontAlgn="ctr"/>
                      <a:r>
                        <a:rPr lang="en-US" sz="1400" b="0" i="0" u="none" strike="noStrike" dirty="0">
                          <a:solidFill>
                            <a:srgbClr val="000000"/>
                          </a:solidFill>
                          <a:effectLst/>
                          <a:latin typeface="+mn-lt"/>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1" i="1" u="none" strike="noStrike" dirty="0">
                          <a:solidFill>
                            <a:srgbClr val="002060"/>
                          </a:solidFill>
                          <a:effectLst/>
                          <a:latin typeface="+mn-lt"/>
                        </a:rPr>
                        <a:t> Deliverable: Finalize and Submit Project Schedule for State Review and Approval [inc. tasks, deliverables, dependencies, and resources]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Thu 2/17/22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Fri 2/25/22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5847377"/>
                  </a:ext>
                </a:extLst>
              </a:tr>
              <a:tr h="240339">
                <a:tc>
                  <a:txBody>
                    <a:bodyPr/>
                    <a:lstStyle/>
                    <a:p>
                      <a:pPr algn="ctr" fontAlgn="ctr"/>
                      <a:r>
                        <a:rPr lang="en-US" sz="1400" b="1" i="0" u="none" strike="noStrike" dirty="0">
                          <a:solidFill>
                            <a:srgbClr val="000000"/>
                          </a:solidFill>
                          <a:effectLst/>
                          <a:latin typeface="+mn-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1" i="0" u="none" strike="noStrike" dirty="0">
                          <a:solidFill>
                            <a:srgbClr val="000000"/>
                          </a:solidFill>
                          <a:effectLst/>
                          <a:latin typeface="+mn-lt"/>
                        </a:rPr>
                        <a:t> Project Reporting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000000"/>
                          </a:solidFill>
                          <a:effectLst/>
                          <a:latin typeface="+mn-lt"/>
                        </a:rPr>
                        <a:t>Wed 2/16/22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mn-lt"/>
                        </a:rPr>
                        <a:t>Fri 12/30/22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0613134"/>
                  </a:ext>
                </a:extLst>
              </a:tr>
              <a:tr h="721015">
                <a:tc>
                  <a:txBody>
                    <a:bodyPr/>
                    <a:lstStyle/>
                    <a:p>
                      <a:pPr algn="ctr" fontAlgn="ctr"/>
                      <a:r>
                        <a:rPr lang="en-US" sz="1400" b="0" i="0" u="none" strike="noStrike" dirty="0">
                          <a:solidFill>
                            <a:srgbClr val="000000"/>
                          </a:solidFill>
                          <a:effectLst/>
                          <a:latin typeface="+mn-lt"/>
                        </a:rPr>
                        <a:t>1.4.1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ctr"/>
                      <a:r>
                        <a:rPr lang="en-US" sz="1400" b="0" i="0" u="none" strike="noStrike" dirty="0">
                          <a:solidFill>
                            <a:srgbClr val="000000"/>
                          </a:solidFill>
                          <a:effectLst/>
                          <a:latin typeface="+mn-lt"/>
                        </a:rPr>
                        <a:t>Submit Monthly Reports to State on Project Status [inc. progress against project schedule; services completed in prior month; services to complete in the coming month; other issues and risks meriting State attention]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Thu 2/17/22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Fri 12/30/22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59605242"/>
                  </a:ext>
                </a:extLst>
              </a:tr>
              <a:tr h="240339">
                <a:tc>
                  <a:txBody>
                    <a:bodyPr/>
                    <a:lstStyle/>
                    <a:p>
                      <a:pPr algn="ctr" fontAlgn="ctr"/>
                      <a:r>
                        <a:rPr lang="en-US" sz="1400" b="0" i="0" u="none" strike="noStrike" dirty="0">
                          <a:solidFill>
                            <a:srgbClr val="000000"/>
                          </a:solidFill>
                          <a:effectLst/>
                          <a:latin typeface="+mn-lt"/>
                        </a:rPr>
                        <a:t>1.4.2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ctr"/>
                      <a:r>
                        <a:rPr lang="en-US" sz="1400" b="0" i="0" u="none" strike="noStrike" dirty="0">
                          <a:solidFill>
                            <a:srgbClr val="000000"/>
                          </a:solidFill>
                          <a:effectLst/>
                          <a:latin typeface="+mn-lt"/>
                        </a:rPr>
                        <a:t>Provide Ad-Hoc Reports to State as Requested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Thu 2/17/22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Fri 12/30/22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2535628"/>
                  </a:ext>
                </a:extLst>
              </a:tr>
              <a:tr h="240339">
                <a:tc>
                  <a:txBody>
                    <a:bodyPr/>
                    <a:lstStyle/>
                    <a:p>
                      <a:pPr algn="ctr" fontAlgn="ctr"/>
                      <a:r>
                        <a:rPr lang="en-US" sz="1400" b="1" i="0" u="none" strike="noStrike" dirty="0">
                          <a:solidFill>
                            <a:srgbClr val="000000"/>
                          </a:solidFill>
                          <a:effectLst/>
                          <a:latin typeface="+mn-lt"/>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1" i="0" u="none" strike="noStrike" dirty="0">
                          <a:solidFill>
                            <a:srgbClr val="000000"/>
                          </a:solidFill>
                          <a:effectLst/>
                          <a:latin typeface="+mn-lt"/>
                        </a:rPr>
                        <a:t> Child Care Task Force Meetings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000000"/>
                          </a:solidFill>
                          <a:effectLst/>
                          <a:latin typeface="+mn-lt"/>
                        </a:rPr>
                        <a:t>Wed 2/16/22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000000"/>
                          </a:solidFill>
                          <a:effectLst/>
                          <a:latin typeface="+mn-lt"/>
                        </a:rPr>
                        <a:t>Mon 12/5/22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36430164"/>
                  </a:ext>
                </a:extLst>
              </a:tr>
              <a:tr h="480676">
                <a:tc>
                  <a:txBody>
                    <a:bodyPr/>
                    <a:lstStyle/>
                    <a:p>
                      <a:pPr algn="ctr" fontAlgn="ctr"/>
                      <a:r>
                        <a:rPr lang="en-US" sz="1400" b="0" i="0" u="none" strike="noStrike" dirty="0">
                          <a:solidFill>
                            <a:srgbClr val="000000"/>
                          </a:solidFill>
                          <a:effectLst/>
                          <a:latin typeface="+mn-lt"/>
                        </a:rPr>
                        <a:t>1.5.1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ctr"/>
                      <a:r>
                        <a:rPr lang="en-US" sz="1400" b="0" i="0" u="none" strike="noStrike" dirty="0">
                          <a:solidFill>
                            <a:srgbClr val="000000"/>
                          </a:solidFill>
                          <a:effectLst/>
                          <a:latin typeface="+mn-lt"/>
                        </a:rPr>
                        <a:t>Attend and Participate in All Regular and Special Meetings of Child Care Task Force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Thu 2/17/22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Mon 12/5/22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44093129"/>
                  </a:ext>
                </a:extLst>
              </a:tr>
              <a:tr h="240339">
                <a:tc>
                  <a:txBody>
                    <a:bodyPr/>
                    <a:lstStyle/>
                    <a:p>
                      <a:pPr algn="ctr" fontAlgn="ctr"/>
                      <a:r>
                        <a:rPr lang="en-US" sz="1400" b="0" i="0" u="none" strike="noStrike" dirty="0">
                          <a:solidFill>
                            <a:srgbClr val="000000"/>
                          </a:solidFill>
                          <a:effectLst/>
                          <a:latin typeface="+mn-lt"/>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1" i="1" u="none" strike="noStrike" dirty="0">
                          <a:solidFill>
                            <a:srgbClr val="ED1C24"/>
                          </a:solidFill>
                          <a:effectLst/>
                          <a:latin typeface="+mn-lt"/>
                        </a:rPr>
                        <a:t> Milestone: Phase I. Complete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Fri 12/30/22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Fri 12/30/22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9983867"/>
                  </a:ext>
                </a:extLst>
              </a:tr>
            </a:tbl>
          </a:graphicData>
        </a:graphic>
      </p:graphicFrame>
      <p:sp>
        <p:nvSpPr>
          <p:cNvPr id="2" name="Title 1">
            <a:extLst>
              <a:ext uri="{FF2B5EF4-FFF2-40B4-BE49-F238E27FC236}">
                <a16:creationId xmlns:a16="http://schemas.microsoft.com/office/drawing/2014/main" id="{CD2A3385-A762-40DA-B5A4-FC4CCA014803}"/>
              </a:ext>
            </a:extLst>
          </p:cNvPr>
          <p:cNvSpPr>
            <a:spLocks noGrp="1"/>
          </p:cNvSpPr>
          <p:nvPr>
            <p:ph type="title"/>
          </p:nvPr>
        </p:nvSpPr>
        <p:spPr/>
        <p:txBody>
          <a:bodyPr/>
          <a:lstStyle/>
          <a:p>
            <a:r>
              <a:rPr lang="en-US" dirty="0"/>
              <a:t>Project Schedule: Phase I</a:t>
            </a:r>
          </a:p>
        </p:txBody>
      </p:sp>
      <p:sp>
        <p:nvSpPr>
          <p:cNvPr id="5" name="Slide Number Placeholder 4">
            <a:extLst>
              <a:ext uri="{FF2B5EF4-FFF2-40B4-BE49-F238E27FC236}">
                <a16:creationId xmlns:a16="http://schemas.microsoft.com/office/drawing/2014/main" id="{1FEE3D40-C58F-4150-8241-8AC33F59EFA7}"/>
              </a:ext>
            </a:extLst>
          </p:cNvPr>
          <p:cNvSpPr>
            <a:spLocks noGrp="1"/>
          </p:cNvSpPr>
          <p:nvPr>
            <p:ph type="sldNum" sz="quarter" idx="12"/>
          </p:nvPr>
        </p:nvSpPr>
        <p:spPr/>
        <p:txBody>
          <a:bodyPr/>
          <a:lstStyle/>
          <a:p>
            <a:fld id="{899FFD16-B25A-457E-9C72-CDC3BAF3ACB3}" type="slidenum">
              <a:rPr lang="en-US" smtClean="0"/>
              <a:t>14</a:t>
            </a:fld>
            <a:endParaRPr lang="en-US"/>
          </a:p>
        </p:txBody>
      </p:sp>
      <p:sp>
        <p:nvSpPr>
          <p:cNvPr id="8" name="Arrow: Left 7">
            <a:extLst>
              <a:ext uri="{FF2B5EF4-FFF2-40B4-BE49-F238E27FC236}">
                <a16:creationId xmlns:a16="http://schemas.microsoft.com/office/drawing/2014/main" id="{C07181F2-FCFD-4303-856F-73DC53DA9725}"/>
              </a:ext>
            </a:extLst>
          </p:cNvPr>
          <p:cNvSpPr/>
          <p:nvPr/>
        </p:nvSpPr>
        <p:spPr>
          <a:xfrm>
            <a:off x="10591800" y="2895600"/>
            <a:ext cx="1447801" cy="914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Deliverable 1</a:t>
            </a:r>
          </a:p>
        </p:txBody>
      </p:sp>
    </p:spTree>
    <p:extLst>
      <p:ext uri="{BB962C8B-B14F-4D97-AF65-F5344CB8AC3E}">
        <p14:creationId xmlns:p14="http://schemas.microsoft.com/office/powerpoint/2010/main" val="2408602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21DF-74F9-4587-8BF2-8BA9956DCE6D}"/>
              </a:ext>
            </a:extLst>
          </p:cNvPr>
          <p:cNvSpPr>
            <a:spLocks noGrp="1"/>
          </p:cNvSpPr>
          <p:nvPr>
            <p:ph type="title"/>
          </p:nvPr>
        </p:nvSpPr>
        <p:spPr>
          <a:xfrm>
            <a:off x="342900" y="45085"/>
            <a:ext cx="4420499" cy="1409700"/>
          </a:xfrm>
        </p:spPr>
        <p:txBody>
          <a:bodyPr anchor="ctr">
            <a:normAutofit/>
          </a:bodyPr>
          <a:lstStyle/>
          <a:p>
            <a:r>
              <a:rPr lang="en-US" dirty="0"/>
              <a:t>Status Reporting</a:t>
            </a:r>
          </a:p>
        </p:txBody>
      </p:sp>
      <p:sp>
        <p:nvSpPr>
          <p:cNvPr id="5" name="Slide Number Placeholder 4">
            <a:extLst>
              <a:ext uri="{FF2B5EF4-FFF2-40B4-BE49-F238E27FC236}">
                <a16:creationId xmlns:a16="http://schemas.microsoft.com/office/drawing/2014/main" id="{EF1DE86B-67CE-489C-88AC-E91339E006A6}"/>
              </a:ext>
            </a:extLst>
          </p:cNvPr>
          <p:cNvSpPr>
            <a:spLocks noGrp="1"/>
          </p:cNvSpPr>
          <p:nvPr>
            <p:ph type="sldNum" sz="quarter" idx="12"/>
          </p:nvPr>
        </p:nvSpPr>
        <p:spPr>
          <a:xfrm>
            <a:off x="11378241" y="6393628"/>
            <a:ext cx="381625" cy="365125"/>
          </a:xfrm>
        </p:spPr>
        <p:txBody>
          <a:bodyPr anchor="ctr">
            <a:normAutofit/>
          </a:bodyPr>
          <a:lstStyle/>
          <a:p>
            <a:pPr>
              <a:spcAft>
                <a:spcPts val="600"/>
              </a:spcAft>
            </a:pPr>
            <a:fld id="{899FFD16-B25A-457E-9C72-CDC3BAF3ACB3}" type="slidenum">
              <a:rPr lang="en-US" smtClean="0"/>
              <a:pPr>
                <a:spcAft>
                  <a:spcPts val="600"/>
                </a:spcAft>
              </a:pPr>
              <a:t>15</a:t>
            </a:fld>
            <a:endParaRPr lang="en-US"/>
          </a:p>
        </p:txBody>
      </p:sp>
      <p:pic>
        <p:nvPicPr>
          <p:cNvPr id="9" name="Picture 8">
            <a:extLst>
              <a:ext uri="{FF2B5EF4-FFF2-40B4-BE49-F238E27FC236}">
                <a16:creationId xmlns:a16="http://schemas.microsoft.com/office/drawing/2014/main" id="{97407C52-8089-4724-A6A5-8A732B14050D}"/>
              </a:ext>
            </a:extLst>
          </p:cNvPr>
          <p:cNvPicPr>
            <a:picLocks noChangeAspect="1"/>
          </p:cNvPicPr>
          <p:nvPr/>
        </p:nvPicPr>
        <p:blipFill>
          <a:blip r:embed="rId2"/>
          <a:stretch>
            <a:fillRect/>
          </a:stretch>
        </p:blipFill>
        <p:spPr>
          <a:xfrm>
            <a:off x="152400" y="1066800"/>
            <a:ext cx="5771704" cy="498157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DA22F108-8A92-4700-9BEE-A3F58F088CB2}"/>
              </a:ext>
            </a:extLst>
          </p:cNvPr>
          <p:cNvPicPr>
            <a:picLocks noChangeAspect="1"/>
          </p:cNvPicPr>
          <p:nvPr/>
        </p:nvPicPr>
        <p:blipFill>
          <a:blip r:embed="rId3"/>
          <a:stretch>
            <a:fillRect/>
          </a:stretch>
        </p:blipFill>
        <p:spPr>
          <a:xfrm>
            <a:off x="6114604" y="1093470"/>
            <a:ext cx="5777645" cy="4800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15771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6234DED-A9E7-4501-AB11-35D3CF5299E6}"/>
              </a:ext>
            </a:extLst>
          </p:cNvPr>
          <p:cNvGraphicFramePr>
            <a:graphicFrameLocks noGrp="1"/>
          </p:cNvGraphicFramePr>
          <p:nvPr>
            <p:extLst>
              <p:ext uri="{D42A27DB-BD31-4B8C-83A1-F6EECF244321}">
                <p14:modId xmlns:p14="http://schemas.microsoft.com/office/powerpoint/2010/main" val="3211940157"/>
              </p:ext>
            </p:extLst>
          </p:nvPr>
        </p:nvGraphicFramePr>
        <p:xfrm>
          <a:off x="533398" y="1447800"/>
          <a:ext cx="10515601" cy="4343391"/>
        </p:xfrm>
        <a:graphic>
          <a:graphicData uri="http://schemas.openxmlformats.org/drawingml/2006/table">
            <a:tbl>
              <a:tblPr/>
              <a:tblGrid>
                <a:gridCol w="605339">
                  <a:extLst>
                    <a:ext uri="{9D8B030D-6E8A-4147-A177-3AD203B41FA5}">
                      <a16:colId xmlns:a16="http://schemas.microsoft.com/office/drawing/2014/main" val="4223536097"/>
                    </a:ext>
                  </a:extLst>
                </a:gridCol>
                <a:gridCol w="6641432">
                  <a:extLst>
                    <a:ext uri="{9D8B030D-6E8A-4147-A177-3AD203B41FA5}">
                      <a16:colId xmlns:a16="http://schemas.microsoft.com/office/drawing/2014/main" val="1583327557"/>
                    </a:ext>
                  </a:extLst>
                </a:gridCol>
                <a:gridCol w="1470109">
                  <a:extLst>
                    <a:ext uri="{9D8B030D-6E8A-4147-A177-3AD203B41FA5}">
                      <a16:colId xmlns:a16="http://schemas.microsoft.com/office/drawing/2014/main" val="1381624546"/>
                    </a:ext>
                  </a:extLst>
                </a:gridCol>
                <a:gridCol w="1798721">
                  <a:extLst>
                    <a:ext uri="{9D8B030D-6E8A-4147-A177-3AD203B41FA5}">
                      <a16:colId xmlns:a16="http://schemas.microsoft.com/office/drawing/2014/main" val="416751384"/>
                    </a:ext>
                  </a:extLst>
                </a:gridCol>
              </a:tblGrid>
              <a:tr h="285243">
                <a:tc>
                  <a:txBody>
                    <a:bodyPr/>
                    <a:lstStyle/>
                    <a:p>
                      <a:pPr algn="ctr" fontAlgn="ctr"/>
                      <a:r>
                        <a:rPr lang="en-US" sz="1400" b="1" i="0" u="none" strike="noStrike" dirty="0">
                          <a:solidFill>
                            <a:schemeClr val="bg1"/>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ctr"/>
                      <a:r>
                        <a:rPr lang="en-US" sz="1400" b="1" i="0" u="none" strike="noStrike" dirty="0">
                          <a:solidFill>
                            <a:schemeClr val="bg1"/>
                          </a:solidFill>
                          <a:effectLst/>
                          <a:latin typeface="+mn-lt"/>
                        </a:rPr>
                        <a:t>Phase II. Task Force Research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400" b="1" i="0" u="none" strike="noStrike" dirty="0">
                          <a:solidFill>
                            <a:schemeClr val="bg1"/>
                          </a:solidFill>
                          <a:effectLst/>
                          <a:latin typeface="+mn-lt"/>
                        </a:rPr>
                        <a:t>Start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400" b="1" i="0" u="none" strike="noStrike" dirty="0">
                          <a:solidFill>
                            <a:schemeClr val="bg1"/>
                          </a:solidFill>
                          <a:effectLst/>
                          <a:latin typeface="+mn-lt"/>
                        </a:rPr>
                        <a:t>End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884488217"/>
                  </a:ext>
                </a:extLst>
              </a:tr>
              <a:tr h="652178">
                <a:tc>
                  <a:txBody>
                    <a:bodyPr/>
                    <a:lstStyle/>
                    <a:p>
                      <a:pPr algn="ctr" fontAlgn="ctr"/>
                      <a:r>
                        <a:rPr lang="en-US" sz="1400" b="0" i="0" u="none" strike="noStrike" dirty="0">
                          <a:solidFill>
                            <a:srgbClr val="000000"/>
                          </a:solidFill>
                          <a:effectLst/>
                          <a:latin typeface="+mn-lt"/>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ctr"/>
                      <a:r>
                        <a:rPr lang="en-US" sz="1400" b="0" i="0" u="none" strike="noStrike" dirty="0">
                          <a:solidFill>
                            <a:srgbClr val="000000"/>
                          </a:solidFill>
                          <a:effectLst/>
                          <a:latin typeface="+mn-lt"/>
                        </a:rPr>
                        <a:t>Research Impacts of COVID-19 on Demand and Availability of Child Care in Tennessee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Thu 2/17/22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Wed 4/13/22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0779459"/>
                  </a:ext>
                </a:extLst>
              </a:tr>
              <a:tr h="652178">
                <a:tc>
                  <a:txBody>
                    <a:bodyPr/>
                    <a:lstStyle/>
                    <a:p>
                      <a:pPr algn="ctr" fontAlgn="ctr"/>
                      <a:r>
                        <a:rPr lang="en-US" sz="1400" b="1" i="0" u="none" strike="noStrike" dirty="0">
                          <a:solidFill>
                            <a:srgbClr val="000000"/>
                          </a:solidFill>
                          <a:effectLst/>
                          <a:latin typeface="+mn-lt"/>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1" i="0" u="none" strike="noStrike" dirty="0">
                          <a:solidFill>
                            <a:srgbClr val="000000"/>
                          </a:solidFill>
                          <a:effectLst/>
                          <a:latin typeface="+mn-lt"/>
                        </a:rPr>
                        <a:t> Research Strategies to Increase Supply of High Quality, Affordable, and  </a:t>
                      </a:r>
                    </a:p>
                    <a:p>
                      <a:pPr algn="l" fontAlgn="ctr"/>
                      <a:r>
                        <a:rPr lang="en-US" sz="1400" b="1" i="0" u="none" strike="noStrike" dirty="0">
                          <a:solidFill>
                            <a:srgbClr val="000000"/>
                          </a:solidFill>
                          <a:effectLst/>
                          <a:latin typeface="+mn-lt"/>
                        </a:rPr>
                        <a:t> Accessible Child Care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000000"/>
                          </a:solidFill>
                          <a:effectLst/>
                          <a:latin typeface="+mn-lt"/>
                        </a:rPr>
                        <a:t>Thu 2/17/22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000000"/>
                          </a:solidFill>
                          <a:effectLst/>
                          <a:latin typeface="+mn-lt"/>
                        </a:rPr>
                        <a:t>Wed 4/13/22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6531911"/>
                  </a:ext>
                </a:extLst>
              </a:tr>
              <a:tr h="326089">
                <a:tc>
                  <a:txBody>
                    <a:bodyPr/>
                    <a:lstStyle/>
                    <a:p>
                      <a:pPr algn="ctr" fontAlgn="ctr"/>
                      <a:r>
                        <a:rPr lang="en-US" sz="1400" b="0" i="0" u="none" strike="noStrike">
                          <a:solidFill>
                            <a:srgbClr val="000000"/>
                          </a:solidFill>
                          <a:effectLst/>
                          <a:latin typeface="+mn-lt"/>
                        </a:rPr>
                        <a:t>2.2.1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ctr"/>
                      <a:r>
                        <a:rPr lang="en-US" sz="1400" b="0" i="0" u="none" strike="noStrike" dirty="0">
                          <a:solidFill>
                            <a:srgbClr val="000000"/>
                          </a:solidFill>
                          <a:effectLst/>
                          <a:latin typeface="+mn-lt"/>
                        </a:rPr>
                        <a:t>Identify Peer States and States of Interest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Thu 2/17/22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Wed 4/13/22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86307300"/>
                  </a:ext>
                </a:extLst>
              </a:tr>
              <a:tr h="326089">
                <a:tc>
                  <a:txBody>
                    <a:bodyPr/>
                    <a:lstStyle/>
                    <a:p>
                      <a:pPr algn="ctr" fontAlgn="ctr"/>
                      <a:r>
                        <a:rPr lang="en-US" sz="1400" b="0" i="0" u="none" strike="noStrike" dirty="0">
                          <a:solidFill>
                            <a:srgbClr val="000000"/>
                          </a:solidFill>
                          <a:effectLst/>
                          <a:latin typeface="+mn-lt"/>
                        </a:rPr>
                        <a:t>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ctr"/>
                      <a:r>
                        <a:rPr lang="en-US" sz="1400" b="0" i="0" u="none" strike="noStrike" dirty="0">
                          <a:solidFill>
                            <a:srgbClr val="000000"/>
                          </a:solidFill>
                          <a:effectLst/>
                          <a:latin typeface="+mn-lt"/>
                        </a:rPr>
                        <a:t>Conduct Literature Review of Federal, State, and Private Publications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Thu 2/17/22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Wed 4/13/22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4363291"/>
                  </a:ext>
                </a:extLst>
              </a:tr>
              <a:tr h="443710">
                <a:tc>
                  <a:txBody>
                    <a:bodyPr/>
                    <a:lstStyle/>
                    <a:p>
                      <a:pPr algn="ctr" fontAlgn="ctr"/>
                      <a:r>
                        <a:rPr lang="en-US" sz="1400" b="0" i="0" u="none" strike="noStrike" dirty="0">
                          <a:solidFill>
                            <a:srgbClr val="000000"/>
                          </a:solidFill>
                          <a:effectLst/>
                          <a:latin typeface="+mn-lt"/>
                        </a:rPr>
                        <a:t>2.2.3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ctr"/>
                      <a:r>
                        <a:rPr lang="en-US" sz="1400" b="0" i="0" u="none" strike="noStrike" dirty="0">
                          <a:solidFill>
                            <a:srgbClr val="000000"/>
                          </a:solidFill>
                          <a:effectLst/>
                          <a:latin typeface="+mn-lt"/>
                        </a:rPr>
                        <a:t>Assess Landscape of Other State Models of Identified Peer and </a:t>
                      </a:r>
                      <a:r>
                        <a:rPr lang="en-US" sz="1400" b="0" i="0" u="none" strike="noStrike" dirty="0" err="1">
                          <a:solidFill>
                            <a:srgbClr val="000000"/>
                          </a:solidFill>
                          <a:effectLst/>
                          <a:latin typeface="+mn-lt"/>
                        </a:rPr>
                        <a:t>Intrest</a:t>
                      </a:r>
                      <a:r>
                        <a:rPr lang="en-US" sz="1400" b="0" i="0" u="none" strike="noStrike" dirty="0">
                          <a:solidFill>
                            <a:srgbClr val="000000"/>
                          </a:solidFill>
                          <a:effectLst/>
                          <a:latin typeface="+mn-lt"/>
                        </a:rPr>
                        <a:t> States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Thu 2/17/22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Wed 4/13/22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7918846"/>
                  </a:ext>
                </a:extLst>
              </a:tr>
              <a:tr h="326089">
                <a:tc>
                  <a:txBody>
                    <a:bodyPr/>
                    <a:lstStyle/>
                    <a:p>
                      <a:pPr algn="ctr" fontAlgn="ctr"/>
                      <a:r>
                        <a:rPr lang="en-US" sz="1400" b="0" i="0" u="none" strike="noStrike" dirty="0">
                          <a:solidFill>
                            <a:srgbClr val="000000"/>
                          </a:solidFill>
                          <a:effectLst/>
                          <a:latin typeface="+mn-lt"/>
                        </a:rPr>
                        <a:t>2.2.4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ctr"/>
                      <a:r>
                        <a:rPr lang="en-US" sz="1400" b="0" i="0" u="none" strike="noStrike" dirty="0">
                          <a:solidFill>
                            <a:srgbClr val="000000"/>
                          </a:solidFill>
                          <a:effectLst/>
                          <a:latin typeface="+mn-lt"/>
                        </a:rPr>
                        <a:t>Engage with Child Care Leadership in Identified States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Thu 2/17/22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Wed 4/13/22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5802607"/>
                  </a:ext>
                </a:extLst>
              </a:tr>
              <a:tr h="679637">
                <a:tc>
                  <a:txBody>
                    <a:bodyPr/>
                    <a:lstStyle/>
                    <a:p>
                      <a:pPr algn="ctr" fontAlgn="ctr"/>
                      <a:r>
                        <a:rPr lang="en-US" sz="1400" b="0" i="0" u="none" strike="noStrike" dirty="0">
                          <a:solidFill>
                            <a:srgbClr val="000000"/>
                          </a:solidFill>
                          <a:effectLst/>
                          <a:latin typeface="+mn-lt"/>
                        </a:rPr>
                        <a:t>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ctr"/>
                      <a:r>
                        <a:rPr lang="en-US" sz="1400" b="0" i="0" u="none" strike="noStrike" dirty="0">
                          <a:solidFill>
                            <a:srgbClr val="000000"/>
                          </a:solidFill>
                          <a:effectLst/>
                          <a:latin typeface="+mn-lt"/>
                        </a:rPr>
                        <a:t>Determine Facets of Identified States' Activities [inc. how long strategies have been in place; measurable outcomes of strategies; costs and funding streams associated with each strategy]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Thu 2/17/22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Wed 4/13/22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8223164"/>
                  </a:ext>
                </a:extLst>
              </a:tr>
              <a:tr h="326089">
                <a:tc>
                  <a:txBody>
                    <a:bodyPr/>
                    <a:lstStyle/>
                    <a:p>
                      <a:pPr algn="ctr" fontAlgn="ctr"/>
                      <a:r>
                        <a:rPr lang="en-US" sz="1400" b="0" i="0" u="none" strike="noStrike" dirty="0">
                          <a:solidFill>
                            <a:srgbClr val="000000"/>
                          </a:solidFill>
                          <a:effectLst/>
                          <a:latin typeface="+mn-lt"/>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ctr"/>
                      <a:r>
                        <a:rPr lang="en-US" sz="1400" b="0" i="0" u="none" strike="noStrike" dirty="0">
                          <a:solidFill>
                            <a:srgbClr val="000000"/>
                          </a:solidFill>
                          <a:effectLst/>
                          <a:latin typeface="+mn-lt"/>
                        </a:rPr>
                        <a:t>Synthesize Research for Input into Interim and Final Reports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Thu 4/14/22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Thu 4/21/22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6963467"/>
                  </a:ext>
                </a:extLst>
              </a:tr>
              <a:tr h="326089">
                <a:tc>
                  <a:txBody>
                    <a:bodyPr/>
                    <a:lstStyle/>
                    <a:p>
                      <a:pPr algn="ctr" fontAlgn="ctr"/>
                      <a:r>
                        <a:rPr lang="en-US" sz="1400" b="0" i="0" u="none" strike="noStrike" dirty="0">
                          <a:solidFill>
                            <a:srgbClr val="000000"/>
                          </a:solidFill>
                          <a:effectLst/>
                          <a:latin typeface="+mn-lt"/>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1" i="1" u="none" strike="noStrike" dirty="0">
                          <a:solidFill>
                            <a:srgbClr val="ED1C24"/>
                          </a:solidFill>
                          <a:effectLst/>
                          <a:latin typeface="+mn-lt"/>
                        </a:rPr>
                        <a:t> Milestone: Phase II. Complete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Thu 4/21/22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Thu 4/21/22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9812935"/>
                  </a:ext>
                </a:extLst>
              </a:tr>
            </a:tbl>
          </a:graphicData>
        </a:graphic>
      </p:graphicFrame>
      <p:sp>
        <p:nvSpPr>
          <p:cNvPr id="2" name="Title 1">
            <a:extLst>
              <a:ext uri="{FF2B5EF4-FFF2-40B4-BE49-F238E27FC236}">
                <a16:creationId xmlns:a16="http://schemas.microsoft.com/office/drawing/2014/main" id="{04E8EBC3-88A0-4605-BF5E-4E842FDB745D}"/>
              </a:ext>
            </a:extLst>
          </p:cNvPr>
          <p:cNvSpPr>
            <a:spLocks noGrp="1"/>
          </p:cNvSpPr>
          <p:nvPr>
            <p:ph type="title"/>
          </p:nvPr>
        </p:nvSpPr>
        <p:spPr/>
        <p:txBody>
          <a:bodyPr/>
          <a:lstStyle/>
          <a:p>
            <a:r>
              <a:rPr lang="en-US" dirty="0"/>
              <a:t>Project Schedule: Phase II</a:t>
            </a:r>
          </a:p>
        </p:txBody>
      </p:sp>
      <p:sp>
        <p:nvSpPr>
          <p:cNvPr id="5" name="Slide Number Placeholder 4">
            <a:extLst>
              <a:ext uri="{FF2B5EF4-FFF2-40B4-BE49-F238E27FC236}">
                <a16:creationId xmlns:a16="http://schemas.microsoft.com/office/drawing/2014/main" id="{0664AE8A-AAF3-49E3-AF88-46B39EDED2A4}"/>
              </a:ext>
            </a:extLst>
          </p:cNvPr>
          <p:cNvSpPr>
            <a:spLocks noGrp="1"/>
          </p:cNvSpPr>
          <p:nvPr>
            <p:ph type="sldNum" sz="quarter" idx="12"/>
          </p:nvPr>
        </p:nvSpPr>
        <p:spPr/>
        <p:txBody>
          <a:bodyPr/>
          <a:lstStyle/>
          <a:p>
            <a:fld id="{899FFD16-B25A-457E-9C72-CDC3BAF3ACB3}" type="slidenum">
              <a:rPr lang="en-US" smtClean="0"/>
              <a:t>16</a:t>
            </a:fld>
            <a:endParaRPr lang="en-US"/>
          </a:p>
        </p:txBody>
      </p:sp>
    </p:spTree>
    <p:extLst>
      <p:ext uri="{BB962C8B-B14F-4D97-AF65-F5344CB8AC3E}">
        <p14:creationId xmlns:p14="http://schemas.microsoft.com/office/powerpoint/2010/main" val="974032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2D31-4D7E-4AEA-96FE-24FC63C36FB2}"/>
              </a:ext>
            </a:extLst>
          </p:cNvPr>
          <p:cNvSpPr>
            <a:spLocks noGrp="1"/>
          </p:cNvSpPr>
          <p:nvPr>
            <p:ph type="title"/>
          </p:nvPr>
        </p:nvSpPr>
        <p:spPr/>
        <p:txBody>
          <a:bodyPr/>
          <a:lstStyle/>
          <a:p>
            <a:r>
              <a:rPr lang="en-US" dirty="0"/>
              <a:t>Phase II. Task Force Research</a:t>
            </a:r>
          </a:p>
        </p:txBody>
      </p:sp>
      <p:sp>
        <p:nvSpPr>
          <p:cNvPr id="3" name="Content Placeholder 2">
            <a:extLst>
              <a:ext uri="{FF2B5EF4-FFF2-40B4-BE49-F238E27FC236}">
                <a16:creationId xmlns:a16="http://schemas.microsoft.com/office/drawing/2014/main" id="{2D2C03C1-4AF7-42B6-8282-7B280AEC5C8E}"/>
              </a:ext>
            </a:extLst>
          </p:cNvPr>
          <p:cNvSpPr>
            <a:spLocks noGrp="1"/>
          </p:cNvSpPr>
          <p:nvPr>
            <p:ph idx="1"/>
          </p:nvPr>
        </p:nvSpPr>
        <p:spPr/>
        <p:txBody>
          <a:bodyPr>
            <a:normAutofit/>
          </a:bodyPr>
          <a:lstStyle/>
          <a:p>
            <a:pPr marL="285750" indent="-285750">
              <a:buFont typeface="Arial" panose="020B0604020202020204" pitchFamily="34" charset="0"/>
              <a:buChar char="•"/>
            </a:pPr>
            <a:r>
              <a:rPr lang="en-US" sz="1800" dirty="0"/>
              <a:t>Literature review of Federal, State, and Private publications</a:t>
            </a:r>
          </a:p>
          <a:p>
            <a:pPr marL="971550" lvl="1" indent="-285750"/>
            <a:r>
              <a:rPr lang="en-US" sz="1600" dirty="0"/>
              <a:t>Administration for Children &amp; Families’ Data &amp; Research</a:t>
            </a:r>
          </a:p>
          <a:p>
            <a:pPr marL="971550" lvl="1" indent="-285750"/>
            <a:r>
              <a:rPr lang="en-US" sz="1600" dirty="0"/>
              <a:t>Office of Planning, Research, and Evaluation</a:t>
            </a:r>
          </a:p>
          <a:p>
            <a:pPr marL="971550" lvl="1" indent="-285750"/>
            <a:r>
              <a:rPr lang="en-US" sz="1600" dirty="0"/>
              <a:t>EBSCO.com</a:t>
            </a:r>
          </a:p>
          <a:p>
            <a:pPr marL="285750" indent="-285750">
              <a:buFont typeface="Arial" panose="020B0604020202020204" pitchFamily="34" charset="0"/>
              <a:buChar char="•"/>
            </a:pPr>
            <a:r>
              <a:rPr lang="en-US" sz="1800" dirty="0"/>
              <a:t>States of Interest Identification</a:t>
            </a:r>
          </a:p>
          <a:p>
            <a:pPr marL="971550" lvl="1" indent="-285750"/>
            <a:r>
              <a:rPr lang="en-US" sz="1600" dirty="0"/>
              <a:t>4-6 States of interest</a:t>
            </a:r>
          </a:p>
          <a:p>
            <a:pPr marL="971550" lvl="1" indent="-285750"/>
            <a:r>
              <a:rPr lang="en-US" sz="1600" dirty="0"/>
              <a:t>States </a:t>
            </a:r>
            <a:r>
              <a:rPr lang="en-US" sz="1600" dirty="0" err="1"/>
              <a:t>ID’d</a:t>
            </a:r>
            <a:r>
              <a:rPr lang="en-US" sz="1600" dirty="0"/>
              <a:t> by Task Force and states suggested by PCG</a:t>
            </a:r>
          </a:p>
          <a:p>
            <a:pPr marL="285750" indent="-285750">
              <a:buFont typeface="Arial" panose="020B0604020202020204" pitchFamily="34" charset="0"/>
              <a:buChar char="•"/>
            </a:pPr>
            <a:r>
              <a:rPr lang="en-US" sz="1800" dirty="0"/>
              <a:t>Preparation of interview questions and focus of research:</a:t>
            </a:r>
          </a:p>
          <a:p>
            <a:pPr marL="971550" lvl="1" indent="-285750"/>
            <a:r>
              <a:rPr lang="en-US" sz="1600" dirty="0"/>
              <a:t>How long strategies to support child care providers or increase supply have been in place;</a:t>
            </a:r>
          </a:p>
          <a:p>
            <a:pPr marL="971550" lvl="1" indent="-285750"/>
            <a:r>
              <a:rPr lang="en-US" sz="1600" dirty="0"/>
              <a:t>The measurable outcomes of these strategies;</a:t>
            </a:r>
          </a:p>
          <a:p>
            <a:pPr marL="971550" lvl="1" indent="-285750"/>
            <a:r>
              <a:rPr lang="en-US" sz="1600" dirty="0"/>
              <a:t>Cost and funding streams associated with each strategy; and,</a:t>
            </a:r>
          </a:p>
          <a:p>
            <a:pPr marL="971550" lvl="1" indent="-285750"/>
            <a:r>
              <a:rPr lang="en-US" sz="1600" dirty="0"/>
              <a:t>Lessons learned from the process.</a:t>
            </a:r>
          </a:p>
        </p:txBody>
      </p:sp>
      <p:sp>
        <p:nvSpPr>
          <p:cNvPr id="4" name="Footer Placeholder 3">
            <a:extLst>
              <a:ext uri="{FF2B5EF4-FFF2-40B4-BE49-F238E27FC236}">
                <a16:creationId xmlns:a16="http://schemas.microsoft.com/office/drawing/2014/main" id="{1CEE1EFE-D949-45D9-AE65-2EA2751E67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2EF040-27CC-4E95-98CC-5AB2A6934F51}"/>
              </a:ext>
            </a:extLst>
          </p:cNvPr>
          <p:cNvSpPr>
            <a:spLocks noGrp="1"/>
          </p:cNvSpPr>
          <p:nvPr>
            <p:ph type="sldNum" sz="quarter" idx="12"/>
          </p:nvPr>
        </p:nvSpPr>
        <p:spPr/>
        <p:txBody>
          <a:bodyPr/>
          <a:lstStyle/>
          <a:p>
            <a:fld id="{899FFD16-B25A-457E-9C72-CDC3BAF3ACB3}" type="slidenum">
              <a:rPr lang="en-US" smtClean="0"/>
              <a:t>17</a:t>
            </a:fld>
            <a:endParaRPr lang="en-US"/>
          </a:p>
        </p:txBody>
      </p:sp>
      <p:pic>
        <p:nvPicPr>
          <p:cNvPr id="7" name="Graphic 6" descr="Open book with solid fill">
            <a:extLst>
              <a:ext uri="{FF2B5EF4-FFF2-40B4-BE49-F238E27FC236}">
                <a16:creationId xmlns:a16="http://schemas.microsoft.com/office/drawing/2014/main" id="{15B22FAD-98E4-43B7-8821-B0F36B9F2E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29800" y="2971800"/>
            <a:ext cx="914400" cy="914400"/>
          </a:xfrm>
          <a:prstGeom prst="rect">
            <a:avLst/>
          </a:prstGeom>
        </p:spPr>
      </p:pic>
    </p:spTree>
    <p:extLst>
      <p:ext uri="{BB962C8B-B14F-4D97-AF65-F5344CB8AC3E}">
        <p14:creationId xmlns:p14="http://schemas.microsoft.com/office/powerpoint/2010/main" val="3583799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9345D-CD5C-4F5A-BC4D-389D2C241CC9}"/>
              </a:ext>
            </a:extLst>
          </p:cNvPr>
          <p:cNvSpPr>
            <a:spLocks noGrp="1"/>
          </p:cNvSpPr>
          <p:nvPr>
            <p:ph type="title"/>
          </p:nvPr>
        </p:nvSpPr>
        <p:spPr/>
        <p:txBody>
          <a:bodyPr/>
          <a:lstStyle/>
          <a:p>
            <a:r>
              <a:rPr lang="en-US" dirty="0"/>
              <a:t>Project Schedule: Phase III</a:t>
            </a:r>
          </a:p>
        </p:txBody>
      </p:sp>
      <p:sp>
        <p:nvSpPr>
          <p:cNvPr id="5" name="Slide Number Placeholder 4">
            <a:extLst>
              <a:ext uri="{FF2B5EF4-FFF2-40B4-BE49-F238E27FC236}">
                <a16:creationId xmlns:a16="http://schemas.microsoft.com/office/drawing/2014/main" id="{25FB9FE4-4EEE-492E-A7AB-E4635FB353B7}"/>
              </a:ext>
            </a:extLst>
          </p:cNvPr>
          <p:cNvSpPr>
            <a:spLocks noGrp="1"/>
          </p:cNvSpPr>
          <p:nvPr>
            <p:ph type="sldNum" sz="quarter" idx="12"/>
          </p:nvPr>
        </p:nvSpPr>
        <p:spPr/>
        <p:txBody>
          <a:bodyPr/>
          <a:lstStyle/>
          <a:p>
            <a:fld id="{899FFD16-B25A-457E-9C72-CDC3BAF3ACB3}" type="slidenum">
              <a:rPr lang="en-US" smtClean="0"/>
              <a:t>18</a:t>
            </a:fld>
            <a:endParaRPr lang="en-US"/>
          </a:p>
        </p:txBody>
      </p:sp>
      <p:graphicFrame>
        <p:nvGraphicFramePr>
          <p:cNvPr id="6" name="Table 5">
            <a:extLst>
              <a:ext uri="{FF2B5EF4-FFF2-40B4-BE49-F238E27FC236}">
                <a16:creationId xmlns:a16="http://schemas.microsoft.com/office/drawing/2014/main" id="{9E766A21-1F38-4117-80EF-1EF5E46199EE}"/>
              </a:ext>
            </a:extLst>
          </p:cNvPr>
          <p:cNvGraphicFramePr>
            <a:graphicFrameLocks noGrp="1"/>
          </p:cNvGraphicFramePr>
          <p:nvPr>
            <p:extLst>
              <p:ext uri="{D42A27DB-BD31-4B8C-83A1-F6EECF244321}">
                <p14:modId xmlns:p14="http://schemas.microsoft.com/office/powerpoint/2010/main" val="2432979544"/>
              </p:ext>
            </p:extLst>
          </p:nvPr>
        </p:nvGraphicFramePr>
        <p:xfrm>
          <a:off x="533399" y="1447800"/>
          <a:ext cx="10515601" cy="4343391"/>
        </p:xfrm>
        <a:graphic>
          <a:graphicData uri="http://schemas.openxmlformats.org/drawingml/2006/table">
            <a:tbl>
              <a:tblPr/>
              <a:tblGrid>
                <a:gridCol w="605338">
                  <a:extLst>
                    <a:ext uri="{9D8B030D-6E8A-4147-A177-3AD203B41FA5}">
                      <a16:colId xmlns:a16="http://schemas.microsoft.com/office/drawing/2014/main" val="1001616815"/>
                    </a:ext>
                  </a:extLst>
                </a:gridCol>
                <a:gridCol w="6641432">
                  <a:extLst>
                    <a:ext uri="{9D8B030D-6E8A-4147-A177-3AD203B41FA5}">
                      <a16:colId xmlns:a16="http://schemas.microsoft.com/office/drawing/2014/main" val="624808564"/>
                    </a:ext>
                  </a:extLst>
                </a:gridCol>
                <a:gridCol w="1470109">
                  <a:extLst>
                    <a:ext uri="{9D8B030D-6E8A-4147-A177-3AD203B41FA5}">
                      <a16:colId xmlns:a16="http://schemas.microsoft.com/office/drawing/2014/main" val="1338140783"/>
                    </a:ext>
                  </a:extLst>
                </a:gridCol>
                <a:gridCol w="1798722">
                  <a:extLst>
                    <a:ext uri="{9D8B030D-6E8A-4147-A177-3AD203B41FA5}">
                      <a16:colId xmlns:a16="http://schemas.microsoft.com/office/drawing/2014/main" val="1879214950"/>
                    </a:ext>
                  </a:extLst>
                </a:gridCol>
              </a:tblGrid>
              <a:tr h="272705">
                <a:tc>
                  <a:txBody>
                    <a:bodyPr/>
                    <a:lstStyle/>
                    <a:p>
                      <a:pPr algn="ctr" fontAlgn="ctr"/>
                      <a:r>
                        <a:rPr lang="en-US" sz="1400" b="1" i="0" u="none" strike="noStrike" dirty="0">
                          <a:solidFill>
                            <a:schemeClr val="bg1"/>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ctr"/>
                      <a:r>
                        <a:rPr lang="en-US" sz="1400" b="1" i="0" u="none" strike="noStrike" dirty="0">
                          <a:solidFill>
                            <a:schemeClr val="bg1"/>
                          </a:solidFill>
                          <a:effectLst/>
                          <a:latin typeface="+mn-lt"/>
                        </a:rPr>
                        <a:t>Phase III. Interim Progress Report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400" b="1" i="0" u="none" strike="noStrike" dirty="0">
                          <a:solidFill>
                            <a:schemeClr val="bg1"/>
                          </a:solidFill>
                          <a:effectLst/>
                          <a:latin typeface="+mn-lt"/>
                        </a:rPr>
                        <a:t>Start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400" b="1" i="0" u="none" strike="noStrike" dirty="0">
                          <a:solidFill>
                            <a:schemeClr val="bg1"/>
                          </a:solidFill>
                          <a:effectLst/>
                          <a:latin typeface="+mn-lt"/>
                        </a:rPr>
                        <a:t>Finish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852411863"/>
                  </a:ext>
                </a:extLst>
              </a:tr>
              <a:tr h="290763">
                <a:tc>
                  <a:txBody>
                    <a:bodyPr/>
                    <a:lstStyle/>
                    <a:p>
                      <a:pPr algn="ctr" fontAlgn="ctr"/>
                      <a:r>
                        <a:rPr lang="en-US" sz="1400" b="1" i="0" u="none" strike="noStrike" dirty="0">
                          <a:solidFill>
                            <a:srgbClr val="000000"/>
                          </a:solidFill>
                          <a:effectLst/>
                          <a:latin typeface="+mn-lt"/>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1" i="0" u="none" strike="noStrike" dirty="0">
                          <a:solidFill>
                            <a:srgbClr val="000000"/>
                          </a:solidFill>
                          <a:effectLst/>
                          <a:latin typeface="+mn-lt"/>
                        </a:rPr>
                        <a:t> Draft Interim Progress Report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000000"/>
                          </a:solidFill>
                          <a:effectLst/>
                          <a:latin typeface="+mn-lt"/>
                        </a:rPr>
                        <a:t>Fri 4/22/22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mn-lt"/>
                        </a:rPr>
                        <a:t>Mon 5/9/22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5450050"/>
                  </a:ext>
                </a:extLst>
              </a:tr>
              <a:tr h="290763">
                <a:tc>
                  <a:txBody>
                    <a:bodyPr/>
                    <a:lstStyle/>
                    <a:p>
                      <a:pPr algn="ctr" fontAlgn="ctr"/>
                      <a:r>
                        <a:rPr lang="en-US" sz="1400" b="0" i="0" u="none" strike="noStrike" dirty="0">
                          <a:solidFill>
                            <a:srgbClr val="000000"/>
                          </a:solidFill>
                          <a:effectLst/>
                          <a:latin typeface="+mn-lt"/>
                        </a:rPr>
                        <a:t>3.1.1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ctr"/>
                      <a:r>
                        <a:rPr lang="en-US" sz="1400" b="0" i="0" u="none" strike="noStrike" dirty="0">
                          <a:solidFill>
                            <a:srgbClr val="000000"/>
                          </a:solidFill>
                          <a:effectLst/>
                          <a:latin typeface="+mn-lt"/>
                        </a:rPr>
                        <a:t>Report on Literature and Statistics Reviewed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Fri 4/22/22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Mon 5/9/22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41419308"/>
                  </a:ext>
                </a:extLst>
              </a:tr>
              <a:tr h="581527">
                <a:tc>
                  <a:txBody>
                    <a:bodyPr/>
                    <a:lstStyle/>
                    <a:p>
                      <a:pPr algn="ctr" fontAlgn="ctr"/>
                      <a:r>
                        <a:rPr lang="en-US" sz="1400" b="0" i="0" u="none" strike="noStrike" dirty="0">
                          <a:solidFill>
                            <a:srgbClr val="000000"/>
                          </a:solidFill>
                          <a:effectLst/>
                          <a:latin typeface="+mn-lt"/>
                        </a:rPr>
                        <a:t>3.1.2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ctr"/>
                      <a:r>
                        <a:rPr lang="en-US" sz="1400" b="0" i="0" u="none" strike="noStrike" dirty="0">
                          <a:solidFill>
                            <a:srgbClr val="000000"/>
                          </a:solidFill>
                          <a:effectLst/>
                          <a:latin typeface="+mn-lt"/>
                        </a:rPr>
                        <a:t>Report on Names and Titles of Child Care Leadership Staff Consulted in Other Staff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Fri 4/22/22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Mon 5/9/22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3489378"/>
                  </a:ext>
                </a:extLst>
              </a:tr>
              <a:tr h="581527">
                <a:tc>
                  <a:txBody>
                    <a:bodyPr/>
                    <a:lstStyle/>
                    <a:p>
                      <a:pPr algn="ctr" fontAlgn="ctr"/>
                      <a:r>
                        <a:rPr lang="en-US" sz="1400" b="0" i="0" u="none" strike="noStrike" dirty="0">
                          <a:solidFill>
                            <a:srgbClr val="000000"/>
                          </a:solidFill>
                          <a:effectLst/>
                          <a:latin typeface="+mn-lt"/>
                        </a:rPr>
                        <a:t>3.1.3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ctr"/>
                      <a:r>
                        <a:rPr lang="en-US" sz="1400" b="0" i="0" u="none" strike="noStrike" dirty="0">
                          <a:solidFill>
                            <a:srgbClr val="000000"/>
                          </a:solidFill>
                          <a:effectLst/>
                          <a:latin typeface="+mn-lt"/>
                        </a:rPr>
                        <a:t>Report on Other Actions taken to Support Development of Findings and Recommendations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Fri 4/22/22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Mon 5/9/22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47919275"/>
                  </a:ext>
                </a:extLst>
              </a:tr>
              <a:tr h="290763">
                <a:tc>
                  <a:txBody>
                    <a:bodyPr/>
                    <a:lstStyle/>
                    <a:p>
                      <a:pPr algn="ctr" fontAlgn="ctr"/>
                      <a:r>
                        <a:rPr lang="en-US" sz="1400" b="0" i="0" u="none" strike="noStrike" dirty="0">
                          <a:solidFill>
                            <a:srgbClr val="000000"/>
                          </a:solidFill>
                          <a:effectLst/>
                          <a:latin typeface="+mn-lt"/>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ctr"/>
                      <a:r>
                        <a:rPr lang="en-US" sz="1400" b="0" i="0" u="none" strike="noStrike" dirty="0">
                          <a:solidFill>
                            <a:srgbClr val="000000"/>
                          </a:solidFill>
                          <a:effectLst/>
                          <a:latin typeface="+mn-lt"/>
                        </a:rPr>
                        <a:t>Submit Draft Interim Progress Report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Mon 5/9/22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Mon 5/9/22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7290735"/>
                  </a:ext>
                </a:extLst>
              </a:tr>
              <a:tr h="581527">
                <a:tc>
                  <a:txBody>
                    <a:bodyPr/>
                    <a:lstStyle/>
                    <a:p>
                      <a:pPr algn="ctr" fontAlgn="ctr"/>
                      <a:r>
                        <a:rPr lang="en-US" sz="1400" b="0" i="0" u="none" strike="noStrike" dirty="0">
                          <a:solidFill>
                            <a:srgbClr val="000000"/>
                          </a:solidFill>
                          <a:effectLst/>
                          <a:latin typeface="+mn-lt"/>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ctr"/>
                      <a:r>
                        <a:rPr lang="en-US" sz="1400" b="0" i="0" u="none" strike="noStrike" dirty="0">
                          <a:solidFill>
                            <a:srgbClr val="000000"/>
                          </a:solidFill>
                          <a:effectLst/>
                          <a:latin typeface="+mn-lt"/>
                        </a:rPr>
                        <a:t>State Reviews Draft Interim Progress Report and Provides Feedback and Changes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Tue 5/10/22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Thu 5/12/22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3974101"/>
                  </a:ext>
                </a:extLst>
              </a:tr>
              <a:tr h="290763">
                <a:tc>
                  <a:txBody>
                    <a:bodyPr/>
                    <a:lstStyle/>
                    <a:p>
                      <a:pPr algn="ctr" fontAlgn="ctr"/>
                      <a:r>
                        <a:rPr lang="en-US" sz="1400" b="0" i="0" u="none" strike="noStrike" dirty="0">
                          <a:solidFill>
                            <a:srgbClr val="000000"/>
                          </a:solidFill>
                          <a:effectLst/>
                          <a:latin typeface="+mn-lt"/>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ctr"/>
                      <a:r>
                        <a:rPr lang="en-US" sz="1400" b="0" i="0" u="none" strike="noStrike" dirty="0">
                          <a:solidFill>
                            <a:srgbClr val="000000"/>
                          </a:solidFill>
                          <a:effectLst/>
                          <a:latin typeface="+mn-lt"/>
                        </a:rPr>
                        <a:t>PCG Makes Revisions to Interim Progress Report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Fri 5/13/22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Fri 5/13/22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2951434"/>
                  </a:ext>
                </a:extLst>
              </a:tr>
              <a:tr h="290763">
                <a:tc>
                  <a:txBody>
                    <a:bodyPr/>
                    <a:lstStyle/>
                    <a:p>
                      <a:pPr algn="ctr" fontAlgn="ctr"/>
                      <a:r>
                        <a:rPr lang="en-US" sz="1400" b="0" i="0" u="none" strike="noStrike" dirty="0">
                          <a:solidFill>
                            <a:srgbClr val="000000"/>
                          </a:solidFill>
                          <a:effectLst/>
                          <a:latin typeface="+mn-lt"/>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1" i="1" u="none" strike="noStrike" dirty="0">
                          <a:solidFill>
                            <a:srgbClr val="002060"/>
                          </a:solidFill>
                          <a:effectLst/>
                          <a:latin typeface="+mn-lt"/>
                        </a:rPr>
                        <a:t> Deliverable: Submit Interim Progress Report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Thu 5/19/22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Thu 5/19/22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3502359"/>
                  </a:ext>
                </a:extLst>
              </a:tr>
              <a:tr h="581527">
                <a:tc>
                  <a:txBody>
                    <a:bodyPr/>
                    <a:lstStyle/>
                    <a:p>
                      <a:pPr algn="ctr" fontAlgn="ctr"/>
                      <a:r>
                        <a:rPr lang="en-US" sz="1400" b="0" i="0" u="none" strike="noStrike" dirty="0">
                          <a:solidFill>
                            <a:srgbClr val="000000"/>
                          </a:solidFill>
                          <a:effectLst/>
                          <a:latin typeface="+mn-lt"/>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ctr"/>
                      <a:r>
                        <a:rPr lang="en-US" sz="1400" b="0" i="0" u="none" strike="noStrike" dirty="0">
                          <a:solidFill>
                            <a:srgbClr val="000000"/>
                          </a:solidFill>
                          <a:effectLst/>
                          <a:latin typeface="+mn-lt"/>
                        </a:rPr>
                        <a:t>Present Interim Progress Report Results to the Child Care Task Force at Request of the State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Thu 5/19/22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Thu 5/19/22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1697610"/>
                  </a:ext>
                </a:extLst>
              </a:tr>
              <a:tr h="290763">
                <a:tc>
                  <a:txBody>
                    <a:bodyPr/>
                    <a:lstStyle/>
                    <a:p>
                      <a:pPr algn="ctr" fontAlgn="ctr"/>
                      <a:r>
                        <a:rPr lang="en-US" sz="1400" b="0" i="0" u="none" strike="noStrike" dirty="0">
                          <a:solidFill>
                            <a:srgbClr val="000000"/>
                          </a:solidFill>
                          <a:effectLst/>
                          <a:latin typeface="+mn-lt"/>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1" i="1" u="none" strike="noStrike" dirty="0">
                          <a:solidFill>
                            <a:srgbClr val="ED1C24"/>
                          </a:solidFill>
                          <a:effectLst/>
                          <a:latin typeface="+mn-lt"/>
                        </a:rPr>
                        <a:t> Milestone: Phase III. Complete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Thu 5/19/22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Thu 5/19/22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9808590"/>
                  </a:ext>
                </a:extLst>
              </a:tr>
            </a:tbl>
          </a:graphicData>
        </a:graphic>
      </p:graphicFrame>
      <p:sp>
        <p:nvSpPr>
          <p:cNvPr id="7" name="Arrow: Left 6">
            <a:extLst>
              <a:ext uri="{FF2B5EF4-FFF2-40B4-BE49-F238E27FC236}">
                <a16:creationId xmlns:a16="http://schemas.microsoft.com/office/drawing/2014/main" id="{8C0B9168-5B6B-4B54-84B8-07F0D56164DA}"/>
              </a:ext>
            </a:extLst>
          </p:cNvPr>
          <p:cNvSpPr/>
          <p:nvPr/>
        </p:nvSpPr>
        <p:spPr>
          <a:xfrm>
            <a:off x="10689167" y="4419600"/>
            <a:ext cx="1274233"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Deliverable 2</a:t>
            </a:r>
          </a:p>
        </p:txBody>
      </p:sp>
    </p:spTree>
    <p:extLst>
      <p:ext uri="{BB962C8B-B14F-4D97-AF65-F5344CB8AC3E}">
        <p14:creationId xmlns:p14="http://schemas.microsoft.com/office/powerpoint/2010/main" val="3801214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0CD46-13CE-4489-B45A-56C0C79656E0}"/>
              </a:ext>
            </a:extLst>
          </p:cNvPr>
          <p:cNvSpPr>
            <a:spLocks noGrp="1"/>
          </p:cNvSpPr>
          <p:nvPr>
            <p:ph type="title"/>
          </p:nvPr>
        </p:nvSpPr>
        <p:spPr/>
        <p:txBody>
          <a:bodyPr/>
          <a:lstStyle/>
          <a:p>
            <a:r>
              <a:rPr lang="en-US" dirty="0"/>
              <a:t>Project Schedule: Phase IV</a:t>
            </a:r>
          </a:p>
        </p:txBody>
      </p:sp>
      <p:sp>
        <p:nvSpPr>
          <p:cNvPr id="5" name="Slide Number Placeholder 4">
            <a:extLst>
              <a:ext uri="{FF2B5EF4-FFF2-40B4-BE49-F238E27FC236}">
                <a16:creationId xmlns:a16="http://schemas.microsoft.com/office/drawing/2014/main" id="{54CC9E22-72C2-46C4-8B8B-A5DF278A1ADC}"/>
              </a:ext>
            </a:extLst>
          </p:cNvPr>
          <p:cNvSpPr>
            <a:spLocks noGrp="1"/>
          </p:cNvSpPr>
          <p:nvPr>
            <p:ph type="sldNum" sz="quarter" idx="12"/>
          </p:nvPr>
        </p:nvSpPr>
        <p:spPr/>
        <p:txBody>
          <a:bodyPr/>
          <a:lstStyle/>
          <a:p>
            <a:fld id="{899FFD16-B25A-457E-9C72-CDC3BAF3ACB3}" type="slidenum">
              <a:rPr lang="en-US" smtClean="0"/>
              <a:t>19</a:t>
            </a:fld>
            <a:endParaRPr lang="en-US"/>
          </a:p>
        </p:txBody>
      </p:sp>
      <p:graphicFrame>
        <p:nvGraphicFramePr>
          <p:cNvPr id="6" name="Table 5">
            <a:extLst>
              <a:ext uri="{FF2B5EF4-FFF2-40B4-BE49-F238E27FC236}">
                <a16:creationId xmlns:a16="http://schemas.microsoft.com/office/drawing/2014/main" id="{FA58CA13-99FF-44F3-8519-94F559A292B0}"/>
              </a:ext>
            </a:extLst>
          </p:cNvPr>
          <p:cNvGraphicFramePr>
            <a:graphicFrameLocks noGrp="1"/>
          </p:cNvGraphicFramePr>
          <p:nvPr>
            <p:extLst>
              <p:ext uri="{D42A27DB-BD31-4B8C-83A1-F6EECF244321}">
                <p14:modId xmlns:p14="http://schemas.microsoft.com/office/powerpoint/2010/main" val="3338829626"/>
              </p:ext>
            </p:extLst>
          </p:nvPr>
        </p:nvGraphicFramePr>
        <p:xfrm>
          <a:off x="533400" y="1447800"/>
          <a:ext cx="10515601" cy="4343389"/>
        </p:xfrm>
        <a:graphic>
          <a:graphicData uri="http://schemas.openxmlformats.org/drawingml/2006/table">
            <a:tbl>
              <a:tblPr/>
              <a:tblGrid>
                <a:gridCol w="605339">
                  <a:extLst>
                    <a:ext uri="{9D8B030D-6E8A-4147-A177-3AD203B41FA5}">
                      <a16:colId xmlns:a16="http://schemas.microsoft.com/office/drawing/2014/main" val="3631899930"/>
                    </a:ext>
                  </a:extLst>
                </a:gridCol>
                <a:gridCol w="6641433">
                  <a:extLst>
                    <a:ext uri="{9D8B030D-6E8A-4147-A177-3AD203B41FA5}">
                      <a16:colId xmlns:a16="http://schemas.microsoft.com/office/drawing/2014/main" val="536419553"/>
                    </a:ext>
                  </a:extLst>
                </a:gridCol>
                <a:gridCol w="1470108">
                  <a:extLst>
                    <a:ext uri="{9D8B030D-6E8A-4147-A177-3AD203B41FA5}">
                      <a16:colId xmlns:a16="http://schemas.microsoft.com/office/drawing/2014/main" val="1882154607"/>
                    </a:ext>
                  </a:extLst>
                </a:gridCol>
                <a:gridCol w="1798721">
                  <a:extLst>
                    <a:ext uri="{9D8B030D-6E8A-4147-A177-3AD203B41FA5}">
                      <a16:colId xmlns:a16="http://schemas.microsoft.com/office/drawing/2014/main" val="303303522"/>
                    </a:ext>
                  </a:extLst>
                </a:gridCol>
              </a:tblGrid>
              <a:tr h="323063">
                <a:tc>
                  <a:txBody>
                    <a:bodyPr/>
                    <a:lstStyle/>
                    <a:p>
                      <a:pPr algn="ctr" fontAlgn="ctr"/>
                      <a:r>
                        <a:rPr lang="en-US" sz="1400" b="1" i="0" u="none" strike="noStrike" dirty="0">
                          <a:solidFill>
                            <a:schemeClr val="bg1"/>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ctr"/>
                      <a:r>
                        <a:rPr lang="en-US" sz="1400" b="1" i="0" u="none" strike="noStrike" dirty="0">
                          <a:solidFill>
                            <a:schemeClr val="bg1"/>
                          </a:solidFill>
                          <a:effectLst/>
                          <a:latin typeface="+mn-lt"/>
                        </a:rPr>
                        <a:t>Phase IV. Focus Groups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400" b="1" i="0" u="none" strike="noStrike" dirty="0">
                          <a:solidFill>
                            <a:schemeClr val="bg1"/>
                          </a:solidFill>
                          <a:effectLst/>
                          <a:latin typeface="+mn-lt"/>
                        </a:rPr>
                        <a:t>Start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400" b="1" i="0" u="none" strike="noStrike" dirty="0">
                          <a:solidFill>
                            <a:schemeClr val="bg1"/>
                          </a:solidFill>
                          <a:effectLst/>
                          <a:latin typeface="+mn-lt"/>
                        </a:rPr>
                        <a:t>End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98908392"/>
                  </a:ext>
                </a:extLst>
              </a:tr>
              <a:tr h="251270">
                <a:tc>
                  <a:txBody>
                    <a:bodyPr/>
                    <a:lstStyle/>
                    <a:p>
                      <a:pPr algn="ctr" fontAlgn="ctr"/>
                      <a:r>
                        <a:rPr lang="en-US" sz="1400" b="1" i="0" u="none" strike="noStrike" dirty="0">
                          <a:solidFill>
                            <a:srgbClr val="000000"/>
                          </a:solidFill>
                          <a:effectLst/>
                          <a:latin typeface="+mn-lt"/>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1" i="0" u="none" strike="noStrike" dirty="0">
                          <a:solidFill>
                            <a:srgbClr val="000000"/>
                          </a:solidFill>
                          <a:effectLst/>
                          <a:latin typeface="+mn-lt"/>
                        </a:rPr>
                        <a:t> Develop Focus Group Protocol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000000"/>
                          </a:solidFill>
                          <a:effectLst/>
                          <a:latin typeface="+mn-lt"/>
                        </a:rPr>
                        <a:t>Tue 5/17/22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000000"/>
                          </a:solidFill>
                          <a:effectLst/>
                          <a:latin typeface="+mn-lt"/>
                        </a:rPr>
                        <a:t>Tue 5/31/22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42980045"/>
                  </a:ext>
                </a:extLst>
              </a:tr>
              <a:tr h="753813">
                <a:tc>
                  <a:txBody>
                    <a:bodyPr/>
                    <a:lstStyle/>
                    <a:p>
                      <a:pPr algn="ctr" fontAlgn="ctr"/>
                      <a:r>
                        <a:rPr lang="en-US" sz="1400" b="0" i="0" u="none" strike="noStrike" dirty="0">
                          <a:solidFill>
                            <a:srgbClr val="000000"/>
                          </a:solidFill>
                          <a:effectLst/>
                          <a:latin typeface="+mn-lt"/>
                        </a:rPr>
                        <a:t>4.1.1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ctr"/>
                      <a:r>
                        <a:rPr lang="en-US" sz="1400" b="0" i="0" u="none" strike="noStrike" dirty="0">
                          <a:solidFill>
                            <a:srgbClr val="000000"/>
                          </a:solidFill>
                          <a:effectLst/>
                          <a:latin typeface="+mn-lt"/>
                        </a:rPr>
                        <a:t>Create Standard Agenda for Focus Groups [inc. meeting purposes; introductions and information overview; discussion topics; and key research questions]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Tue 5/17/22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Tue 5/31/22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5610449"/>
                  </a:ext>
                </a:extLst>
              </a:tr>
              <a:tr h="251270">
                <a:tc>
                  <a:txBody>
                    <a:bodyPr/>
                    <a:lstStyle/>
                    <a:p>
                      <a:pPr algn="ctr" fontAlgn="ctr"/>
                      <a:r>
                        <a:rPr lang="en-US" sz="1400" b="0" i="0" u="none" strike="noStrike" dirty="0">
                          <a:solidFill>
                            <a:srgbClr val="000000"/>
                          </a:solidFill>
                          <a:effectLst/>
                          <a:latin typeface="+mn-lt"/>
                        </a:rPr>
                        <a:t>4.1.2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ctr"/>
                      <a:r>
                        <a:rPr lang="en-US" sz="1400" b="0" i="0" u="none" strike="noStrike" dirty="0">
                          <a:solidFill>
                            <a:srgbClr val="000000"/>
                          </a:solidFill>
                          <a:effectLst/>
                          <a:latin typeface="+mn-lt"/>
                        </a:rPr>
                        <a:t>Identify Main Stakeholders and Other Stakeholders to Invite to Focus Groups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Tue 5/17/22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Tue 5/31/22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8245835"/>
                  </a:ext>
                </a:extLst>
              </a:tr>
              <a:tr h="251270">
                <a:tc>
                  <a:txBody>
                    <a:bodyPr/>
                    <a:lstStyle/>
                    <a:p>
                      <a:pPr algn="ctr" fontAlgn="ctr"/>
                      <a:r>
                        <a:rPr lang="en-US" sz="1400" b="0" i="0" u="none" strike="noStrike">
                          <a:solidFill>
                            <a:srgbClr val="000000"/>
                          </a:solidFill>
                          <a:effectLst/>
                          <a:latin typeface="+mn-lt"/>
                        </a:rPr>
                        <a:t>4.1.3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ctr"/>
                      <a:r>
                        <a:rPr lang="en-US" sz="1400" b="0" i="0" u="none" strike="noStrike" dirty="0">
                          <a:solidFill>
                            <a:srgbClr val="000000"/>
                          </a:solidFill>
                          <a:effectLst/>
                          <a:latin typeface="+mn-lt"/>
                        </a:rPr>
                        <a:t>Outline Objectives, Goals, and Measures for Focus Groups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Tue 5/17/22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Tue 5/31/22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462434"/>
                  </a:ext>
                </a:extLst>
              </a:tr>
              <a:tr h="251270">
                <a:tc>
                  <a:txBody>
                    <a:bodyPr/>
                    <a:lstStyle/>
                    <a:p>
                      <a:pPr algn="ctr" fontAlgn="ctr"/>
                      <a:r>
                        <a:rPr lang="en-US" sz="1400" b="0" i="0" u="none" strike="noStrike" dirty="0">
                          <a:solidFill>
                            <a:srgbClr val="000000"/>
                          </a:solidFill>
                          <a:effectLst/>
                          <a:latin typeface="+mn-lt"/>
                        </a:rPr>
                        <a:t>4.1.4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ctr"/>
                      <a:r>
                        <a:rPr lang="en-US" sz="1400" b="0" i="0" u="none" strike="noStrike" dirty="0">
                          <a:solidFill>
                            <a:srgbClr val="000000"/>
                          </a:solidFill>
                          <a:effectLst/>
                          <a:latin typeface="+mn-lt"/>
                        </a:rPr>
                        <a:t>Determine Locations for Focus Groups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Tue 5/17/22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Tue 5/31/22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2953508"/>
                  </a:ext>
                </a:extLst>
              </a:tr>
              <a:tr h="251270">
                <a:tc>
                  <a:txBody>
                    <a:bodyPr/>
                    <a:lstStyle/>
                    <a:p>
                      <a:pPr algn="ctr" fontAlgn="ctr"/>
                      <a:r>
                        <a:rPr lang="en-US" sz="1400" b="0" i="0" u="none" strike="noStrike" dirty="0">
                          <a:solidFill>
                            <a:srgbClr val="000000"/>
                          </a:solidFill>
                          <a:effectLst/>
                          <a:latin typeface="+mn-lt"/>
                        </a:rPr>
                        <a:t>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ctr"/>
                      <a:r>
                        <a:rPr lang="en-US" sz="1400" b="0" i="0" u="none" strike="noStrike" dirty="0">
                          <a:solidFill>
                            <a:srgbClr val="000000"/>
                          </a:solidFill>
                          <a:effectLst/>
                          <a:latin typeface="+mn-lt"/>
                        </a:rPr>
                        <a:t>Develop Accompanying Focus Group Materials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Tue 5/17/22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Tue 5/31/22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14812215"/>
                  </a:ext>
                </a:extLst>
              </a:tr>
              <a:tr h="251270">
                <a:tc>
                  <a:txBody>
                    <a:bodyPr/>
                    <a:lstStyle/>
                    <a:p>
                      <a:pPr algn="ctr" fontAlgn="ctr"/>
                      <a:r>
                        <a:rPr lang="en-US" sz="1400" b="1" i="0" u="none" strike="noStrike" dirty="0">
                          <a:solidFill>
                            <a:srgbClr val="000000"/>
                          </a:solidFill>
                          <a:effectLst/>
                          <a:latin typeface="+mn-lt"/>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1" i="0" u="none" strike="noStrike" dirty="0">
                          <a:solidFill>
                            <a:srgbClr val="000000"/>
                          </a:solidFill>
                          <a:effectLst/>
                          <a:latin typeface="+mn-lt"/>
                        </a:rPr>
                        <a:t> East Tennessee Focus Group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400" b="1" i="0" u="none" strike="noStrike" dirty="0">
                          <a:solidFill>
                            <a:srgbClr val="000000"/>
                          </a:solidFill>
                          <a:effectLst/>
                          <a:latin typeface="+mn-lt"/>
                        </a:rPr>
                        <a:t>June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en-US" sz="14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1501688"/>
                  </a:ext>
                </a:extLst>
              </a:tr>
              <a:tr h="251270">
                <a:tc>
                  <a:txBody>
                    <a:bodyPr/>
                    <a:lstStyle/>
                    <a:p>
                      <a:pPr algn="ctr" fontAlgn="ctr"/>
                      <a:r>
                        <a:rPr lang="en-US" sz="1400" b="1" i="0" u="none" strike="noStrike" dirty="0">
                          <a:solidFill>
                            <a:srgbClr val="000000"/>
                          </a:solidFill>
                          <a:effectLst/>
                          <a:latin typeface="+mn-lt"/>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1" i="0" u="none" strike="noStrike" dirty="0">
                          <a:solidFill>
                            <a:srgbClr val="000000"/>
                          </a:solidFill>
                          <a:effectLst/>
                          <a:latin typeface="+mn-lt"/>
                        </a:rPr>
                        <a:t> Middle Tennessee Focus Group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400" b="1" i="0" u="none" strike="noStrike" dirty="0">
                          <a:solidFill>
                            <a:srgbClr val="000000"/>
                          </a:solidFill>
                          <a:effectLst/>
                          <a:latin typeface="+mn-lt"/>
                        </a:rPr>
                        <a:t>July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en-US" sz="14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0633656"/>
                  </a:ext>
                </a:extLst>
              </a:tr>
              <a:tr h="251270">
                <a:tc>
                  <a:txBody>
                    <a:bodyPr/>
                    <a:lstStyle/>
                    <a:p>
                      <a:pPr algn="ctr" fontAlgn="ctr"/>
                      <a:r>
                        <a:rPr lang="en-US" sz="1400" b="1" i="0" u="none" strike="noStrike" dirty="0">
                          <a:solidFill>
                            <a:srgbClr val="000000"/>
                          </a:solidFill>
                          <a:effectLst/>
                          <a:latin typeface="+mn-lt"/>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1" i="0" u="none" strike="noStrike" dirty="0">
                          <a:solidFill>
                            <a:srgbClr val="000000"/>
                          </a:solidFill>
                          <a:effectLst/>
                          <a:latin typeface="+mn-lt"/>
                        </a:rPr>
                        <a:t> West Tennessee Focus Group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400" b="1" i="0" u="none" strike="noStrike" dirty="0">
                          <a:solidFill>
                            <a:srgbClr val="000000"/>
                          </a:solidFill>
                          <a:effectLst/>
                          <a:latin typeface="+mn-lt"/>
                        </a:rPr>
                        <a:t>August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en-US" sz="14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2032752"/>
                  </a:ext>
                </a:extLst>
              </a:tr>
              <a:tr h="251270">
                <a:tc>
                  <a:txBody>
                    <a:bodyPr/>
                    <a:lstStyle/>
                    <a:p>
                      <a:pPr algn="ctr" fontAlgn="ctr"/>
                      <a:r>
                        <a:rPr lang="en-US" sz="1400" b="0" i="0" u="none" strike="noStrike" dirty="0">
                          <a:solidFill>
                            <a:srgbClr val="000000"/>
                          </a:solidFill>
                          <a:effectLst/>
                          <a:latin typeface="+mn-lt"/>
                        </a:rPr>
                        <a:t>4.4.4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ctr"/>
                      <a:r>
                        <a:rPr lang="en-US" sz="1400" b="0" i="0" u="none" strike="noStrike" dirty="0">
                          <a:solidFill>
                            <a:srgbClr val="000000"/>
                          </a:solidFill>
                          <a:effectLst/>
                          <a:latin typeface="+mn-lt"/>
                        </a:rPr>
                        <a:t>Synthesize Notes and Results of Focus Group for Input into Final Report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Thu 6/30/22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Wed 8/10/22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3511768"/>
                  </a:ext>
                </a:extLst>
              </a:tr>
              <a:tr h="502543">
                <a:tc>
                  <a:txBody>
                    <a:bodyPr/>
                    <a:lstStyle/>
                    <a:p>
                      <a:pPr algn="ctr" fontAlgn="ctr"/>
                      <a:r>
                        <a:rPr lang="en-US" sz="1400" b="0" i="0" u="none" strike="noStrike" dirty="0">
                          <a:solidFill>
                            <a:srgbClr val="000000"/>
                          </a:solidFill>
                          <a:effectLst/>
                          <a:latin typeface="+mn-lt"/>
                        </a:rPr>
                        <a:t>4.4.5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ctr"/>
                      <a:r>
                        <a:rPr lang="en-US" sz="1400" b="0" i="0" u="none" strike="noStrike" dirty="0">
                          <a:solidFill>
                            <a:srgbClr val="000000"/>
                          </a:solidFill>
                          <a:effectLst/>
                          <a:latin typeface="+mn-lt"/>
                        </a:rPr>
                        <a:t>Submit Summary Results for Focus Group [inc. summary of meeting, attendees, time and location, and summary of discussion and results]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Thu 8/11/22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Thu 8/11/22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86190931"/>
                  </a:ext>
                </a:extLst>
              </a:tr>
              <a:tr h="251270">
                <a:tc>
                  <a:txBody>
                    <a:bodyPr/>
                    <a:lstStyle/>
                    <a:p>
                      <a:pPr algn="ctr" fontAlgn="ctr"/>
                      <a:r>
                        <a:rPr lang="en-US" sz="1400" b="0" i="0" u="none" strike="noStrike" dirty="0">
                          <a:solidFill>
                            <a:srgbClr val="000000"/>
                          </a:solidFill>
                          <a:effectLst/>
                          <a:latin typeface="+mn-lt"/>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1" i="1" u="none" strike="noStrike" dirty="0">
                          <a:solidFill>
                            <a:srgbClr val="002060"/>
                          </a:solidFill>
                          <a:effectLst/>
                          <a:latin typeface="+mn-lt"/>
                        </a:rPr>
                        <a:t> Deliverable: Compiled Focus Group Results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Thu 8/11/22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Thu 8/11/22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7169567"/>
                  </a:ext>
                </a:extLst>
              </a:tr>
              <a:tr h="251270">
                <a:tc>
                  <a:txBody>
                    <a:bodyPr/>
                    <a:lstStyle/>
                    <a:p>
                      <a:pPr algn="ctr" fontAlgn="ctr"/>
                      <a:r>
                        <a:rPr lang="en-US" sz="1400" b="0" i="0" u="none" strike="noStrike" dirty="0">
                          <a:solidFill>
                            <a:srgbClr val="000000"/>
                          </a:solidFill>
                          <a:effectLst/>
                          <a:latin typeface="+mn-lt"/>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1" i="1" u="none" strike="noStrike" dirty="0">
                          <a:solidFill>
                            <a:srgbClr val="ED1C24"/>
                          </a:solidFill>
                          <a:effectLst/>
                          <a:latin typeface="+mn-lt"/>
                        </a:rPr>
                        <a:t> Milestone: Phase IV. Complete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Thu 8/11/22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Thu 8/11/22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1943105"/>
                  </a:ext>
                </a:extLst>
              </a:tr>
            </a:tbl>
          </a:graphicData>
        </a:graphic>
      </p:graphicFrame>
      <p:sp>
        <p:nvSpPr>
          <p:cNvPr id="7" name="Arrow: Left 6">
            <a:extLst>
              <a:ext uri="{FF2B5EF4-FFF2-40B4-BE49-F238E27FC236}">
                <a16:creationId xmlns:a16="http://schemas.microsoft.com/office/drawing/2014/main" id="{AE11A9B9-8D23-491E-9F4C-BA381CA67AFF}"/>
              </a:ext>
            </a:extLst>
          </p:cNvPr>
          <p:cNvSpPr/>
          <p:nvPr/>
        </p:nvSpPr>
        <p:spPr>
          <a:xfrm>
            <a:off x="10701786" y="5067300"/>
            <a:ext cx="1261614"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Deliverable 3</a:t>
            </a:r>
          </a:p>
        </p:txBody>
      </p:sp>
    </p:spTree>
    <p:extLst>
      <p:ext uri="{BB962C8B-B14F-4D97-AF65-F5344CB8AC3E}">
        <p14:creationId xmlns:p14="http://schemas.microsoft.com/office/powerpoint/2010/main" val="3784916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icture containing person, indoor&#10;&#10;Description automatically generated">
            <a:extLst>
              <a:ext uri="{FF2B5EF4-FFF2-40B4-BE49-F238E27FC236}">
                <a16:creationId xmlns:a16="http://schemas.microsoft.com/office/drawing/2014/main" id="{D992B84D-0ECC-4AB8-8E03-81743C4B5E16}"/>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9768" r="3538"/>
          <a:stretch/>
        </p:blipFill>
        <p:spPr>
          <a:xfrm>
            <a:off x="5183188" y="0"/>
            <a:ext cx="7008812" cy="6858000"/>
          </a:xfrm>
        </p:spPr>
      </p:pic>
      <p:sp>
        <p:nvSpPr>
          <p:cNvPr id="7" name="Title 6">
            <a:extLst>
              <a:ext uri="{FF2B5EF4-FFF2-40B4-BE49-F238E27FC236}">
                <a16:creationId xmlns:a16="http://schemas.microsoft.com/office/drawing/2014/main" id="{61337F7D-8304-43D9-A184-4B6E2F154167}"/>
              </a:ext>
            </a:extLst>
          </p:cNvPr>
          <p:cNvSpPr>
            <a:spLocks noGrp="1"/>
          </p:cNvSpPr>
          <p:nvPr>
            <p:ph type="title"/>
          </p:nvPr>
        </p:nvSpPr>
        <p:spPr/>
        <p:txBody>
          <a:bodyPr/>
          <a:lstStyle/>
          <a:p>
            <a:r>
              <a:rPr lang="en-US" dirty="0"/>
              <a:t>Agenda</a:t>
            </a:r>
          </a:p>
        </p:txBody>
      </p:sp>
      <p:sp>
        <p:nvSpPr>
          <p:cNvPr id="9" name="Text Placeholder 8">
            <a:extLst>
              <a:ext uri="{FF2B5EF4-FFF2-40B4-BE49-F238E27FC236}">
                <a16:creationId xmlns:a16="http://schemas.microsoft.com/office/drawing/2014/main" id="{7E1B5FEF-4283-4798-A011-110C104AFB45}"/>
              </a:ext>
            </a:extLst>
          </p:cNvPr>
          <p:cNvSpPr>
            <a:spLocks noGrp="1"/>
          </p:cNvSpPr>
          <p:nvPr>
            <p:ph type="body" sz="half" idx="2"/>
          </p:nvPr>
        </p:nvSpPr>
        <p:spPr/>
        <p:txBody>
          <a:bodyPr/>
          <a:lstStyle/>
          <a:p>
            <a:r>
              <a:rPr lang="en-US" dirty="0"/>
              <a:t>Welcome	&amp; Intros			</a:t>
            </a:r>
            <a:r>
              <a:rPr lang="en-US" b="1" dirty="0"/>
              <a:t>3</a:t>
            </a:r>
          </a:p>
          <a:p>
            <a:r>
              <a:rPr lang="en-US" dirty="0"/>
              <a:t>About PCG			</a:t>
            </a:r>
            <a:r>
              <a:rPr lang="en-US" b="1" dirty="0"/>
              <a:t>4</a:t>
            </a:r>
          </a:p>
          <a:p>
            <a:r>
              <a:rPr lang="en-US" dirty="0"/>
              <a:t>Project Goals, Schedule		</a:t>
            </a:r>
            <a:r>
              <a:rPr lang="en-US" b="1" dirty="0"/>
              <a:t>11</a:t>
            </a:r>
          </a:p>
          <a:p>
            <a:r>
              <a:rPr lang="en-US" dirty="0"/>
              <a:t>Research Next Steps		</a:t>
            </a:r>
            <a:r>
              <a:rPr lang="en-US" b="1" dirty="0"/>
              <a:t>22</a:t>
            </a:r>
          </a:p>
        </p:txBody>
      </p:sp>
      <p:sp>
        <p:nvSpPr>
          <p:cNvPr id="3" name="Slide Number Placeholder 2">
            <a:extLst>
              <a:ext uri="{FF2B5EF4-FFF2-40B4-BE49-F238E27FC236}">
                <a16:creationId xmlns:a16="http://schemas.microsoft.com/office/drawing/2014/main" id="{FDF05237-A423-42BA-990B-1EE8E6F2C1F4}"/>
              </a:ext>
            </a:extLst>
          </p:cNvPr>
          <p:cNvSpPr>
            <a:spLocks noGrp="1"/>
          </p:cNvSpPr>
          <p:nvPr>
            <p:ph type="sldNum" sz="quarter" idx="12"/>
          </p:nvPr>
        </p:nvSpPr>
        <p:spPr/>
        <p:txBody>
          <a:bodyPr/>
          <a:lstStyle/>
          <a:p>
            <a:fld id="{899FFD16-B25A-457E-9C72-CDC3BAF3ACB3}" type="slidenum">
              <a:rPr lang="en-US" smtClean="0"/>
              <a:pPr/>
              <a:t>2</a:t>
            </a:fld>
            <a:endParaRPr lang="en-US"/>
          </a:p>
        </p:txBody>
      </p:sp>
      <p:grpSp>
        <p:nvGrpSpPr>
          <p:cNvPr id="2" name="Group 1">
            <a:extLst>
              <a:ext uri="{FF2B5EF4-FFF2-40B4-BE49-F238E27FC236}">
                <a16:creationId xmlns:a16="http://schemas.microsoft.com/office/drawing/2014/main" id="{7CD72CE1-AC66-4408-9C49-0FB24B6F320A}"/>
              </a:ext>
            </a:extLst>
          </p:cNvPr>
          <p:cNvGrpSpPr/>
          <p:nvPr/>
        </p:nvGrpSpPr>
        <p:grpSpPr>
          <a:xfrm>
            <a:off x="381725" y="6064454"/>
            <a:ext cx="11378142" cy="626074"/>
            <a:chOff x="381725" y="6064454"/>
            <a:chExt cx="11378142" cy="626074"/>
          </a:xfrm>
        </p:grpSpPr>
        <p:cxnSp>
          <p:nvCxnSpPr>
            <p:cNvPr id="13" name="Straight Connector 12">
              <a:extLst>
                <a:ext uri="{FF2B5EF4-FFF2-40B4-BE49-F238E27FC236}">
                  <a16:creationId xmlns:a16="http://schemas.microsoft.com/office/drawing/2014/main" id="{F2084993-DD49-4621-A58E-71B54D78F264}"/>
                </a:ext>
              </a:extLst>
            </p:cNvPr>
            <p:cNvCxnSpPr>
              <a:cxnSpLocks/>
            </p:cNvCxnSpPr>
            <p:nvPr/>
          </p:nvCxnSpPr>
          <p:spPr>
            <a:xfrm>
              <a:off x="381725" y="6377491"/>
              <a:ext cx="4801463"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E63EDE9A-8238-4EFB-BA77-96DB4D18BE7D}"/>
                </a:ext>
              </a:extLst>
            </p:cNvPr>
            <p:cNvGrpSpPr/>
            <p:nvPr/>
          </p:nvGrpSpPr>
          <p:grpSpPr>
            <a:xfrm>
              <a:off x="5183188" y="6064454"/>
              <a:ext cx="6576679" cy="626074"/>
              <a:chOff x="5183188" y="6064454"/>
              <a:chExt cx="6576679" cy="626074"/>
            </a:xfrm>
          </p:grpSpPr>
          <p:cxnSp>
            <p:nvCxnSpPr>
              <p:cNvPr id="14" name="Straight Connector 13">
                <a:extLst>
                  <a:ext uri="{FF2B5EF4-FFF2-40B4-BE49-F238E27FC236}">
                    <a16:creationId xmlns:a16="http://schemas.microsoft.com/office/drawing/2014/main" id="{221C7DC3-2298-4C5D-B07D-CB481894CD2A}"/>
                  </a:ext>
                </a:extLst>
              </p:cNvPr>
              <p:cNvCxnSpPr>
                <a:cxnSpLocks/>
              </p:cNvCxnSpPr>
              <p:nvPr/>
            </p:nvCxnSpPr>
            <p:spPr>
              <a:xfrm>
                <a:off x="11408569" y="6377491"/>
                <a:ext cx="3512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A774F918-E0C1-4D5C-A82F-A9F9B049D098}"/>
                  </a:ext>
                </a:extLst>
              </p:cNvPr>
              <p:cNvPicPr>
                <a:picLocks noChangeAspect="1"/>
              </p:cNvPicPr>
              <p:nvPr/>
            </p:nvPicPr>
            <p:blipFill>
              <a:blip r:embed="rId4">
                <a:alphaModFix/>
              </a:blip>
              <a:stretch>
                <a:fillRect/>
              </a:stretch>
            </p:blipFill>
            <p:spPr>
              <a:xfrm>
                <a:off x="10668000" y="6064454"/>
                <a:ext cx="626074" cy="626074"/>
              </a:xfrm>
              <a:prstGeom prst="roundRect">
                <a:avLst>
                  <a:gd name="adj" fmla="val 20396"/>
                </a:avLst>
              </a:prstGeom>
              <a:ln>
                <a:noFill/>
              </a:ln>
              <a:effectLst/>
            </p:spPr>
          </p:pic>
          <p:cxnSp>
            <p:nvCxnSpPr>
              <p:cNvPr id="19" name="Straight Connector 18">
                <a:extLst>
                  <a:ext uri="{FF2B5EF4-FFF2-40B4-BE49-F238E27FC236}">
                    <a16:creationId xmlns:a16="http://schemas.microsoft.com/office/drawing/2014/main" id="{A3318BEA-3536-4DE0-B4DD-B2A85EA8699E}"/>
                  </a:ext>
                </a:extLst>
              </p:cNvPr>
              <p:cNvCxnSpPr>
                <a:cxnSpLocks/>
              </p:cNvCxnSpPr>
              <p:nvPr/>
            </p:nvCxnSpPr>
            <p:spPr>
              <a:xfrm>
                <a:off x="5183188" y="6377491"/>
                <a:ext cx="536813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96586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0D0E6F-F915-4DD8-9D6C-C4D1BC5B9A07}"/>
              </a:ext>
            </a:extLst>
          </p:cNvPr>
          <p:cNvGraphicFramePr>
            <a:graphicFrameLocks noGrp="1"/>
          </p:cNvGraphicFramePr>
          <p:nvPr>
            <p:extLst>
              <p:ext uri="{D42A27DB-BD31-4B8C-83A1-F6EECF244321}">
                <p14:modId xmlns:p14="http://schemas.microsoft.com/office/powerpoint/2010/main" val="3899843895"/>
              </p:ext>
            </p:extLst>
          </p:nvPr>
        </p:nvGraphicFramePr>
        <p:xfrm>
          <a:off x="533400" y="1447800"/>
          <a:ext cx="10515600" cy="4394489"/>
        </p:xfrm>
        <a:graphic>
          <a:graphicData uri="http://schemas.openxmlformats.org/drawingml/2006/table">
            <a:tbl>
              <a:tblPr/>
              <a:tblGrid>
                <a:gridCol w="605339">
                  <a:extLst>
                    <a:ext uri="{9D8B030D-6E8A-4147-A177-3AD203B41FA5}">
                      <a16:colId xmlns:a16="http://schemas.microsoft.com/office/drawing/2014/main" val="1331933883"/>
                    </a:ext>
                  </a:extLst>
                </a:gridCol>
                <a:gridCol w="6641431">
                  <a:extLst>
                    <a:ext uri="{9D8B030D-6E8A-4147-A177-3AD203B41FA5}">
                      <a16:colId xmlns:a16="http://schemas.microsoft.com/office/drawing/2014/main" val="1763126285"/>
                    </a:ext>
                  </a:extLst>
                </a:gridCol>
                <a:gridCol w="1470109">
                  <a:extLst>
                    <a:ext uri="{9D8B030D-6E8A-4147-A177-3AD203B41FA5}">
                      <a16:colId xmlns:a16="http://schemas.microsoft.com/office/drawing/2014/main" val="9384999"/>
                    </a:ext>
                  </a:extLst>
                </a:gridCol>
                <a:gridCol w="1798721">
                  <a:extLst>
                    <a:ext uri="{9D8B030D-6E8A-4147-A177-3AD203B41FA5}">
                      <a16:colId xmlns:a16="http://schemas.microsoft.com/office/drawing/2014/main" val="4016778912"/>
                    </a:ext>
                  </a:extLst>
                </a:gridCol>
              </a:tblGrid>
              <a:tr h="274320">
                <a:tc>
                  <a:txBody>
                    <a:bodyPr/>
                    <a:lstStyle/>
                    <a:p>
                      <a:pPr algn="ctr" fontAlgn="ctr"/>
                      <a:r>
                        <a:rPr lang="en-US" sz="1400" b="1" i="0" u="none" strike="noStrike" dirty="0">
                          <a:solidFill>
                            <a:schemeClr val="bg1"/>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ctr"/>
                      <a:r>
                        <a:rPr lang="en-US" sz="1400" b="1" i="0" u="none" strike="noStrike" dirty="0">
                          <a:solidFill>
                            <a:schemeClr val="bg1"/>
                          </a:solidFill>
                          <a:effectLst/>
                          <a:latin typeface="+mn-lt"/>
                        </a:rPr>
                        <a:t>Phase V. Final Report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400" b="1" i="0" u="none" strike="noStrike" dirty="0">
                          <a:solidFill>
                            <a:schemeClr val="bg1"/>
                          </a:solidFill>
                          <a:effectLst/>
                          <a:latin typeface="+mn-lt"/>
                        </a:rPr>
                        <a:t>Start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400" b="1" i="0" u="none" strike="noStrike" dirty="0">
                          <a:solidFill>
                            <a:schemeClr val="bg1"/>
                          </a:solidFill>
                          <a:effectLst/>
                          <a:latin typeface="+mn-lt"/>
                        </a:rPr>
                        <a:t>End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382368301"/>
                  </a:ext>
                </a:extLst>
              </a:tr>
              <a:tr h="223221">
                <a:tc>
                  <a:txBody>
                    <a:bodyPr/>
                    <a:lstStyle/>
                    <a:p>
                      <a:pPr algn="ctr" fontAlgn="ctr"/>
                      <a:r>
                        <a:rPr lang="en-US" sz="1400" b="1" i="0" u="none" strike="noStrike" dirty="0">
                          <a:solidFill>
                            <a:srgbClr val="000000"/>
                          </a:solidFill>
                          <a:effectLst/>
                          <a:latin typeface="+mn-lt"/>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1" i="0" u="none" strike="noStrike" dirty="0">
                          <a:solidFill>
                            <a:srgbClr val="000000"/>
                          </a:solidFill>
                          <a:effectLst/>
                          <a:latin typeface="+mn-lt"/>
                        </a:rPr>
                        <a:t> Draft Final Report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mn-lt"/>
                        </a:rPr>
                        <a:t>Fri 8/12/22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mn-lt"/>
                        </a:rPr>
                        <a:t>Fri 10/7/22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09820614"/>
                  </a:ext>
                </a:extLst>
              </a:tr>
              <a:tr h="375508">
                <a:tc>
                  <a:txBody>
                    <a:bodyPr/>
                    <a:lstStyle/>
                    <a:p>
                      <a:pPr algn="ctr" fontAlgn="ctr"/>
                      <a:r>
                        <a:rPr lang="en-US" sz="1400" b="0" i="0" u="none" strike="noStrike" dirty="0">
                          <a:solidFill>
                            <a:srgbClr val="000000"/>
                          </a:solidFill>
                          <a:effectLst/>
                          <a:latin typeface="+mn-lt"/>
                        </a:rPr>
                        <a:t>5.1.1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ctr"/>
                      <a:r>
                        <a:rPr lang="en-US" sz="1400" b="0" i="0" u="none" strike="noStrike" dirty="0">
                          <a:solidFill>
                            <a:srgbClr val="000000"/>
                          </a:solidFill>
                          <a:effectLst/>
                          <a:latin typeface="+mn-lt"/>
                        </a:rPr>
                        <a:t>Develop Executive Summary of Findings and Recommendations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Fri 8/12/22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Fri 10/7/22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4578554"/>
                  </a:ext>
                </a:extLst>
              </a:tr>
              <a:tr h="375508">
                <a:tc>
                  <a:txBody>
                    <a:bodyPr/>
                    <a:lstStyle/>
                    <a:p>
                      <a:pPr algn="ctr" fontAlgn="ctr"/>
                      <a:r>
                        <a:rPr lang="en-US" sz="1400" b="0" i="0" u="none" strike="noStrike" dirty="0">
                          <a:solidFill>
                            <a:srgbClr val="000000"/>
                          </a:solidFill>
                          <a:effectLst/>
                          <a:latin typeface="+mn-lt"/>
                        </a:rPr>
                        <a:t>5.1.2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ctr"/>
                      <a:r>
                        <a:rPr lang="en-US" sz="1400" b="0" i="0" u="none" strike="noStrike" dirty="0">
                          <a:solidFill>
                            <a:srgbClr val="000000"/>
                          </a:solidFill>
                          <a:effectLst/>
                          <a:latin typeface="+mn-lt"/>
                        </a:rPr>
                        <a:t>Include Information and Data that Support Findings and Recommendations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Fri 8/12/22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Fri 10/7/22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37418852"/>
                  </a:ext>
                </a:extLst>
              </a:tr>
              <a:tr h="751016">
                <a:tc>
                  <a:txBody>
                    <a:bodyPr/>
                    <a:lstStyle/>
                    <a:p>
                      <a:pPr algn="ctr" fontAlgn="ctr"/>
                      <a:r>
                        <a:rPr lang="en-US" sz="1400" b="0" i="0" u="none" strike="noStrike" dirty="0">
                          <a:solidFill>
                            <a:srgbClr val="000000"/>
                          </a:solidFill>
                          <a:effectLst/>
                          <a:latin typeface="+mn-lt"/>
                        </a:rPr>
                        <a:t>5.1.3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ctr"/>
                      <a:r>
                        <a:rPr lang="en-US" sz="1400" b="0" i="0" u="none" strike="noStrike" dirty="0">
                          <a:solidFill>
                            <a:srgbClr val="000000"/>
                          </a:solidFill>
                          <a:effectLst/>
                          <a:latin typeface="+mn-lt"/>
                        </a:rPr>
                        <a:t>Provide Findings and Conclusions about Child Care Needs in Tennessee [inc. short, medium, and long-term impacts of COVID-19 on Demand and Availability of Child Care in Tennessee]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Fri 8/12/22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Fri 10/7/22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8417018"/>
                  </a:ext>
                </a:extLst>
              </a:tr>
              <a:tr h="446442">
                <a:tc>
                  <a:txBody>
                    <a:bodyPr/>
                    <a:lstStyle/>
                    <a:p>
                      <a:pPr algn="ctr" fontAlgn="ctr"/>
                      <a:r>
                        <a:rPr lang="en-US" sz="1400" b="0" i="0" u="none" strike="noStrike" dirty="0">
                          <a:solidFill>
                            <a:srgbClr val="000000"/>
                          </a:solidFill>
                          <a:effectLst/>
                          <a:latin typeface="+mn-lt"/>
                        </a:rPr>
                        <a:t>5.1.4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ctr"/>
                      <a:r>
                        <a:rPr lang="en-US" sz="1400" b="0" i="0" u="none" strike="noStrike" dirty="0">
                          <a:solidFill>
                            <a:srgbClr val="000000"/>
                          </a:solidFill>
                          <a:effectLst/>
                          <a:latin typeface="+mn-lt"/>
                        </a:rPr>
                        <a:t>Develop Strategic Action Plan with Specific Recommendations and Proposed Action Steps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Fri 8/12/22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Fri 10/7/22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4858586"/>
                  </a:ext>
                </a:extLst>
              </a:tr>
              <a:tr h="223221">
                <a:tc>
                  <a:txBody>
                    <a:bodyPr/>
                    <a:lstStyle/>
                    <a:p>
                      <a:pPr algn="ctr" fontAlgn="ctr"/>
                      <a:r>
                        <a:rPr lang="en-US" sz="1400" b="0" i="0" u="none" strike="noStrike" dirty="0">
                          <a:solidFill>
                            <a:srgbClr val="000000"/>
                          </a:solidFill>
                          <a:effectLst/>
                          <a:latin typeface="+mn-lt"/>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0" i="0" u="none" strike="noStrike" dirty="0">
                          <a:solidFill>
                            <a:srgbClr val="000000"/>
                          </a:solidFill>
                          <a:effectLst/>
                          <a:latin typeface="+mn-lt"/>
                        </a:rPr>
                        <a:t> Submit Draft Final Report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Fri 10/7/22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Fri 10/7/22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1160851"/>
                  </a:ext>
                </a:extLst>
              </a:tr>
              <a:tr h="375508">
                <a:tc>
                  <a:txBody>
                    <a:bodyPr/>
                    <a:lstStyle/>
                    <a:p>
                      <a:pPr algn="ctr" fontAlgn="ctr"/>
                      <a:r>
                        <a:rPr lang="en-US" sz="1400" b="0" i="0" u="none" strike="noStrike" dirty="0">
                          <a:solidFill>
                            <a:srgbClr val="000000"/>
                          </a:solidFill>
                          <a:effectLst/>
                          <a:latin typeface="+mn-lt"/>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0" i="0" u="none" strike="noStrike" dirty="0">
                          <a:solidFill>
                            <a:srgbClr val="000000"/>
                          </a:solidFill>
                          <a:effectLst/>
                          <a:latin typeface="+mn-lt"/>
                        </a:rPr>
                        <a:t> State Reviews Draft Final Report and Provides Feedback and Changes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Mon 10/10/22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Fri 10/21/22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99048034"/>
                  </a:ext>
                </a:extLst>
              </a:tr>
              <a:tr h="375508">
                <a:tc>
                  <a:txBody>
                    <a:bodyPr/>
                    <a:lstStyle/>
                    <a:p>
                      <a:pPr algn="ctr" fontAlgn="ctr"/>
                      <a:r>
                        <a:rPr lang="en-US" sz="1400" b="0" i="0" u="none" strike="noStrike" dirty="0">
                          <a:solidFill>
                            <a:srgbClr val="000000"/>
                          </a:solidFill>
                          <a:effectLst/>
                          <a:latin typeface="+mn-lt"/>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0" i="0" u="none" strike="noStrike" dirty="0">
                          <a:solidFill>
                            <a:srgbClr val="000000"/>
                          </a:solidFill>
                          <a:effectLst/>
                          <a:latin typeface="+mn-lt"/>
                        </a:rPr>
                        <a:t> PCG Makes Revisions to Final Report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Mon 10/24/22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mn-lt"/>
                        </a:rPr>
                        <a:t>Mon 10/31/22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8694348"/>
                  </a:ext>
                </a:extLst>
              </a:tr>
              <a:tr h="375508">
                <a:tc>
                  <a:txBody>
                    <a:bodyPr/>
                    <a:lstStyle/>
                    <a:p>
                      <a:pPr algn="ctr" fontAlgn="ctr"/>
                      <a:r>
                        <a:rPr lang="en-US" sz="1400" b="0" i="0" u="none" strike="noStrike" dirty="0">
                          <a:solidFill>
                            <a:srgbClr val="000000"/>
                          </a:solidFill>
                          <a:effectLst/>
                          <a:latin typeface="+mn-lt"/>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1" i="1" u="none" strike="noStrike" dirty="0">
                          <a:solidFill>
                            <a:srgbClr val="002060"/>
                          </a:solidFill>
                          <a:effectLst/>
                          <a:latin typeface="+mn-lt"/>
                        </a:rPr>
                        <a:t> Deliverable: Submit Final Report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Mon 10/31/22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Mon 10/31/22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89623792"/>
                  </a:ext>
                </a:extLst>
              </a:tr>
              <a:tr h="375508">
                <a:tc>
                  <a:txBody>
                    <a:bodyPr/>
                    <a:lstStyle/>
                    <a:p>
                      <a:pPr algn="ctr" fontAlgn="ctr"/>
                      <a:r>
                        <a:rPr lang="en-US" sz="1400" b="0" i="0" u="none" strike="noStrike" dirty="0">
                          <a:solidFill>
                            <a:srgbClr val="000000"/>
                          </a:solidFill>
                          <a:effectLst/>
                          <a:latin typeface="+mn-lt"/>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0" i="0" u="none" strike="noStrike" dirty="0">
                          <a:solidFill>
                            <a:srgbClr val="000000"/>
                          </a:solidFill>
                          <a:effectLst/>
                          <a:latin typeface="+mn-lt"/>
                        </a:rPr>
                        <a:t> Present Final Report Results to the Child Care Task Force at Request of the State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Thu 11/17/22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Thu 11/17/22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8304391"/>
                  </a:ext>
                </a:extLst>
              </a:tr>
              <a:tr h="223221">
                <a:tc>
                  <a:txBody>
                    <a:bodyPr/>
                    <a:lstStyle/>
                    <a:p>
                      <a:pPr algn="ctr" fontAlgn="ctr"/>
                      <a:r>
                        <a:rPr lang="en-US" sz="1400" b="0" i="0" u="none" strike="noStrike" dirty="0">
                          <a:solidFill>
                            <a:srgbClr val="000000"/>
                          </a:solidFill>
                          <a:effectLst/>
                          <a:latin typeface="+mn-lt"/>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1" i="1" u="none" strike="noStrike" dirty="0">
                          <a:solidFill>
                            <a:srgbClr val="ED1C24"/>
                          </a:solidFill>
                          <a:effectLst/>
                          <a:latin typeface="+mn-lt"/>
                        </a:rPr>
                        <a:t> Milestone: Phase V. Complete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Thu 11/17/22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mn-lt"/>
                        </a:rPr>
                        <a:t>Thu 11/17/22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97897254"/>
                  </a:ext>
                </a:extLst>
              </a:tr>
            </a:tbl>
          </a:graphicData>
        </a:graphic>
      </p:graphicFrame>
      <p:sp>
        <p:nvSpPr>
          <p:cNvPr id="2" name="Title 1">
            <a:extLst>
              <a:ext uri="{FF2B5EF4-FFF2-40B4-BE49-F238E27FC236}">
                <a16:creationId xmlns:a16="http://schemas.microsoft.com/office/drawing/2014/main" id="{389F67C4-67CD-4183-A79D-B68D890BDE5A}"/>
              </a:ext>
            </a:extLst>
          </p:cNvPr>
          <p:cNvSpPr>
            <a:spLocks noGrp="1"/>
          </p:cNvSpPr>
          <p:nvPr>
            <p:ph type="title"/>
          </p:nvPr>
        </p:nvSpPr>
        <p:spPr/>
        <p:txBody>
          <a:bodyPr/>
          <a:lstStyle/>
          <a:p>
            <a:r>
              <a:rPr lang="en-US" dirty="0"/>
              <a:t>Project Schedule: Phase V</a:t>
            </a:r>
          </a:p>
        </p:txBody>
      </p:sp>
      <p:sp>
        <p:nvSpPr>
          <p:cNvPr id="5" name="Slide Number Placeholder 4">
            <a:extLst>
              <a:ext uri="{FF2B5EF4-FFF2-40B4-BE49-F238E27FC236}">
                <a16:creationId xmlns:a16="http://schemas.microsoft.com/office/drawing/2014/main" id="{44D653F7-497F-4541-B9CA-A58C93C77E1A}"/>
              </a:ext>
            </a:extLst>
          </p:cNvPr>
          <p:cNvSpPr>
            <a:spLocks noGrp="1"/>
          </p:cNvSpPr>
          <p:nvPr>
            <p:ph type="sldNum" sz="quarter" idx="12"/>
          </p:nvPr>
        </p:nvSpPr>
        <p:spPr/>
        <p:txBody>
          <a:bodyPr/>
          <a:lstStyle/>
          <a:p>
            <a:fld id="{899FFD16-B25A-457E-9C72-CDC3BAF3ACB3}" type="slidenum">
              <a:rPr lang="en-US" smtClean="0"/>
              <a:t>20</a:t>
            </a:fld>
            <a:endParaRPr lang="en-US"/>
          </a:p>
        </p:txBody>
      </p:sp>
      <p:sp>
        <p:nvSpPr>
          <p:cNvPr id="7" name="Arrow: Left 6">
            <a:extLst>
              <a:ext uri="{FF2B5EF4-FFF2-40B4-BE49-F238E27FC236}">
                <a16:creationId xmlns:a16="http://schemas.microsoft.com/office/drawing/2014/main" id="{B0FBF0DD-CC59-4E51-B719-BB6AA87DF6A6}"/>
              </a:ext>
            </a:extLst>
          </p:cNvPr>
          <p:cNvSpPr/>
          <p:nvPr/>
        </p:nvSpPr>
        <p:spPr>
          <a:xfrm>
            <a:off x="10701786" y="4749800"/>
            <a:ext cx="1261614"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Deliverable 4</a:t>
            </a:r>
          </a:p>
        </p:txBody>
      </p:sp>
    </p:spTree>
    <p:extLst>
      <p:ext uri="{BB962C8B-B14F-4D97-AF65-F5344CB8AC3E}">
        <p14:creationId xmlns:p14="http://schemas.microsoft.com/office/powerpoint/2010/main" val="3671209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6D175-874E-44D6-A31D-4F8CC601E55C}"/>
              </a:ext>
            </a:extLst>
          </p:cNvPr>
          <p:cNvSpPr>
            <a:spLocks noGrp="1"/>
          </p:cNvSpPr>
          <p:nvPr>
            <p:ph type="title"/>
          </p:nvPr>
        </p:nvSpPr>
        <p:spPr/>
        <p:txBody>
          <a:bodyPr/>
          <a:lstStyle/>
          <a:p>
            <a:r>
              <a:rPr lang="en-US" dirty="0"/>
              <a:t>Phase V: Final Report</a:t>
            </a:r>
          </a:p>
        </p:txBody>
      </p:sp>
      <p:sp>
        <p:nvSpPr>
          <p:cNvPr id="4" name="Footer Placeholder 3">
            <a:extLst>
              <a:ext uri="{FF2B5EF4-FFF2-40B4-BE49-F238E27FC236}">
                <a16:creationId xmlns:a16="http://schemas.microsoft.com/office/drawing/2014/main" id="{D6ECD36A-2D18-462F-95E5-EFFA6A5F0B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ED91F7-0FB2-4DB2-9F69-12AFB35C2C72}"/>
              </a:ext>
            </a:extLst>
          </p:cNvPr>
          <p:cNvSpPr>
            <a:spLocks noGrp="1"/>
          </p:cNvSpPr>
          <p:nvPr>
            <p:ph type="sldNum" sz="quarter" idx="12"/>
          </p:nvPr>
        </p:nvSpPr>
        <p:spPr/>
        <p:txBody>
          <a:bodyPr/>
          <a:lstStyle/>
          <a:p>
            <a:fld id="{899FFD16-B25A-457E-9C72-CDC3BAF3ACB3}" type="slidenum">
              <a:rPr lang="en-US" smtClean="0"/>
              <a:t>21</a:t>
            </a:fld>
            <a:endParaRPr lang="en-US"/>
          </a:p>
        </p:txBody>
      </p:sp>
      <p:sp>
        <p:nvSpPr>
          <p:cNvPr id="6" name="Content Placeholder 2">
            <a:extLst>
              <a:ext uri="{FF2B5EF4-FFF2-40B4-BE49-F238E27FC236}">
                <a16:creationId xmlns:a16="http://schemas.microsoft.com/office/drawing/2014/main" id="{9B8DDC37-CD9A-413D-B4A1-99306D381944}"/>
              </a:ext>
            </a:extLst>
          </p:cNvPr>
          <p:cNvSpPr>
            <a:spLocks noGrp="1"/>
          </p:cNvSpPr>
          <p:nvPr>
            <p:ph idx="1"/>
          </p:nvPr>
        </p:nvSpPr>
        <p:spPr>
          <a:xfrm>
            <a:off x="457200" y="1600200"/>
            <a:ext cx="11334750" cy="4576763"/>
          </a:xfrm>
        </p:spPr>
        <p:txBody>
          <a:bodyPr/>
          <a:lstStyle/>
          <a:p>
            <a:r>
              <a:rPr lang="en-US" sz="2400" dirty="0">
                <a:solidFill>
                  <a:srgbClr val="00186E"/>
                </a:solidFill>
              </a:rPr>
              <a:t>The final report should include:</a:t>
            </a:r>
          </a:p>
          <a:p>
            <a:pPr marL="342900" marR="0" lvl="0" indent="-342900" algn="just">
              <a:lnSpc>
                <a:spcPct val="107000"/>
              </a:lnSpc>
              <a:spcBef>
                <a:spcPts val="600"/>
              </a:spcBef>
              <a:spcAft>
                <a:spcPts val="0"/>
              </a:spcAft>
              <a:buFont typeface="Symbol" panose="05050102010706020507" pitchFamily="18" charset="2"/>
              <a:buChar char=""/>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91440" lvl="0" indent="-342900" algn="just">
              <a:lnSpc>
                <a:spcPct val="107000"/>
              </a:lnSpc>
              <a:spcBef>
                <a:spcPts val="600"/>
              </a:spcBef>
              <a:spcAft>
                <a:spcPts val="0"/>
              </a:spcAft>
              <a:buFont typeface="+mj-lt"/>
              <a:buAutoNum type="arabicPeriod"/>
              <a:tabLst>
                <a:tab pos="762000" algn="l"/>
                <a:tab pos="762635"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An executive summary of findings and recommendations</a:t>
            </a:r>
          </a:p>
          <a:p>
            <a:pPr marL="342900" marR="91440" lvl="0" indent="-342900" algn="just">
              <a:lnSpc>
                <a:spcPct val="107000"/>
              </a:lnSpc>
              <a:spcBef>
                <a:spcPts val="600"/>
              </a:spcBef>
              <a:spcAft>
                <a:spcPts val="0"/>
              </a:spcAft>
              <a:buFont typeface="+mj-lt"/>
              <a:buAutoNum type="arabicPeriod"/>
              <a:tabLst>
                <a:tab pos="762000" algn="l"/>
                <a:tab pos="762635"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Information and data to support PCG findings and recommendations</a:t>
            </a:r>
          </a:p>
          <a:p>
            <a:pPr marL="342900" marR="91440" lvl="0" indent="-342900" algn="just">
              <a:lnSpc>
                <a:spcPct val="107000"/>
              </a:lnSpc>
              <a:spcBef>
                <a:spcPts val="600"/>
              </a:spcBef>
              <a:spcAft>
                <a:spcPts val="0"/>
              </a:spcAft>
              <a:buFont typeface="+mj-lt"/>
              <a:buAutoNum type="arabicPeriod"/>
              <a:tabLst>
                <a:tab pos="762000" algn="l"/>
                <a:tab pos="762635"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Findings and conclusions about the child care needs in Tennessee, including the short, medium, and long-term impacts of COVID-19 on the demand for and availability of child care in the State </a:t>
            </a:r>
          </a:p>
          <a:p>
            <a:pPr marL="342900" marR="91440" lvl="0" indent="-342900" algn="just">
              <a:lnSpc>
                <a:spcPct val="107000"/>
              </a:lnSpc>
              <a:spcBef>
                <a:spcPts val="600"/>
              </a:spcBef>
              <a:spcAft>
                <a:spcPts val="0"/>
              </a:spcAft>
              <a:buFont typeface="+mj-lt"/>
              <a:buAutoNum type="arabicPeriod"/>
              <a:tabLst>
                <a:tab pos="762000" algn="l"/>
                <a:tab pos="762635"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 strategic action plan with specific recommendations: to support the existing network of child care providers; to increase the supply of high quality, affordable, and accessible child care; to address the challenges of quality, affordability, and accessibility of child care; to more effectively use public resources to address those challenges; to build partnerships between governments and businesses to create motivation and participation for business to address employee child care needs; to streamline coordination between Tennessee state departments and offices to develop solutions to child care; and legislative actions necessary to implement this plan.</a:t>
            </a:r>
          </a:p>
          <a:p>
            <a:endParaRPr lang="en-US" dirty="0"/>
          </a:p>
        </p:txBody>
      </p:sp>
      <p:pic>
        <p:nvPicPr>
          <p:cNvPr id="7" name="Graphic 6" descr="Document with solid fill">
            <a:extLst>
              <a:ext uri="{FF2B5EF4-FFF2-40B4-BE49-F238E27FC236}">
                <a16:creationId xmlns:a16="http://schemas.microsoft.com/office/drawing/2014/main" id="{6B0EFBB2-DD5A-4E27-9D03-498D87EFEA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4653" y="1448332"/>
            <a:ext cx="914400" cy="914400"/>
          </a:xfrm>
          <a:prstGeom prst="rect">
            <a:avLst/>
          </a:prstGeom>
        </p:spPr>
      </p:pic>
    </p:spTree>
    <p:extLst>
      <p:ext uri="{BB962C8B-B14F-4D97-AF65-F5344CB8AC3E}">
        <p14:creationId xmlns:p14="http://schemas.microsoft.com/office/powerpoint/2010/main" val="2076427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E769E4F-7961-41AB-970E-FD041BE7CC4C}"/>
              </a:ext>
            </a:extLst>
          </p:cNvPr>
          <p:cNvSpPr>
            <a:spLocks noGrp="1"/>
          </p:cNvSpPr>
          <p:nvPr>
            <p:ph type="title"/>
          </p:nvPr>
        </p:nvSpPr>
        <p:spPr/>
        <p:txBody>
          <a:bodyPr/>
          <a:lstStyle/>
          <a:p>
            <a:r>
              <a:rPr lang="en-US" dirty="0"/>
              <a:t>Research Team Next Steps</a:t>
            </a:r>
          </a:p>
        </p:txBody>
      </p:sp>
      <p:sp>
        <p:nvSpPr>
          <p:cNvPr id="7" name="Text Placeholder 6">
            <a:extLst>
              <a:ext uri="{FF2B5EF4-FFF2-40B4-BE49-F238E27FC236}">
                <a16:creationId xmlns:a16="http://schemas.microsoft.com/office/drawing/2014/main" id="{0C5CA26A-7498-48E7-8FDA-CC353D6BF749}"/>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1F86B52D-737F-4B35-BA0E-620523CC0C8B}"/>
              </a:ext>
            </a:extLst>
          </p:cNvPr>
          <p:cNvSpPr>
            <a:spLocks noGrp="1"/>
          </p:cNvSpPr>
          <p:nvPr>
            <p:ph type="sldNum" sz="quarter" idx="4294967295"/>
          </p:nvPr>
        </p:nvSpPr>
        <p:spPr>
          <a:xfrm>
            <a:off x="11809413" y="6392863"/>
            <a:ext cx="382587" cy="365125"/>
          </a:xfrm>
        </p:spPr>
        <p:txBody>
          <a:bodyPr/>
          <a:lstStyle/>
          <a:p>
            <a:fld id="{899FFD16-B25A-457E-9C72-CDC3BAF3ACB3}" type="slidenum">
              <a:rPr lang="en-US" smtClean="0"/>
              <a:t>22</a:t>
            </a:fld>
            <a:endParaRPr lang="en-US"/>
          </a:p>
        </p:txBody>
      </p:sp>
    </p:spTree>
    <p:extLst>
      <p:ext uri="{BB962C8B-B14F-4D97-AF65-F5344CB8AC3E}">
        <p14:creationId xmlns:p14="http://schemas.microsoft.com/office/powerpoint/2010/main" val="4115641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7E098-F5E8-4CC4-9CAF-762A1453D176}"/>
              </a:ext>
            </a:extLst>
          </p:cNvPr>
          <p:cNvSpPr>
            <a:spLocks noGrp="1"/>
          </p:cNvSpPr>
          <p:nvPr>
            <p:ph type="title"/>
          </p:nvPr>
        </p:nvSpPr>
        <p:spPr/>
        <p:txBody>
          <a:bodyPr/>
          <a:lstStyle/>
          <a:p>
            <a:r>
              <a:rPr lang="en-US" dirty="0"/>
              <a:t>Research Protocol </a:t>
            </a:r>
          </a:p>
        </p:txBody>
      </p:sp>
      <p:sp>
        <p:nvSpPr>
          <p:cNvPr id="5" name="Slide Number Placeholder 4">
            <a:extLst>
              <a:ext uri="{FF2B5EF4-FFF2-40B4-BE49-F238E27FC236}">
                <a16:creationId xmlns:a16="http://schemas.microsoft.com/office/drawing/2014/main" id="{7D598F50-1DC3-42E9-9FB0-1F505F83FDC1}"/>
              </a:ext>
            </a:extLst>
          </p:cNvPr>
          <p:cNvSpPr>
            <a:spLocks noGrp="1"/>
          </p:cNvSpPr>
          <p:nvPr>
            <p:ph type="sldNum" sz="quarter" idx="12"/>
          </p:nvPr>
        </p:nvSpPr>
        <p:spPr/>
        <p:txBody>
          <a:bodyPr/>
          <a:lstStyle/>
          <a:p>
            <a:fld id="{899FFD16-B25A-457E-9C72-CDC3BAF3ACB3}" type="slidenum">
              <a:rPr lang="en-US" smtClean="0"/>
              <a:t>23</a:t>
            </a:fld>
            <a:endParaRPr lang="en-US"/>
          </a:p>
        </p:txBody>
      </p:sp>
      <p:sp>
        <p:nvSpPr>
          <p:cNvPr id="8" name="TextBox 7">
            <a:extLst>
              <a:ext uri="{FF2B5EF4-FFF2-40B4-BE49-F238E27FC236}">
                <a16:creationId xmlns:a16="http://schemas.microsoft.com/office/drawing/2014/main" id="{5291A60E-1230-4B2C-8D87-66A8F4E4DE08}"/>
              </a:ext>
            </a:extLst>
          </p:cNvPr>
          <p:cNvSpPr txBox="1"/>
          <p:nvPr/>
        </p:nvSpPr>
        <p:spPr>
          <a:xfrm>
            <a:off x="457200" y="1447800"/>
            <a:ext cx="5029200" cy="4247317"/>
          </a:xfrm>
          <a:prstGeom prst="rect">
            <a:avLst/>
          </a:prstGeom>
          <a:noFill/>
        </p:spPr>
        <p:txBody>
          <a:bodyPr wrap="square" rtlCol="0">
            <a:spAutoFit/>
          </a:bodyPr>
          <a:lstStyle/>
          <a:p>
            <a:r>
              <a:rPr lang="en-US" b="1" dirty="0">
                <a:solidFill>
                  <a:schemeClr val="accent2"/>
                </a:solidFill>
              </a:rPr>
              <a:t>Purpose</a:t>
            </a:r>
          </a:p>
          <a:p>
            <a:pPr marL="285750" indent="-285750">
              <a:buFont typeface="Arial" panose="020B0604020202020204" pitchFamily="34" charset="0"/>
              <a:buChar char="•"/>
            </a:pPr>
            <a:r>
              <a:rPr lang="en-US" dirty="0"/>
              <a:t>To ensure ethical research practices for all participants </a:t>
            </a:r>
          </a:p>
          <a:p>
            <a:pPr marL="285750" indent="-285750">
              <a:buFont typeface="Arial" panose="020B0604020202020204" pitchFamily="34" charset="0"/>
              <a:buChar char="•"/>
            </a:pPr>
            <a:r>
              <a:rPr lang="en-US" dirty="0"/>
              <a:t>To inform all interview participants that their responses may be used in publicly consumed documents</a:t>
            </a:r>
          </a:p>
          <a:p>
            <a:pPr marL="285750" indent="-285750">
              <a:buFont typeface="Arial" panose="020B0604020202020204" pitchFamily="34" charset="0"/>
              <a:buChar char="•"/>
            </a:pPr>
            <a:r>
              <a:rPr lang="en-US" dirty="0"/>
              <a:t>To provide transparency and integrity to the process of data collection</a:t>
            </a:r>
          </a:p>
          <a:p>
            <a:pPr marL="285750" indent="-285750">
              <a:buFont typeface="Arial" panose="020B0604020202020204" pitchFamily="34" charset="0"/>
              <a:buChar char="•"/>
            </a:pPr>
            <a:endParaRPr lang="en-US" dirty="0"/>
          </a:p>
          <a:p>
            <a:r>
              <a:rPr lang="en-US" b="1" dirty="0">
                <a:solidFill>
                  <a:schemeClr val="accent2"/>
                </a:solidFill>
              </a:rPr>
              <a:t>Who</a:t>
            </a:r>
          </a:p>
          <a:p>
            <a:pPr marL="285750" indent="-285750">
              <a:buFont typeface="Arial" panose="020B0604020202020204" pitchFamily="34" charset="0"/>
              <a:buChar char="•"/>
            </a:pPr>
            <a:r>
              <a:rPr lang="en-US" dirty="0"/>
              <a:t>Any participant in an interview, focus group, and/or any research activities conducted by PCG associated with this project (including, but not limited to any state official(s), stakeholder(s), or other persons of interest) </a:t>
            </a:r>
          </a:p>
        </p:txBody>
      </p:sp>
      <p:pic>
        <p:nvPicPr>
          <p:cNvPr id="9" name="Picture 8">
            <a:extLst>
              <a:ext uri="{FF2B5EF4-FFF2-40B4-BE49-F238E27FC236}">
                <a16:creationId xmlns:a16="http://schemas.microsoft.com/office/drawing/2014/main" id="{4BE5846E-896E-451F-8B75-E64B6529E5C3}"/>
              </a:ext>
            </a:extLst>
          </p:cNvPr>
          <p:cNvPicPr>
            <a:picLocks noChangeAspect="1"/>
          </p:cNvPicPr>
          <p:nvPr/>
        </p:nvPicPr>
        <p:blipFill>
          <a:blip r:embed="rId2"/>
          <a:stretch>
            <a:fillRect/>
          </a:stretch>
        </p:blipFill>
        <p:spPr>
          <a:xfrm>
            <a:off x="5876715" y="685800"/>
            <a:ext cx="5562600" cy="5105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13755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BC3E0-C012-44EF-865F-037BE4A323C5}"/>
              </a:ext>
            </a:extLst>
          </p:cNvPr>
          <p:cNvSpPr>
            <a:spLocks noGrp="1"/>
          </p:cNvSpPr>
          <p:nvPr>
            <p:ph type="title"/>
          </p:nvPr>
        </p:nvSpPr>
        <p:spPr/>
        <p:txBody>
          <a:bodyPr/>
          <a:lstStyle/>
          <a:p>
            <a:r>
              <a:rPr lang="en-US" dirty="0"/>
              <a:t>Research Next Steps: Brainstorming Reminder</a:t>
            </a:r>
          </a:p>
        </p:txBody>
      </p:sp>
      <p:sp>
        <p:nvSpPr>
          <p:cNvPr id="6" name="Content Placeholder 5">
            <a:extLst>
              <a:ext uri="{FF2B5EF4-FFF2-40B4-BE49-F238E27FC236}">
                <a16:creationId xmlns:a16="http://schemas.microsoft.com/office/drawing/2014/main" id="{73547CE2-12D9-40F6-A675-0AB7DF4FC598}"/>
              </a:ext>
            </a:extLst>
          </p:cNvPr>
          <p:cNvSpPr>
            <a:spLocks noGrp="1"/>
          </p:cNvSpPr>
          <p:nvPr>
            <p:ph sz="half" idx="1"/>
          </p:nvPr>
        </p:nvSpPr>
        <p:spPr>
          <a:xfrm>
            <a:off x="470482" y="1371600"/>
            <a:ext cx="5701718" cy="5022028"/>
          </a:xfrm>
        </p:spPr>
        <p:txBody>
          <a:bodyPr>
            <a:normAutofit fontScale="85000" lnSpcReduction="20000"/>
          </a:bodyPr>
          <a:lstStyle/>
          <a:p>
            <a:pPr marL="342900" marR="0" lvl="0" indent="-342900">
              <a:lnSpc>
                <a:spcPct val="115000"/>
              </a:lnSpc>
              <a:spcBef>
                <a:spcPts val="0"/>
              </a:spcBef>
              <a:spcAft>
                <a:spcPts val="0"/>
              </a:spcAft>
              <a:buFont typeface="+mj-lt"/>
              <a:buAutoNum type="arabicPeriod"/>
            </a:pPr>
            <a:r>
              <a:rPr lang="en-US" b="1" dirty="0">
                <a:effectLst/>
                <a:ea typeface="Calibri" panose="020F0502020204030204" pitchFamily="34" charset="0"/>
                <a:cs typeface="Times New Roman" panose="02020603050405020304" pitchFamily="18" charset="0"/>
              </a:rPr>
              <a:t>Current State/Gaps of Current System (SWOT)</a:t>
            </a:r>
            <a:endParaRPr lang="en-US" dirty="0">
              <a:effectLst/>
              <a:ea typeface="Calibri" panose="020F0502020204030204" pitchFamily="34" charset="0"/>
              <a:cs typeface="Times New Roman" panose="02020603050405020304" pitchFamily="18" charset="0"/>
            </a:endParaRPr>
          </a:p>
          <a:p>
            <a:pPr marL="1028700" lvl="1" indent="-342900">
              <a:lnSpc>
                <a:spcPct val="115000"/>
              </a:lnSpc>
              <a:spcBef>
                <a:spcPts val="0"/>
              </a:spcBef>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A Day in the Life</a:t>
            </a:r>
          </a:p>
          <a:p>
            <a:pPr marL="1028700" lvl="1" indent="-342900">
              <a:lnSpc>
                <a:spcPct val="115000"/>
              </a:lnSpc>
              <a:spcBef>
                <a:spcPts val="0"/>
              </a:spcBef>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What are the barriers?</a:t>
            </a:r>
          </a:p>
          <a:p>
            <a:pPr marL="342900" marR="0" lvl="0" indent="-342900">
              <a:lnSpc>
                <a:spcPct val="115000"/>
              </a:lnSpc>
              <a:spcBef>
                <a:spcPts val="0"/>
              </a:spcBef>
              <a:spcAft>
                <a:spcPts val="0"/>
              </a:spcAft>
              <a:buFont typeface="+mj-lt"/>
              <a:buAutoNum type="arabicPeriod"/>
            </a:pPr>
            <a:r>
              <a:rPr lang="en-US" b="1" dirty="0">
                <a:effectLst/>
                <a:ea typeface="Calibri" panose="020F0502020204030204" pitchFamily="34" charset="0"/>
                <a:cs typeface="Times New Roman" panose="02020603050405020304" pitchFamily="18" charset="0"/>
              </a:rPr>
              <a:t>Well Defined Deliverables</a:t>
            </a:r>
            <a:endParaRPr lang="en-US" dirty="0">
              <a:effectLst/>
              <a:ea typeface="Calibri" panose="020F0502020204030204" pitchFamily="34" charset="0"/>
              <a:cs typeface="Times New Roman" panose="02020603050405020304" pitchFamily="18" charset="0"/>
            </a:endParaRPr>
          </a:p>
          <a:p>
            <a:pPr marL="1028700" lvl="1" indent="-342900">
              <a:lnSpc>
                <a:spcPct val="115000"/>
              </a:lnSpc>
              <a:spcBef>
                <a:spcPts val="0"/>
              </a:spcBef>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Outcomes Desired</a:t>
            </a:r>
          </a:p>
          <a:p>
            <a:pPr lvl="2">
              <a:lnSpc>
                <a:spcPct val="115000"/>
              </a:lnSpc>
              <a:spcBef>
                <a:spcPts val="0"/>
              </a:spcBef>
            </a:pPr>
            <a:r>
              <a:rPr lang="en-US" sz="1400" dirty="0">
                <a:effectLst/>
                <a:ea typeface="Calibri" panose="020F0502020204030204" pitchFamily="34" charset="0"/>
                <a:cs typeface="Times New Roman" panose="02020603050405020304" pitchFamily="18" charset="0"/>
              </a:rPr>
              <a:t>What things do we need?</a:t>
            </a:r>
          </a:p>
          <a:p>
            <a:pPr lvl="3">
              <a:lnSpc>
                <a:spcPct val="115000"/>
              </a:lnSpc>
              <a:spcBef>
                <a:spcPts val="0"/>
              </a:spcBef>
              <a:buFont typeface="Courier New" panose="02070309020205020404" pitchFamily="49" charset="0"/>
              <a:buChar char="o"/>
            </a:pPr>
            <a:r>
              <a:rPr lang="en-US" sz="1400" dirty="0">
                <a:effectLst/>
                <a:ea typeface="Calibri" panose="020F0502020204030204" pitchFamily="34" charset="0"/>
                <a:cs typeface="Times New Roman" panose="02020603050405020304" pitchFamily="18" charset="0"/>
              </a:rPr>
              <a:t>More providers</a:t>
            </a:r>
          </a:p>
          <a:p>
            <a:pPr lvl="3">
              <a:lnSpc>
                <a:spcPct val="115000"/>
              </a:lnSpc>
              <a:spcBef>
                <a:spcPts val="0"/>
              </a:spcBef>
              <a:buFont typeface="Courier New" panose="02070309020205020404" pitchFamily="49" charset="0"/>
              <a:buChar char="o"/>
            </a:pPr>
            <a:r>
              <a:rPr lang="en-US" sz="1400" dirty="0">
                <a:effectLst/>
                <a:ea typeface="Calibri" panose="020F0502020204030204" pitchFamily="34" charset="0"/>
                <a:cs typeface="Times New Roman" panose="02020603050405020304" pitchFamily="18" charset="0"/>
              </a:rPr>
              <a:t>Affordable care</a:t>
            </a:r>
            <a:endParaRPr lang="en-US" sz="1300" dirty="0">
              <a:effectLst/>
              <a:ea typeface="Calibri" panose="020F0502020204030204" pitchFamily="34" charset="0"/>
              <a:cs typeface="Times New Roman" panose="02020603050405020304" pitchFamily="18" charset="0"/>
            </a:endParaRPr>
          </a:p>
          <a:p>
            <a:pPr lvl="3">
              <a:lnSpc>
                <a:spcPct val="115000"/>
              </a:lnSpc>
              <a:spcBef>
                <a:spcPts val="0"/>
              </a:spcBef>
              <a:buFont typeface="Courier New" panose="02070309020205020404" pitchFamily="49" charset="0"/>
              <a:buChar char="o"/>
            </a:pPr>
            <a:r>
              <a:rPr lang="en-US" sz="1400" dirty="0">
                <a:effectLst/>
                <a:ea typeface="Calibri" panose="020F0502020204030204" pitchFamily="34" charset="0"/>
                <a:cs typeface="Times New Roman" panose="02020603050405020304" pitchFamily="18" charset="0"/>
              </a:rPr>
              <a:t>Quality care</a:t>
            </a:r>
          </a:p>
          <a:p>
            <a:pPr lvl="3">
              <a:lnSpc>
                <a:spcPct val="115000"/>
              </a:lnSpc>
              <a:spcBef>
                <a:spcPts val="0"/>
              </a:spcBef>
              <a:buFont typeface="Courier New" panose="02070309020205020404" pitchFamily="49" charset="0"/>
              <a:buChar char="o"/>
            </a:pPr>
            <a:r>
              <a:rPr lang="en-US" sz="1400" dirty="0">
                <a:effectLst/>
                <a:ea typeface="Calibri" panose="020F0502020204030204" pitchFamily="34" charset="0"/>
                <a:cs typeface="Times New Roman" panose="02020603050405020304" pitchFamily="18" charset="0"/>
              </a:rPr>
              <a:t>Better dispersion/availability of care</a:t>
            </a:r>
          </a:p>
          <a:p>
            <a:pPr lvl="3">
              <a:lnSpc>
                <a:spcPct val="115000"/>
              </a:lnSpc>
              <a:spcBef>
                <a:spcPts val="0"/>
              </a:spcBef>
              <a:buFont typeface="Courier New" panose="02070309020205020404" pitchFamily="49" charset="0"/>
              <a:buChar char="o"/>
            </a:pPr>
            <a:r>
              <a:rPr lang="en-US" sz="1400" dirty="0">
                <a:ea typeface="Calibri" panose="020F0502020204030204" pitchFamily="34" charset="0"/>
                <a:cs typeface="Times New Roman" panose="02020603050405020304" pitchFamily="18" charset="0"/>
              </a:rPr>
              <a:t>Taskforce challenges</a:t>
            </a:r>
            <a:endParaRPr lang="en-US" sz="1400" dirty="0">
              <a:effectLst/>
              <a:ea typeface="Calibri" panose="020F0502020204030204" pitchFamily="34" charset="0"/>
              <a:cs typeface="Times New Roman" panose="02020603050405020304" pitchFamily="18" charset="0"/>
            </a:endParaRPr>
          </a:p>
          <a:p>
            <a:pPr lvl="2">
              <a:lnSpc>
                <a:spcPct val="115000"/>
              </a:lnSpc>
              <a:spcBef>
                <a:spcPts val="0"/>
              </a:spcBef>
            </a:pPr>
            <a:r>
              <a:rPr lang="en-US" sz="1400" dirty="0">
                <a:effectLst/>
                <a:ea typeface="Calibri" panose="020F0502020204030204" pitchFamily="34" charset="0"/>
                <a:cs typeface="Times New Roman" panose="02020603050405020304" pitchFamily="18" charset="0"/>
              </a:rPr>
              <a:t>Inventory barriers</a:t>
            </a:r>
          </a:p>
          <a:p>
            <a:pPr lvl="3">
              <a:lnSpc>
                <a:spcPct val="115000"/>
              </a:lnSpc>
              <a:spcBef>
                <a:spcPts val="0"/>
              </a:spcBef>
              <a:buFont typeface="Courier New" panose="02070309020205020404" pitchFamily="49" charset="0"/>
              <a:buChar char="o"/>
            </a:pPr>
            <a:r>
              <a:rPr lang="en-US" sz="1400" dirty="0">
                <a:effectLst/>
                <a:ea typeface="Calibri" panose="020F0502020204030204" pitchFamily="34" charset="0"/>
                <a:cs typeface="Times New Roman" panose="02020603050405020304" pitchFamily="18" charset="0"/>
              </a:rPr>
              <a:t>Access</a:t>
            </a:r>
          </a:p>
          <a:p>
            <a:pPr lvl="3">
              <a:lnSpc>
                <a:spcPct val="115000"/>
              </a:lnSpc>
              <a:spcBef>
                <a:spcPts val="0"/>
              </a:spcBef>
              <a:buFont typeface="Courier New" panose="02070309020205020404" pitchFamily="49" charset="0"/>
              <a:buChar char="o"/>
            </a:pPr>
            <a:r>
              <a:rPr lang="en-US" sz="1400" dirty="0">
                <a:effectLst/>
                <a:ea typeface="Calibri" panose="020F0502020204030204" pitchFamily="34" charset="0"/>
                <a:cs typeface="Times New Roman" panose="02020603050405020304" pitchFamily="18" charset="0"/>
              </a:rPr>
              <a:t>Affordability</a:t>
            </a:r>
            <a:r>
              <a:rPr lang="en-US" sz="1300" dirty="0">
                <a:effectLst/>
                <a:ea typeface="Calibri" panose="020F0502020204030204" pitchFamily="34" charset="0"/>
                <a:cs typeface="Times New Roman" panose="02020603050405020304" pitchFamily="18" charset="0"/>
              </a:rPr>
              <a:t> </a:t>
            </a:r>
          </a:p>
          <a:p>
            <a:pPr lvl="3">
              <a:lnSpc>
                <a:spcPct val="115000"/>
              </a:lnSpc>
              <a:spcBef>
                <a:spcPts val="0"/>
              </a:spcBef>
              <a:buFont typeface="Courier New" panose="02070309020205020404" pitchFamily="49" charset="0"/>
              <a:buChar char="o"/>
            </a:pPr>
            <a:r>
              <a:rPr lang="en-US" sz="1400" dirty="0">
                <a:effectLst/>
                <a:ea typeface="Calibri" panose="020F0502020204030204" pitchFamily="34" charset="0"/>
                <a:cs typeface="Times New Roman" panose="02020603050405020304" pitchFamily="18" charset="0"/>
              </a:rPr>
              <a:t>Quality</a:t>
            </a:r>
          </a:p>
          <a:p>
            <a:pPr marL="342900" marR="0" lvl="0" indent="-342900">
              <a:lnSpc>
                <a:spcPct val="115000"/>
              </a:lnSpc>
              <a:spcBef>
                <a:spcPts val="0"/>
              </a:spcBef>
              <a:spcAft>
                <a:spcPts val="0"/>
              </a:spcAft>
              <a:buFont typeface="+mj-lt"/>
              <a:buAutoNum type="arabicPeriod"/>
            </a:pPr>
            <a:r>
              <a:rPr lang="en-US" b="1" dirty="0">
                <a:effectLst/>
                <a:ea typeface="Calibri" panose="020F0502020204030204" pitchFamily="34" charset="0"/>
                <a:cs typeface="Times New Roman" panose="02020603050405020304" pitchFamily="18" charset="0"/>
              </a:rPr>
              <a:t>Accurate Data Landscape </a:t>
            </a:r>
            <a:endParaRPr lang="en-US" dirty="0">
              <a:effectLst/>
              <a:ea typeface="Calibri" panose="020F0502020204030204" pitchFamily="34" charset="0"/>
              <a:cs typeface="Times New Roman" panose="02020603050405020304" pitchFamily="18" charset="0"/>
            </a:endParaRPr>
          </a:p>
          <a:p>
            <a:pPr marL="1028700" lvl="1" indent="-342900">
              <a:lnSpc>
                <a:spcPct val="115000"/>
              </a:lnSpc>
              <a:spcBef>
                <a:spcPts val="0"/>
              </a:spcBef>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Basic understanding of regulation landscape</a:t>
            </a:r>
          </a:p>
          <a:p>
            <a:pPr marL="1028700" lvl="1" indent="-342900">
              <a:lnSpc>
                <a:spcPct val="115000"/>
              </a:lnSpc>
              <a:spcBef>
                <a:spcPts val="0"/>
              </a:spcBef>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Resources/funding stream analysis</a:t>
            </a:r>
          </a:p>
          <a:p>
            <a:pPr lvl="2">
              <a:lnSpc>
                <a:spcPct val="115000"/>
              </a:lnSpc>
              <a:spcBef>
                <a:spcPts val="0"/>
              </a:spcBef>
            </a:pPr>
            <a:r>
              <a:rPr lang="en-US" sz="1400" dirty="0">
                <a:effectLst/>
                <a:ea typeface="Calibri" panose="020F0502020204030204" pitchFamily="34" charset="0"/>
                <a:cs typeface="Times New Roman" panose="02020603050405020304" pitchFamily="18" charset="0"/>
              </a:rPr>
              <a:t>Current allocations</a:t>
            </a:r>
          </a:p>
          <a:p>
            <a:pPr marL="342900" marR="0" lvl="0" indent="-342900">
              <a:lnSpc>
                <a:spcPct val="115000"/>
              </a:lnSpc>
              <a:spcBef>
                <a:spcPts val="0"/>
              </a:spcBef>
              <a:spcAft>
                <a:spcPts val="0"/>
              </a:spcAft>
              <a:buFont typeface="+mj-lt"/>
              <a:buAutoNum type="arabicPeriod"/>
            </a:pPr>
            <a:r>
              <a:rPr lang="en-US" b="1" dirty="0">
                <a:effectLst/>
                <a:ea typeface="Calibri" panose="020F0502020204030204" pitchFamily="34" charset="0"/>
                <a:cs typeface="Times New Roman" panose="02020603050405020304" pitchFamily="18" charset="0"/>
              </a:rPr>
              <a:t>Process to Guide Taskforce to Solutions</a:t>
            </a:r>
            <a:endParaRPr lang="en-US"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b="1" dirty="0">
                <a:effectLst/>
                <a:ea typeface="Calibri" panose="020F0502020204030204" pitchFamily="34" charset="0"/>
                <a:cs typeface="Times New Roman" panose="02020603050405020304" pitchFamily="18" charset="0"/>
              </a:rPr>
              <a:t>Standard Definitions</a:t>
            </a:r>
            <a:endParaRPr lang="en-US" dirty="0">
              <a:effectLst/>
              <a:ea typeface="Calibri" panose="020F0502020204030204" pitchFamily="34" charset="0"/>
              <a:cs typeface="Times New Roman" panose="02020603050405020304" pitchFamily="18" charset="0"/>
            </a:endParaRPr>
          </a:p>
          <a:p>
            <a:pPr marL="1028700" lvl="1" indent="-342900">
              <a:lnSpc>
                <a:spcPct val="115000"/>
              </a:lnSpc>
              <a:spcBef>
                <a:spcPts val="0"/>
              </a:spcBef>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Define “Childcare”</a:t>
            </a:r>
          </a:p>
          <a:p>
            <a:pPr marL="1028700" lvl="1" indent="-342900">
              <a:lnSpc>
                <a:spcPct val="115000"/>
              </a:lnSpc>
              <a:spcBef>
                <a:spcPts val="0"/>
              </a:spcBef>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Definition of access, affordability, and quality</a:t>
            </a:r>
          </a:p>
          <a:p>
            <a:pPr marL="342900" marR="0" lvl="0" indent="-342900">
              <a:lnSpc>
                <a:spcPct val="115000"/>
              </a:lnSpc>
              <a:spcBef>
                <a:spcPts val="0"/>
              </a:spcBef>
              <a:spcAft>
                <a:spcPts val="0"/>
              </a:spcAft>
              <a:buFont typeface="+mj-lt"/>
              <a:buAutoNum type="arabicPeriod"/>
            </a:pPr>
            <a:r>
              <a:rPr lang="en-US" b="1" dirty="0">
                <a:effectLst/>
                <a:ea typeface="Calibri" panose="020F0502020204030204" pitchFamily="34" charset="0"/>
                <a:cs typeface="Times New Roman" panose="02020603050405020304" pitchFamily="18" charset="0"/>
              </a:rPr>
              <a:t>Access</a:t>
            </a:r>
            <a:endParaRPr lang="en-US" dirty="0">
              <a:effectLst/>
              <a:ea typeface="Calibri" panose="020F0502020204030204" pitchFamily="34" charset="0"/>
              <a:cs typeface="Times New Roman" panose="02020603050405020304" pitchFamily="18" charset="0"/>
            </a:endParaRPr>
          </a:p>
          <a:p>
            <a:pPr marL="1028700" lvl="1" indent="-342900">
              <a:lnSpc>
                <a:spcPct val="115000"/>
              </a:lnSpc>
              <a:spcBef>
                <a:spcPts val="0"/>
              </a:spcBef>
              <a:spcAft>
                <a:spcPts val="100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Because if CC services don’t exist, affordability and quality don’t matter</a:t>
            </a:r>
          </a:p>
          <a:p>
            <a:endParaRPr lang="en-US" dirty="0"/>
          </a:p>
        </p:txBody>
      </p:sp>
      <p:sp>
        <p:nvSpPr>
          <p:cNvPr id="5" name="Slide Number Placeholder 4">
            <a:extLst>
              <a:ext uri="{FF2B5EF4-FFF2-40B4-BE49-F238E27FC236}">
                <a16:creationId xmlns:a16="http://schemas.microsoft.com/office/drawing/2014/main" id="{3319B4E8-3C95-4C5D-8E12-E3A1285598D9}"/>
              </a:ext>
            </a:extLst>
          </p:cNvPr>
          <p:cNvSpPr>
            <a:spLocks noGrp="1"/>
          </p:cNvSpPr>
          <p:nvPr>
            <p:ph type="sldNum" sz="quarter" idx="12"/>
          </p:nvPr>
        </p:nvSpPr>
        <p:spPr/>
        <p:txBody>
          <a:bodyPr/>
          <a:lstStyle/>
          <a:p>
            <a:fld id="{899FFD16-B25A-457E-9C72-CDC3BAF3ACB3}" type="slidenum">
              <a:rPr lang="en-US" smtClean="0">
                <a:latin typeface="+mn-lt"/>
              </a:rPr>
              <a:t>24</a:t>
            </a:fld>
            <a:endParaRPr lang="en-US">
              <a:latin typeface="+mn-lt"/>
            </a:endParaRPr>
          </a:p>
        </p:txBody>
      </p:sp>
      <p:sp>
        <p:nvSpPr>
          <p:cNvPr id="8" name="Content Placeholder 6">
            <a:extLst>
              <a:ext uri="{FF2B5EF4-FFF2-40B4-BE49-F238E27FC236}">
                <a16:creationId xmlns:a16="http://schemas.microsoft.com/office/drawing/2014/main" id="{68BC1702-59E9-4E31-AD12-1961D0715E1C}"/>
              </a:ext>
            </a:extLst>
          </p:cNvPr>
          <p:cNvSpPr>
            <a:spLocks noGrp="1"/>
          </p:cNvSpPr>
          <p:nvPr>
            <p:ph sz="half" idx="2"/>
          </p:nvPr>
        </p:nvSpPr>
        <p:spPr>
          <a:xfrm>
            <a:off x="6629401" y="1371600"/>
            <a:ext cx="5162908" cy="4576763"/>
          </a:xfrm>
        </p:spPr>
        <p:txBody>
          <a:bodyPr>
            <a:normAutofit fontScale="85000" lnSpcReduction="20000"/>
          </a:bodyPr>
          <a:lstStyle/>
          <a:p>
            <a:pPr marL="342900" marR="0" lvl="0" indent="-342900">
              <a:lnSpc>
                <a:spcPct val="115000"/>
              </a:lnSpc>
              <a:spcBef>
                <a:spcPts val="0"/>
              </a:spcBef>
              <a:spcAft>
                <a:spcPts val="0"/>
              </a:spcAft>
              <a:buFont typeface="+mj-lt"/>
              <a:buAutoNum type="arabicPeriod"/>
            </a:pPr>
            <a:r>
              <a:rPr lang="en-US" b="1" dirty="0">
                <a:effectLst/>
                <a:ea typeface="Calibri" panose="020F0502020204030204" pitchFamily="34" charset="0"/>
                <a:cs typeface="Times New Roman" panose="02020603050405020304" pitchFamily="18" charset="0"/>
              </a:rPr>
              <a:t>Quality</a:t>
            </a:r>
            <a:endParaRPr lang="en-US" dirty="0">
              <a:effectLst/>
              <a:ea typeface="Calibri" panose="020F0502020204030204" pitchFamily="34" charset="0"/>
              <a:cs typeface="Times New Roman" panose="02020603050405020304" pitchFamily="18" charset="0"/>
            </a:endParaRPr>
          </a:p>
          <a:p>
            <a:pPr marL="1028700" lvl="1" indent="-342900">
              <a:lnSpc>
                <a:spcPct val="115000"/>
              </a:lnSpc>
              <a:spcBef>
                <a:spcPts val="0"/>
              </a:spcBef>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QRIS System</a:t>
            </a:r>
          </a:p>
          <a:p>
            <a:pPr lvl="2">
              <a:lnSpc>
                <a:spcPct val="115000"/>
              </a:lnSpc>
              <a:spcBef>
                <a:spcPts val="0"/>
              </a:spcBef>
            </a:pPr>
            <a:r>
              <a:rPr lang="en-US" sz="1400" dirty="0">
                <a:effectLst/>
                <a:ea typeface="Calibri" panose="020F0502020204030204" pitchFamily="34" charset="0"/>
                <a:cs typeface="Times New Roman" panose="02020603050405020304" pitchFamily="18" charset="0"/>
              </a:rPr>
              <a:t>Quality monitoring accountability</a:t>
            </a:r>
          </a:p>
          <a:p>
            <a:pPr marL="1028700" lvl="1" indent="-342900">
              <a:lnSpc>
                <a:spcPct val="115000"/>
              </a:lnSpc>
              <a:spcBef>
                <a:spcPts val="0"/>
              </a:spcBef>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The cost of quality</a:t>
            </a:r>
          </a:p>
          <a:p>
            <a:pPr marL="1028700" lvl="1" indent="-342900">
              <a:lnSpc>
                <a:spcPct val="115000"/>
              </a:lnSpc>
              <a:spcBef>
                <a:spcPts val="0"/>
              </a:spcBef>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Importance of ECE for children</a:t>
            </a:r>
          </a:p>
          <a:p>
            <a:pPr marL="342900" marR="0" lvl="0" indent="-342900">
              <a:lnSpc>
                <a:spcPct val="115000"/>
              </a:lnSpc>
              <a:spcBef>
                <a:spcPts val="0"/>
              </a:spcBef>
              <a:spcAft>
                <a:spcPts val="0"/>
              </a:spcAft>
              <a:buFont typeface="+mj-lt"/>
              <a:buAutoNum type="arabicPeriod"/>
            </a:pPr>
            <a:r>
              <a:rPr lang="en-US" b="1" dirty="0">
                <a:effectLst/>
                <a:ea typeface="Calibri" panose="020F0502020204030204" pitchFamily="34" charset="0"/>
                <a:cs typeface="Times New Roman" panose="02020603050405020304" pitchFamily="18" charset="0"/>
              </a:rPr>
              <a:t>Childcare Business Model and Industry</a:t>
            </a:r>
            <a:endParaRPr lang="en-US" dirty="0">
              <a:effectLst/>
              <a:ea typeface="Calibri" panose="020F0502020204030204" pitchFamily="34" charset="0"/>
              <a:cs typeface="Times New Roman" panose="02020603050405020304" pitchFamily="18" charset="0"/>
            </a:endParaRPr>
          </a:p>
          <a:p>
            <a:pPr marL="1028700" lvl="1" indent="-342900">
              <a:lnSpc>
                <a:spcPct val="115000"/>
              </a:lnSpc>
              <a:spcBef>
                <a:spcPts val="0"/>
              </a:spcBef>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Affordability</a:t>
            </a:r>
          </a:p>
          <a:p>
            <a:pPr marL="1028700" lvl="1" indent="-342900">
              <a:lnSpc>
                <a:spcPct val="115000"/>
              </a:lnSpc>
              <a:spcBef>
                <a:spcPts val="0"/>
              </a:spcBef>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Business partnerships</a:t>
            </a:r>
          </a:p>
          <a:p>
            <a:pPr marL="1028700" lvl="1" indent="-342900">
              <a:lnSpc>
                <a:spcPct val="115000"/>
              </a:lnSpc>
              <a:spcBef>
                <a:spcPts val="0"/>
              </a:spcBef>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Childcare supply &amp; demand/current state</a:t>
            </a:r>
          </a:p>
          <a:p>
            <a:pPr marL="1028700" lvl="1" indent="-342900">
              <a:lnSpc>
                <a:spcPct val="115000"/>
              </a:lnSpc>
              <a:spcBef>
                <a:spcPts val="0"/>
              </a:spcBef>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How to elevate childcare workers to a profession</a:t>
            </a:r>
          </a:p>
          <a:p>
            <a:pPr marL="1028700" lvl="1" indent="-342900">
              <a:lnSpc>
                <a:spcPct val="115000"/>
              </a:lnSpc>
              <a:spcBef>
                <a:spcPts val="0"/>
              </a:spcBef>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Support(s) for childcare industry</a:t>
            </a:r>
          </a:p>
          <a:p>
            <a:pPr marL="342900" marR="0" lvl="0" indent="-342900">
              <a:lnSpc>
                <a:spcPct val="115000"/>
              </a:lnSpc>
              <a:spcBef>
                <a:spcPts val="0"/>
              </a:spcBef>
              <a:spcAft>
                <a:spcPts val="0"/>
              </a:spcAft>
              <a:buFont typeface="+mj-lt"/>
              <a:buAutoNum type="arabicPeriod"/>
            </a:pPr>
            <a:r>
              <a:rPr lang="en-US" b="1" dirty="0">
                <a:effectLst/>
                <a:ea typeface="Calibri" panose="020F0502020204030204" pitchFamily="34" charset="0"/>
                <a:cs typeface="Times New Roman" panose="02020603050405020304" pitchFamily="18" charset="0"/>
              </a:rPr>
              <a:t>ECE workforce pipeline</a:t>
            </a:r>
            <a:endParaRPr lang="en-US"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b="1" dirty="0">
                <a:effectLst/>
                <a:ea typeface="Calibri" panose="020F0502020204030204" pitchFamily="34" charset="0"/>
                <a:cs typeface="Times New Roman" panose="02020603050405020304" pitchFamily="18" charset="0"/>
              </a:rPr>
              <a:t>Focus Group Diversity</a:t>
            </a:r>
            <a:endParaRPr lang="en-US" dirty="0">
              <a:effectLst/>
              <a:ea typeface="Calibri" panose="020F0502020204030204" pitchFamily="34" charset="0"/>
              <a:cs typeface="Times New Roman" panose="02020603050405020304" pitchFamily="18" charset="0"/>
            </a:endParaRPr>
          </a:p>
          <a:p>
            <a:pPr marL="1028700" lvl="1" indent="-342900">
              <a:lnSpc>
                <a:spcPct val="115000"/>
              </a:lnSpc>
              <a:spcBef>
                <a:spcPts val="0"/>
              </a:spcBef>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Economic and geographical location</a:t>
            </a:r>
          </a:p>
          <a:p>
            <a:pPr marL="342900" marR="0" lvl="0" indent="-342900">
              <a:lnSpc>
                <a:spcPct val="115000"/>
              </a:lnSpc>
              <a:spcBef>
                <a:spcPts val="0"/>
              </a:spcBef>
              <a:spcAft>
                <a:spcPts val="0"/>
              </a:spcAft>
              <a:buFont typeface="+mj-lt"/>
              <a:buAutoNum type="arabicPeriod"/>
            </a:pPr>
            <a:r>
              <a:rPr lang="en-US" b="1" dirty="0">
                <a:effectLst/>
                <a:ea typeface="Calibri" panose="020F0502020204030204" pitchFamily="34" charset="0"/>
                <a:cs typeface="Times New Roman" panose="02020603050405020304" pitchFamily="18" charset="0"/>
              </a:rPr>
              <a:t>Best practices</a:t>
            </a:r>
            <a:endParaRPr lang="en-US" dirty="0">
              <a:effectLst/>
              <a:ea typeface="Calibri" panose="020F0502020204030204" pitchFamily="34" charset="0"/>
              <a:cs typeface="Times New Roman" panose="02020603050405020304" pitchFamily="18" charset="0"/>
            </a:endParaRPr>
          </a:p>
          <a:p>
            <a:pPr marL="1028700" lvl="1" indent="-342900">
              <a:lnSpc>
                <a:spcPct val="115000"/>
              </a:lnSpc>
              <a:spcBef>
                <a:spcPts val="0"/>
              </a:spcBef>
              <a:spcAft>
                <a:spcPts val="100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Possibilities for collaboration to serve all children</a:t>
            </a:r>
          </a:p>
          <a:p>
            <a:endParaRPr lang="en-US" dirty="0"/>
          </a:p>
        </p:txBody>
      </p:sp>
      <p:pic>
        <p:nvPicPr>
          <p:cNvPr id="10" name="Graphic 9" descr="Head with gears with solid fill">
            <a:extLst>
              <a:ext uri="{FF2B5EF4-FFF2-40B4-BE49-F238E27FC236}">
                <a16:creationId xmlns:a16="http://schemas.microsoft.com/office/drawing/2014/main" id="{4F3E75BD-14ED-467A-AA04-5D6E1654AE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34400" y="5029200"/>
            <a:ext cx="914400" cy="914400"/>
          </a:xfrm>
          <a:prstGeom prst="rect">
            <a:avLst/>
          </a:prstGeom>
        </p:spPr>
      </p:pic>
    </p:spTree>
    <p:extLst>
      <p:ext uri="{BB962C8B-B14F-4D97-AF65-F5344CB8AC3E}">
        <p14:creationId xmlns:p14="http://schemas.microsoft.com/office/powerpoint/2010/main" val="2958788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41114-9916-4B5C-976F-28059E9413B2}"/>
              </a:ext>
            </a:extLst>
          </p:cNvPr>
          <p:cNvSpPr>
            <a:spLocks noGrp="1"/>
          </p:cNvSpPr>
          <p:nvPr>
            <p:ph type="title"/>
          </p:nvPr>
        </p:nvSpPr>
        <p:spPr/>
        <p:txBody>
          <a:bodyPr/>
          <a:lstStyle/>
          <a:p>
            <a:r>
              <a:rPr lang="en-US" dirty="0"/>
              <a:t>Research Next Steps: Future State Reminder</a:t>
            </a:r>
          </a:p>
        </p:txBody>
      </p:sp>
      <p:sp>
        <p:nvSpPr>
          <p:cNvPr id="6" name="Content Placeholder 5">
            <a:extLst>
              <a:ext uri="{FF2B5EF4-FFF2-40B4-BE49-F238E27FC236}">
                <a16:creationId xmlns:a16="http://schemas.microsoft.com/office/drawing/2014/main" id="{65F6502E-9DD0-449B-AB2A-50B463285803}"/>
              </a:ext>
            </a:extLst>
          </p:cNvPr>
          <p:cNvSpPr>
            <a:spLocks noGrp="1"/>
          </p:cNvSpPr>
          <p:nvPr>
            <p:ph sz="half" idx="1"/>
          </p:nvPr>
        </p:nvSpPr>
        <p:spPr/>
        <p:txBody>
          <a:bodyPr>
            <a:normAutofit/>
          </a:bodyPr>
          <a:lstStyle/>
          <a:p>
            <a:pPr marR="0" lvl="0">
              <a:lnSpc>
                <a:spcPct val="115000"/>
              </a:lnSpc>
              <a:spcBef>
                <a:spcPts val="0"/>
              </a:spcBef>
              <a:spcAft>
                <a:spcPts val="0"/>
              </a:spcAft>
            </a:pPr>
            <a:r>
              <a:rPr lang="en-US" sz="1800" b="1" dirty="0">
                <a:solidFill>
                  <a:schemeClr val="accent2"/>
                </a:solidFill>
                <a:effectLst/>
                <a:latin typeface="+mj-lt"/>
                <a:ea typeface="Calibri" panose="020F0502020204030204" pitchFamily="34" charset="0"/>
                <a:cs typeface="Times New Roman" panose="02020603050405020304" pitchFamily="18" charset="0"/>
              </a:rPr>
              <a:t>Access</a:t>
            </a:r>
            <a:endParaRPr lang="en-US" sz="1800" dirty="0">
              <a:solidFill>
                <a:schemeClr val="accent2"/>
              </a:solidFill>
              <a:effectLst/>
              <a:latin typeface="+mj-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1400" dirty="0">
                <a:effectLst/>
                <a:latin typeface="+mj-lt"/>
                <a:ea typeface="Calibri" panose="020F0502020204030204" pitchFamily="34" charset="0"/>
                <a:cs typeface="Times New Roman" panose="02020603050405020304" pitchFamily="18" charset="0"/>
              </a:rPr>
              <a:t>Every Tennessean have access to quality childcare within X miles of their home or workplace, or study.</a:t>
            </a:r>
          </a:p>
          <a:p>
            <a:pPr marL="1028700" lvl="1" indent="-342900">
              <a:lnSpc>
                <a:spcPct val="115000"/>
              </a:lnSpc>
              <a:spcBef>
                <a:spcPts val="0"/>
              </a:spcBef>
            </a:pPr>
            <a:r>
              <a:rPr lang="en-US" dirty="0">
                <a:effectLst/>
                <a:latin typeface="+mj-lt"/>
                <a:ea typeface="Calibri" panose="020F0502020204030204" pitchFamily="34" charset="0"/>
                <a:cs typeface="Times New Roman" panose="02020603050405020304" pitchFamily="18" charset="0"/>
              </a:rPr>
              <a:t>Consumer user friendly enrollment process</a:t>
            </a:r>
          </a:p>
          <a:p>
            <a:pPr marL="1028700" lvl="1" indent="-342900">
              <a:lnSpc>
                <a:spcPct val="115000"/>
              </a:lnSpc>
              <a:spcBef>
                <a:spcPts val="0"/>
              </a:spcBef>
            </a:pPr>
            <a:r>
              <a:rPr lang="en-US" dirty="0">
                <a:effectLst/>
                <a:latin typeface="+mj-lt"/>
                <a:ea typeface="Calibri" panose="020F0502020204030204" pitchFamily="34" charset="0"/>
                <a:cs typeface="Times New Roman" panose="02020603050405020304" pitchFamily="18" charset="0"/>
              </a:rPr>
              <a:t>Childcare deserts (providers and square footage) </a:t>
            </a:r>
          </a:p>
          <a:p>
            <a:pPr marL="342900" marR="0" lvl="0" indent="-342900">
              <a:lnSpc>
                <a:spcPct val="115000"/>
              </a:lnSpc>
              <a:spcBef>
                <a:spcPts val="0"/>
              </a:spcBef>
              <a:spcAft>
                <a:spcPts val="0"/>
              </a:spcAft>
              <a:buFont typeface="Arial" panose="020B0604020202020204" pitchFamily="34" charset="0"/>
              <a:buChar char="►"/>
            </a:pPr>
            <a:r>
              <a:rPr lang="en-US" sz="1400" dirty="0">
                <a:effectLst/>
                <a:latin typeface="+mj-lt"/>
                <a:ea typeface="Calibri" panose="020F0502020204030204" pitchFamily="34" charset="0"/>
                <a:cs typeface="Times New Roman" panose="02020603050405020304" pitchFamily="18" charset="0"/>
              </a:rPr>
              <a:t>Access to multiple types of childcare services (drop-off, higher Ed, 3</a:t>
            </a:r>
            <a:r>
              <a:rPr lang="en-US" sz="1400" baseline="30000" dirty="0">
                <a:effectLst/>
                <a:latin typeface="+mj-lt"/>
                <a:ea typeface="Calibri" panose="020F0502020204030204" pitchFamily="34" charset="0"/>
                <a:cs typeface="Times New Roman" panose="02020603050405020304" pitchFamily="18" charset="0"/>
              </a:rPr>
              <a:t>rd</a:t>
            </a:r>
            <a:r>
              <a:rPr lang="en-US" sz="1400" dirty="0">
                <a:effectLst/>
                <a:latin typeface="+mj-lt"/>
                <a:ea typeface="Calibri" panose="020F0502020204030204" pitchFamily="34" charset="0"/>
                <a:cs typeface="Times New Roman" panose="02020603050405020304" pitchFamily="18" charset="0"/>
              </a:rPr>
              <a:t> shift).</a:t>
            </a:r>
          </a:p>
          <a:p>
            <a:pPr marL="1028700" lvl="1" indent="-342900">
              <a:lnSpc>
                <a:spcPct val="115000"/>
              </a:lnSpc>
              <a:spcBef>
                <a:spcPts val="0"/>
              </a:spcBef>
            </a:pPr>
            <a:r>
              <a:rPr lang="en-US" dirty="0">
                <a:effectLst/>
                <a:latin typeface="+mj-lt"/>
                <a:ea typeface="Calibri" panose="020F0502020204030204" pitchFamily="34" charset="0"/>
                <a:cs typeface="Times New Roman" panose="02020603050405020304" pitchFamily="18" charset="0"/>
              </a:rPr>
              <a:t>Special needs</a:t>
            </a:r>
          </a:p>
          <a:p>
            <a:pPr marL="1028700" lvl="1" indent="-342900">
              <a:lnSpc>
                <a:spcPct val="115000"/>
              </a:lnSpc>
              <a:spcBef>
                <a:spcPts val="0"/>
              </a:spcBef>
            </a:pPr>
            <a:r>
              <a:rPr lang="en-US" dirty="0">
                <a:effectLst/>
                <a:latin typeface="+mj-lt"/>
                <a:ea typeface="Calibri" panose="020F0502020204030204" pitchFamily="34" charset="0"/>
                <a:cs typeface="Times New Roman" panose="02020603050405020304" pitchFamily="18" charset="0"/>
              </a:rPr>
              <a:t>PR/Marketing </a:t>
            </a:r>
          </a:p>
          <a:p>
            <a:pPr marL="1028700" lvl="1" indent="-342900">
              <a:lnSpc>
                <a:spcPct val="115000"/>
              </a:lnSpc>
              <a:spcBef>
                <a:spcPts val="0"/>
              </a:spcBef>
            </a:pPr>
            <a:r>
              <a:rPr lang="en-US" dirty="0">
                <a:effectLst/>
                <a:latin typeface="+mj-lt"/>
                <a:ea typeface="Calibri" panose="020F0502020204030204" pitchFamily="34" charset="0"/>
                <a:cs typeface="Times New Roman" panose="02020603050405020304" pitchFamily="18" charset="0"/>
              </a:rPr>
              <a:t>Expand hours</a:t>
            </a:r>
          </a:p>
          <a:p>
            <a:pPr marL="1028700" lvl="1" indent="-342900">
              <a:lnSpc>
                <a:spcPct val="115000"/>
              </a:lnSpc>
              <a:spcBef>
                <a:spcPts val="0"/>
              </a:spcBef>
              <a:spcAft>
                <a:spcPts val="1000"/>
              </a:spcAft>
            </a:pPr>
            <a:r>
              <a:rPr lang="en-US" dirty="0">
                <a:effectLst/>
                <a:latin typeface="+mj-lt"/>
                <a:ea typeface="Calibri" panose="020F0502020204030204" pitchFamily="34" charset="0"/>
                <a:cs typeface="Times New Roman" panose="02020603050405020304" pitchFamily="18" charset="0"/>
              </a:rPr>
              <a:t>More centers that accept newborn and infants </a:t>
            </a:r>
          </a:p>
          <a:p>
            <a:endParaRPr lang="en-US" dirty="0">
              <a:latin typeface="+mj-lt"/>
            </a:endParaRPr>
          </a:p>
        </p:txBody>
      </p:sp>
      <p:sp>
        <p:nvSpPr>
          <p:cNvPr id="7" name="Content Placeholder 6">
            <a:extLst>
              <a:ext uri="{FF2B5EF4-FFF2-40B4-BE49-F238E27FC236}">
                <a16:creationId xmlns:a16="http://schemas.microsoft.com/office/drawing/2014/main" id="{6800CE98-1DC2-48AC-9131-6DC11A0634E7}"/>
              </a:ext>
            </a:extLst>
          </p:cNvPr>
          <p:cNvSpPr>
            <a:spLocks noGrp="1"/>
          </p:cNvSpPr>
          <p:nvPr>
            <p:ph sz="half" idx="2"/>
          </p:nvPr>
        </p:nvSpPr>
        <p:spPr/>
        <p:txBody>
          <a:bodyPr>
            <a:normAutofit/>
          </a:bodyPr>
          <a:lstStyle/>
          <a:p>
            <a:pPr marR="0" lvl="0">
              <a:lnSpc>
                <a:spcPct val="115000"/>
              </a:lnSpc>
              <a:spcBef>
                <a:spcPts val="0"/>
              </a:spcBef>
              <a:spcAft>
                <a:spcPts val="0"/>
              </a:spcAft>
            </a:pPr>
            <a:r>
              <a:rPr lang="en-US" sz="1800" b="1" dirty="0">
                <a:solidFill>
                  <a:schemeClr val="accent2"/>
                </a:solidFill>
                <a:effectLst/>
                <a:latin typeface="+mj-lt"/>
                <a:ea typeface="Calibri" panose="020F0502020204030204" pitchFamily="34" charset="0"/>
                <a:cs typeface="Times New Roman" panose="02020603050405020304" pitchFamily="18" charset="0"/>
              </a:rPr>
              <a:t>Affordability</a:t>
            </a:r>
            <a:r>
              <a:rPr lang="en-US" sz="1800" b="1" u="sng" dirty="0">
                <a:effectLst/>
                <a:latin typeface="+mj-lt"/>
                <a:ea typeface="Calibri" panose="020F0502020204030204" pitchFamily="34" charset="0"/>
                <a:cs typeface="Times New Roman" panose="02020603050405020304" pitchFamily="18" charset="0"/>
              </a:rPr>
              <a:t> </a:t>
            </a:r>
            <a:endParaRPr lang="en-US" sz="1800" dirty="0">
              <a:effectLst/>
              <a:latin typeface="+mj-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1400" dirty="0">
                <a:effectLst/>
                <a:latin typeface="+mj-lt"/>
                <a:ea typeface="Calibri" panose="020F0502020204030204" pitchFamily="34" charset="0"/>
                <a:cs typeface="Times New Roman" panose="02020603050405020304" pitchFamily="18" charset="0"/>
              </a:rPr>
              <a:t>Right size the government support, regulations, and resources to ensure business sustainability of </a:t>
            </a:r>
            <a:r>
              <a:rPr lang="en-US" sz="1400" u="sng" dirty="0">
                <a:effectLst/>
                <a:latin typeface="+mj-lt"/>
                <a:ea typeface="Calibri" panose="020F0502020204030204" pitchFamily="34" charset="0"/>
                <a:cs typeface="Times New Roman" panose="02020603050405020304" pitchFamily="18" charset="0"/>
              </a:rPr>
              <a:t>all</a:t>
            </a:r>
            <a:r>
              <a:rPr lang="en-US" sz="1400" dirty="0">
                <a:effectLst/>
                <a:latin typeface="+mj-lt"/>
                <a:ea typeface="Calibri" panose="020F0502020204030204" pitchFamily="34" charset="0"/>
                <a:cs typeface="Times New Roman" panose="02020603050405020304" pitchFamily="18" charset="0"/>
              </a:rPr>
              <a:t> childcare programs (DOE, DHS, etc.).</a:t>
            </a:r>
          </a:p>
          <a:p>
            <a:pPr marL="1028700" lvl="1" indent="-342900">
              <a:lnSpc>
                <a:spcPct val="115000"/>
              </a:lnSpc>
              <a:spcBef>
                <a:spcPts val="0"/>
              </a:spcBef>
            </a:pPr>
            <a:r>
              <a:rPr lang="en-US" dirty="0">
                <a:effectLst/>
                <a:latin typeface="+mj-lt"/>
                <a:ea typeface="Calibri" panose="020F0502020204030204" pitchFamily="34" charset="0"/>
                <a:cs typeface="Times New Roman" panose="02020603050405020304" pitchFamily="18" charset="0"/>
              </a:rPr>
              <a:t>No one pays more than 10% of their HH income (robust sliding scale payment assistance) (need data on current state)</a:t>
            </a:r>
          </a:p>
          <a:p>
            <a:pPr marL="1028700" lvl="1" indent="-342900">
              <a:lnSpc>
                <a:spcPct val="115000"/>
              </a:lnSpc>
              <a:spcBef>
                <a:spcPts val="0"/>
              </a:spcBef>
            </a:pPr>
            <a:r>
              <a:rPr lang="en-US" dirty="0">
                <a:effectLst/>
                <a:latin typeface="+mj-lt"/>
                <a:ea typeface="Calibri" panose="020F0502020204030204" pitchFamily="34" charset="0"/>
                <a:cs typeface="Times New Roman" panose="02020603050405020304" pitchFamily="18" charset="0"/>
              </a:rPr>
              <a:t>Family discount for families with multiple children </a:t>
            </a:r>
          </a:p>
          <a:p>
            <a:pPr marL="342900" marR="0" lvl="0" indent="-342900">
              <a:lnSpc>
                <a:spcPct val="115000"/>
              </a:lnSpc>
              <a:spcBef>
                <a:spcPts val="0"/>
              </a:spcBef>
              <a:spcAft>
                <a:spcPts val="0"/>
              </a:spcAft>
              <a:buFont typeface="Arial" panose="020B0604020202020204" pitchFamily="34" charset="0"/>
              <a:buChar char="►"/>
            </a:pPr>
            <a:r>
              <a:rPr lang="en-US" sz="1400" dirty="0">
                <a:effectLst/>
                <a:latin typeface="+mj-lt"/>
                <a:ea typeface="Calibri" panose="020F0502020204030204" pitchFamily="34" charset="0"/>
                <a:cs typeface="Times New Roman" panose="02020603050405020304" pitchFamily="18" charset="0"/>
              </a:rPr>
              <a:t>Fully functional, skilled, and appropriately compensated pipeline of professionals in ECE.</a:t>
            </a:r>
          </a:p>
          <a:p>
            <a:pPr marL="1028700" lvl="1" indent="-342900">
              <a:lnSpc>
                <a:spcPct val="115000"/>
              </a:lnSpc>
              <a:spcBef>
                <a:spcPts val="0"/>
              </a:spcBef>
            </a:pPr>
            <a:r>
              <a:rPr lang="en-US" dirty="0">
                <a:effectLst/>
                <a:latin typeface="+mj-lt"/>
                <a:ea typeface="Calibri" panose="020F0502020204030204" pitchFamily="34" charset="0"/>
                <a:cs typeface="Times New Roman" panose="02020603050405020304" pitchFamily="18" charset="0"/>
              </a:rPr>
              <a:t>Staffing and credentials – every staff member has credentials, making this a profession </a:t>
            </a:r>
          </a:p>
          <a:p>
            <a:pPr marL="1028700" lvl="1" indent="-342900">
              <a:lnSpc>
                <a:spcPct val="115000"/>
              </a:lnSpc>
              <a:spcBef>
                <a:spcPts val="0"/>
              </a:spcBef>
            </a:pPr>
            <a:r>
              <a:rPr lang="en-US" dirty="0">
                <a:effectLst/>
                <a:latin typeface="+mj-lt"/>
                <a:ea typeface="Calibri" panose="020F0502020204030204" pitchFamily="34" charset="0"/>
                <a:cs typeface="Times New Roman" panose="02020603050405020304" pitchFamily="18" charset="0"/>
              </a:rPr>
              <a:t>Understand their value and worth, and widely valued</a:t>
            </a:r>
          </a:p>
          <a:p>
            <a:pPr marL="1028700" lvl="1" indent="-342900">
              <a:lnSpc>
                <a:spcPct val="115000"/>
              </a:lnSpc>
              <a:spcBef>
                <a:spcPts val="0"/>
              </a:spcBef>
              <a:spcAft>
                <a:spcPts val="1000"/>
              </a:spcAft>
            </a:pPr>
            <a:r>
              <a:rPr lang="en-US" dirty="0">
                <a:effectLst/>
                <a:latin typeface="+mj-lt"/>
                <a:ea typeface="Calibri" panose="020F0502020204030204" pitchFamily="34" charset="0"/>
                <a:cs typeface="Times New Roman" panose="02020603050405020304" pitchFamily="18" charset="0"/>
              </a:rPr>
              <a:t>PR/Marketing </a:t>
            </a:r>
          </a:p>
          <a:p>
            <a:endParaRPr lang="en-US" dirty="0">
              <a:latin typeface="+mj-lt"/>
            </a:endParaRPr>
          </a:p>
        </p:txBody>
      </p:sp>
      <p:sp>
        <p:nvSpPr>
          <p:cNvPr id="5" name="Slide Number Placeholder 4">
            <a:extLst>
              <a:ext uri="{FF2B5EF4-FFF2-40B4-BE49-F238E27FC236}">
                <a16:creationId xmlns:a16="http://schemas.microsoft.com/office/drawing/2014/main" id="{573A5BA4-D807-4332-9775-51A4F5212ACE}"/>
              </a:ext>
            </a:extLst>
          </p:cNvPr>
          <p:cNvSpPr>
            <a:spLocks noGrp="1"/>
          </p:cNvSpPr>
          <p:nvPr>
            <p:ph type="sldNum" sz="quarter" idx="12"/>
          </p:nvPr>
        </p:nvSpPr>
        <p:spPr/>
        <p:txBody>
          <a:bodyPr/>
          <a:lstStyle/>
          <a:p>
            <a:fld id="{899FFD16-B25A-457E-9C72-CDC3BAF3ACB3}" type="slidenum">
              <a:rPr lang="en-US" smtClean="0"/>
              <a:t>25</a:t>
            </a:fld>
            <a:endParaRPr lang="en-US"/>
          </a:p>
        </p:txBody>
      </p:sp>
    </p:spTree>
    <p:extLst>
      <p:ext uri="{BB962C8B-B14F-4D97-AF65-F5344CB8AC3E}">
        <p14:creationId xmlns:p14="http://schemas.microsoft.com/office/powerpoint/2010/main" val="2168054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31374-01A4-4601-A40A-11F3DD963D19}"/>
              </a:ext>
            </a:extLst>
          </p:cNvPr>
          <p:cNvSpPr>
            <a:spLocks noGrp="1"/>
          </p:cNvSpPr>
          <p:nvPr>
            <p:ph type="title"/>
          </p:nvPr>
        </p:nvSpPr>
        <p:spPr/>
        <p:txBody>
          <a:bodyPr/>
          <a:lstStyle/>
          <a:p>
            <a:r>
              <a:rPr lang="en-US" dirty="0"/>
              <a:t>Exercise: Peer State/Agency Identification</a:t>
            </a:r>
          </a:p>
        </p:txBody>
      </p:sp>
      <p:sp>
        <p:nvSpPr>
          <p:cNvPr id="6" name="Slide Number Placeholder 5">
            <a:extLst>
              <a:ext uri="{FF2B5EF4-FFF2-40B4-BE49-F238E27FC236}">
                <a16:creationId xmlns:a16="http://schemas.microsoft.com/office/drawing/2014/main" id="{4CE9C134-A1C2-423D-A93F-61E31C7B67A1}"/>
              </a:ext>
            </a:extLst>
          </p:cNvPr>
          <p:cNvSpPr>
            <a:spLocks noGrp="1"/>
          </p:cNvSpPr>
          <p:nvPr>
            <p:ph type="sldNum" sz="quarter" idx="12"/>
          </p:nvPr>
        </p:nvSpPr>
        <p:spPr/>
        <p:txBody>
          <a:bodyPr/>
          <a:lstStyle/>
          <a:p>
            <a:fld id="{899FFD16-B25A-457E-9C72-CDC3BAF3ACB3}" type="slidenum">
              <a:rPr lang="en-US" smtClean="0"/>
              <a:t>26</a:t>
            </a:fld>
            <a:endParaRPr lang="en-US"/>
          </a:p>
        </p:txBody>
      </p:sp>
      <p:graphicFrame>
        <p:nvGraphicFramePr>
          <p:cNvPr id="7" name="Table 7">
            <a:extLst>
              <a:ext uri="{FF2B5EF4-FFF2-40B4-BE49-F238E27FC236}">
                <a16:creationId xmlns:a16="http://schemas.microsoft.com/office/drawing/2014/main" id="{FC0DB76B-92F9-438C-B328-4FBE1DCCA787}"/>
              </a:ext>
            </a:extLst>
          </p:cNvPr>
          <p:cNvGraphicFramePr>
            <a:graphicFrameLocks noGrp="1"/>
          </p:cNvGraphicFramePr>
          <p:nvPr>
            <p:extLst>
              <p:ext uri="{D42A27DB-BD31-4B8C-83A1-F6EECF244321}">
                <p14:modId xmlns:p14="http://schemas.microsoft.com/office/powerpoint/2010/main" val="1007256954"/>
              </p:ext>
            </p:extLst>
          </p:nvPr>
        </p:nvGraphicFramePr>
        <p:xfrm>
          <a:off x="457200" y="2018098"/>
          <a:ext cx="11302666" cy="3658560"/>
        </p:xfrm>
        <a:graphic>
          <a:graphicData uri="http://schemas.openxmlformats.org/drawingml/2006/table">
            <a:tbl>
              <a:tblPr firstRow="1" bandRow="1">
                <a:tableStyleId>{9D7B26C5-4107-4FEC-AEDC-1716B250A1EF}</a:tableStyleId>
              </a:tblPr>
              <a:tblGrid>
                <a:gridCol w="3415781">
                  <a:extLst>
                    <a:ext uri="{9D8B030D-6E8A-4147-A177-3AD203B41FA5}">
                      <a16:colId xmlns:a16="http://schemas.microsoft.com/office/drawing/2014/main" val="724296653"/>
                    </a:ext>
                  </a:extLst>
                </a:gridCol>
                <a:gridCol w="7886885">
                  <a:extLst>
                    <a:ext uri="{9D8B030D-6E8A-4147-A177-3AD203B41FA5}">
                      <a16:colId xmlns:a16="http://schemas.microsoft.com/office/drawing/2014/main" val="1342034763"/>
                    </a:ext>
                  </a:extLst>
                </a:gridCol>
              </a:tblGrid>
              <a:tr h="724140">
                <a:tc>
                  <a:txBody>
                    <a:bodyPr/>
                    <a:lstStyle/>
                    <a:p>
                      <a:pPr algn="ctr"/>
                      <a:r>
                        <a:rPr lang="en-US" dirty="0">
                          <a:solidFill>
                            <a:schemeClr val="bg1"/>
                          </a:solidFill>
                        </a:rPr>
                        <a:t>State / Agency </a:t>
                      </a:r>
                    </a:p>
                  </a:txBody>
                  <a:tcPr anchor="ctr">
                    <a:solidFill>
                      <a:schemeClr val="accent1"/>
                    </a:solidFill>
                  </a:tcPr>
                </a:tc>
                <a:tc>
                  <a:txBody>
                    <a:bodyPr/>
                    <a:lstStyle/>
                    <a:p>
                      <a:pPr algn="ctr"/>
                      <a:r>
                        <a:rPr lang="en-US" dirty="0">
                          <a:solidFill>
                            <a:schemeClr val="bg1"/>
                          </a:solidFill>
                        </a:rPr>
                        <a:t>Theme to Investigate</a:t>
                      </a:r>
                    </a:p>
                  </a:txBody>
                  <a:tcPr anchor="ctr">
                    <a:solidFill>
                      <a:schemeClr val="accent1"/>
                    </a:solidFill>
                  </a:tcPr>
                </a:tc>
                <a:extLst>
                  <a:ext uri="{0D108BD9-81ED-4DB2-BD59-A6C34878D82A}">
                    <a16:rowId xmlns:a16="http://schemas.microsoft.com/office/drawing/2014/main" val="785791720"/>
                  </a:ext>
                </a:extLst>
              </a:tr>
              <a:tr h="724140">
                <a:tc>
                  <a:txBody>
                    <a:bodyPr/>
                    <a:lstStyle/>
                    <a:p>
                      <a:pPr algn="ctr"/>
                      <a:r>
                        <a:rPr lang="en-US" sz="4400" dirty="0"/>
                        <a:t>?</a:t>
                      </a:r>
                    </a:p>
                  </a:txBody>
                  <a:tcPr>
                    <a:solidFill>
                      <a:schemeClr val="bg1">
                        <a:lumMod val="95000"/>
                        <a:alpha val="20000"/>
                      </a:schemeClr>
                    </a:solidFill>
                  </a:tcPr>
                </a:tc>
                <a:tc>
                  <a:txBody>
                    <a:bodyPr/>
                    <a:lstStyle/>
                    <a:p>
                      <a:pPr algn="ctr"/>
                      <a:r>
                        <a:rPr lang="en-US" sz="4400" dirty="0"/>
                        <a:t>?</a:t>
                      </a:r>
                    </a:p>
                  </a:txBody>
                  <a:tcPr>
                    <a:solidFill>
                      <a:schemeClr val="bg1">
                        <a:lumMod val="95000"/>
                        <a:alpha val="20000"/>
                      </a:schemeClr>
                    </a:solidFill>
                  </a:tcPr>
                </a:tc>
                <a:extLst>
                  <a:ext uri="{0D108BD9-81ED-4DB2-BD59-A6C34878D82A}">
                    <a16:rowId xmlns:a16="http://schemas.microsoft.com/office/drawing/2014/main" val="3341433332"/>
                  </a:ext>
                </a:extLst>
              </a:tr>
              <a:tr h="7241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02776518"/>
                  </a:ext>
                </a:extLst>
              </a:tr>
              <a:tr h="724140">
                <a:tc>
                  <a:txBody>
                    <a:bodyPr/>
                    <a:lstStyle/>
                    <a:p>
                      <a:endParaRPr lang="en-US" dirty="0"/>
                    </a:p>
                  </a:txBody>
                  <a:tcPr>
                    <a:solidFill>
                      <a:schemeClr val="bg1">
                        <a:lumMod val="95000"/>
                        <a:alpha val="20000"/>
                      </a:schemeClr>
                    </a:solidFill>
                  </a:tcPr>
                </a:tc>
                <a:tc>
                  <a:txBody>
                    <a:bodyPr/>
                    <a:lstStyle/>
                    <a:p>
                      <a:endParaRPr lang="en-US" dirty="0"/>
                    </a:p>
                  </a:txBody>
                  <a:tcPr>
                    <a:solidFill>
                      <a:schemeClr val="bg1">
                        <a:lumMod val="95000"/>
                        <a:alpha val="20000"/>
                      </a:schemeClr>
                    </a:solidFill>
                  </a:tcPr>
                </a:tc>
                <a:extLst>
                  <a:ext uri="{0D108BD9-81ED-4DB2-BD59-A6C34878D82A}">
                    <a16:rowId xmlns:a16="http://schemas.microsoft.com/office/drawing/2014/main" val="1550399189"/>
                  </a:ext>
                </a:extLst>
              </a:tr>
              <a:tr h="7241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28406274"/>
                  </a:ext>
                </a:extLst>
              </a:tr>
            </a:tbl>
          </a:graphicData>
        </a:graphic>
      </p:graphicFrame>
    </p:spTree>
    <p:extLst>
      <p:ext uri="{BB962C8B-B14F-4D97-AF65-F5344CB8AC3E}">
        <p14:creationId xmlns:p14="http://schemas.microsoft.com/office/powerpoint/2010/main" val="3678188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FE647-C38F-4FD6-BED2-73B0A18E8DF2}"/>
              </a:ext>
            </a:extLst>
          </p:cNvPr>
          <p:cNvSpPr>
            <a:spLocks noGrp="1"/>
          </p:cNvSpPr>
          <p:nvPr>
            <p:ph type="title"/>
          </p:nvPr>
        </p:nvSpPr>
        <p:spPr/>
        <p:txBody>
          <a:bodyPr/>
          <a:lstStyle/>
          <a:p>
            <a:r>
              <a:rPr lang="en-US" dirty="0"/>
              <a:t>Exercise: Non-Task Force Stakeholder Analysis</a:t>
            </a:r>
          </a:p>
        </p:txBody>
      </p:sp>
      <p:sp>
        <p:nvSpPr>
          <p:cNvPr id="6" name="Slide Number Placeholder 5">
            <a:extLst>
              <a:ext uri="{FF2B5EF4-FFF2-40B4-BE49-F238E27FC236}">
                <a16:creationId xmlns:a16="http://schemas.microsoft.com/office/drawing/2014/main" id="{0FFE6191-ABF9-419D-B31F-57640E020788}"/>
              </a:ext>
            </a:extLst>
          </p:cNvPr>
          <p:cNvSpPr>
            <a:spLocks noGrp="1"/>
          </p:cNvSpPr>
          <p:nvPr>
            <p:ph type="sldNum" sz="quarter" idx="12"/>
          </p:nvPr>
        </p:nvSpPr>
        <p:spPr/>
        <p:txBody>
          <a:bodyPr/>
          <a:lstStyle/>
          <a:p>
            <a:fld id="{899FFD16-B25A-457E-9C72-CDC3BAF3ACB3}" type="slidenum">
              <a:rPr lang="en-US" smtClean="0"/>
              <a:t>27</a:t>
            </a:fld>
            <a:endParaRPr lang="en-US"/>
          </a:p>
        </p:txBody>
      </p:sp>
      <p:graphicFrame>
        <p:nvGraphicFramePr>
          <p:cNvPr id="5" name="Table 6">
            <a:extLst>
              <a:ext uri="{FF2B5EF4-FFF2-40B4-BE49-F238E27FC236}">
                <a16:creationId xmlns:a16="http://schemas.microsoft.com/office/drawing/2014/main" id="{D14D59ED-CBA5-432F-B012-65E396B2CCA1}"/>
              </a:ext>
            </a:extLst>
          </p:cNvPr>
          <p:cNvGraphicFramePr>
            <a:graphicFrameLocks noGrp="1"/>
          </p:cNvGraphicFramePr>
          <p:nvPr>
            <p:extLst>
              <p:ext uri="{D42A27DB-BD31-4B8C-83A1-F6EECF244321}">
                <p14:modId xmlns:p14="http://schemas.microsoft.com/office/powerpoint/2010/main" val="2227582993"/>
              </p:ext>
            </p:extLst>
          </p:nvPr>
        </p:nvGraphicFramePr>
        <p:xfrm>
          <a:off x="1524000" y="2454275"/>
          <a:ext cx="8763000" cy="3867808"/>
        </p:xfrm>
        <a:graphic>
          <a:graphicData uri="http://schemas.openxmlformats.org/drawingml/2006/table">
            <a:tbl>
              <a:tblPr firstRow="1" bandRow="1">
                <a:tableStyleId>{616DA210-FB5B-4158-B5E0-FEB733F419BA}</a:tableStyleId>
              </a:tblPr>
              <a:tblGrid>
                <a:gridCol w="3098030">
                  <a:extLst>
                    <a:ext uri="{9D8B030D-6E8A-4147-A177-3AD203B41FA5}">
                      <a16:colId xmlns:a16="http://schemas.microsoft.com/office/drawing/2014/main" val="4132783139"/>
                    </a:ext>
                  </a:extLst>
                </a:gridCol>
                <a:gridCol w="3474220">
                  <a:extLst>
                    <a:ext uri="{9D8B030D-6E8A-4147-A177-3AD203B41FA5}">
                      <a16:colId xmlns:a16="http://schemas.microsoft.com/office/drawing/2014/main" val="2289378353"/>
                    </a:ext>
                  </a:extLst>
                </a:gridCol>
                <a:gridCol w="2190750">
                  <a:extLst>
                    <a:ext uri="{9D8B030D-6E8A-4147-A177-3AD203B41FA5}">
                      <a16:colId xmlns:a16="http://schemas.microsoft.com/office/drawing/2014/main" val="1662276037"/>
                    </a:ext>
                  </a:extLst>
                </a:gridCol>
              </a:tblGrid>
              <a:tr h="691683">
                <a:tc>
                  <a:txBody>
                    <a:bodyPr/>
                    <a:lstStyle/>
                    <a:p>
                      <a:pPr algn="ctr"/>
                      <a:r>
                        <a:rPr lang="en-US" dirty="0"/>
                        <a:t>Stakeholder Group</a:t>
                      </a:r>
                    </a:p>
                  </a:txBody>
                  <a:tcPr anchor="ctr"/>
                </a:tc>
                <a:tc>
                  <a:txBody>
                    <a:bodyPr/>
                    <a:lstStyle/>
                    <a:p>
                      <a:pPr algn="ctr"/>
                      <a:r>
                        <a:rPr lang="en-US" dirty="0"/>
                        <a:t>Specific Named Stakeholders</a:t>
                      </a:r>
                    </a:p>
                  </a:txBody>
                  <a:tcPr anchor="ctr"/>
                </a:tc>
                <a:tc>
                  <a:txBody>
                    <a:bodyPr/>
                    <a:lstStyle/>
                    <a:p>
                      <a:pPr algn="ctr"/>
                      <a:r>
                        <a:rPr lang="en-US" dirty="0"/>
                        <a:t>RACI</a:t>
                      </a:r>
                    </a:p>
                  </a:txBody>
                  <a:tcPr anchor="ctr"/>
                </a:tc>
                <a:extLst>
                  <a:ext uri="{0D108BD9-81ED-4DB2-BD59-A6C34878D82A}">
                    <a16:rowId xmlns:a16="http://schemas.microsoft.com/office/drawing/2014/main" val="1751826598"/>
                  </a:ext>
                </a:extLst>
              </a:tr>
              <a:tr h="379193">
                <a:tc>
                  <a:txBody>
                    <a:bodyPr/>
                    <a:lstStyle/>
                    <a:p>
                      <a:r>
                        <a:rPr lang="en-US" dirty="0"/>
                        <a:t>TN DHS Staff</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071024039"/>
                  </a:ext>
                </a:extLst>
              </a:tr>
              <a:tr h="379193">
                <a:tc>
                  <a:txBody>
                    <a:bodyPr/>
                    <a:lstStyle/>
                    <a:p>
                      <a:r>
                        <a:rPr lang="en-US" dirty="0"/>
                        <a:t>Providers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30300459"/>
                  </a:ext>
                </a:extLst>
              </a:tr>
              <a:tr h="581014">
                <a:tc>
                  <a:txBody>
                    <a:bodyPr/>
                    <a:lstStyle/>
                    <a:p>
                      <a:r>
                        <a:rPr lang="en-US" dirty="0"/>
                        <a:t>Parents and Child Care Customers</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01242119"/>
                  </a:ext>
                </a:extLst>
              </a:tr>
              <a:tr h="379193">
                <a:tc>
                  <a:txBody>
                    <a:bodyPr/>
                    <a:lstStyle/>
                    <a:p>
                      <a:r>
                        <a:rPr lang="en-US" dirty="0"/>
                        <a:t>CCDF Quality Partners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26133087"/>
                  </a:ext>
                </a:extLst>
              </a:tr>
              <a:tr h="379193">
                <a:tc>
                  <a:txBody>
                    <a:bodyPr/>
                    <a:lstStyle/>
                    <a:p>
                      <a:r>
                        <a:rPr lang="en-US" dirty="0"/>
                        <a:t>Business Community</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82755703"/>
                  </a:ext>
                </a:extLst>
              </a:tr>
              <a:tr h="581014">
                <a:tc>
                  <a:txBody>
                    <a:bodyPr/>
                    <a:lstStyle/>
                    <a:p>
                      <a:r>
                        <a:rPr lang="en-US" dirty="0"/>
                        <a:t>Local Gov / Economic Dev Agencies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9019612"/>
                  </a:ext>
                </a:extLst>
              </a:tr>
              <a:tr h="379193">
                <a:tc>
                  <a:txBody>
                    <a:bodyPr/>
                    <a:lstStyle/>
                    <a:p>
                      <a:r>
                        <a:rPr lang="en-US" dirty="0"/>
                        <a:t>Other Groups</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158245056"/>
                  </a:ext>
                </a:extLst>
              </a:tr>
            </a:tbl>
          </a:graphicData>
        </a:graphic>
      </p:graphicFrame>
      <p:sp>
        <p:nvSpPr>
          <p:cNvPr id="7" name="TextBox 6">
            <a:extLst>
              <a:ext uri="{FF2B5EF4-FFF2-40B4-BE49-F238E27FC236}">
                <a16:creationId xmlns:a16="http://schemas.microsoft.com/office/drawing/2014/main" id="{C8CF2543-006C-48D0-9531-A2F9D10B5B00}"/>
              </a:ext>
            </a:extLst>
          </p:cNvPr>
          <p:cNvSpPr txBox="1"/>
          <p:nvPr/>
        </p:nvSpPr>
        <p:spPr>
          <a:xfrm>
            <a:off x="342900" y="1219200"/>
            <a:ext cx="11416966"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accent2"/>
                </a:solidFill>
              </a:rPr>
              <a:t>R</a:t>
            </a:r>
            <a:r>
              <a:rPr lang="en-US" dirty="0"/>
              <a:t> – Responsible for completing the work</a:t>
            </a:r>
          </a:p>
          <a:p>
            <a:pPr marL="285750" indent="-285750">
              <a:buFont typeface="Arial" panose="020B0604020202020204" pitchFamily="34" charset="0"/>
              <a:buChar char="•"/>
            </a:pPr>
            <a:r>
              <a:rPr lang="en-US" b="1" dirty="0">
                <a:solidFill>
                  <a:schemeClr val="accent2"/>
                </a:solidFill>
              </a:rPr>
              <a:t>A</a:t>
            </a:r>
            <a:r>
              <a:rPr lang="en-US" dirty="0"/>
              <a:t> – Accountable for ensuring task completion/sign off</a:t>
            </a:r>
          </a:p>
          <a:p>
            <a:pPr marL="285750" indent="-285750">
              <a:buFont typeface="Arial" panose="020B0604020202020204" pitchFamily="34" charset="0"/>
              <a:buChar char="•"/>
            </a:pPr>
            <a:r>
              <a:rPr lang="en-US" b="1" dirty="0">
                <a:solidFill>
                  <a:schemeClr val="accent2"/>
                </a:solidFill>
              </a:rPr>
              <a:t>C</a:t>
            </a:r>
            <a:r>
              <a:rPr lang="en-US" dirty="0"/>
              <a:t> – Consulted before any decisions are made</a:t>
            </a:r>
          </a:p>
          <a:p>
            <a:pPr marL="285750" indent="-285750">
              <a:buFont typeface="Arial" panose="020B0604020202020204" pitchFamily="34" charset="0"/>
              <a:buChar char="•"/>
            </a:pPr>
            <a:r>
              <a:rPr lang="en-US" b="1" dirty="0">
                <a:solidFill>
                  <a:schemeClr val="accent2"/>
                </a:solidFill>
              </a:rPr>
              <a:t>I</a:t>
            </a:r>
            <a:r>
              <a:rPr lang="en-US" dirty="0"/>
              <a:t> – Informed of when an action/decision has been made</a:t>
            </a:r>
          </a:p>
        </p:txBody>
      </p:sp>
    </p:spTree>
    <p:extLst>
      <p:ext uri="{BB962C8B-B14F-4D97-AF65-F5344CB8AC3E}">
        <p14:creationId xmlns:p14="http://schemas.microsoft.com/office/powerpoint/2010/main" val="2621742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77AF6-D5C9-4F08-BCB4-6DB8BC3D62D1}"/>
              </a:ext>
            </a:extLst>
          </p:cNvPr>
          <p:cNvSpPr>
            <a:spLocks noGrp="1"/>
          </p:cNvSpPr>
          <p:nvPr>
            <p:ph type="title"/>
          </p:nvPr>
        </p:nvSpPr>
        <p:spPr/>
        <p:txBody>
          <a:bodyPr/>
          <a:lstStyle/>
          <a:p>
            <a:r>
              <a:rPr lang="en-US" dirty="0"/>
              <a:t>Sample Interview Questions</a:t>
            </a:r>
          </a:p>
        </p:txBody>
      </p:sp>
      <p:sp>
        <p:nvSpPr>
          <p:cNvPr id="3" name="Content Placeholder 2">
            <a:extLst>
              <a:ext uri="{FF2B5EF4-FFF2-40B4-BE49-F238E27FC236}">
                <a16:creationId xmlns:a16="http://schemas.microsoft.com/office/drawing/2014/main" id="{E10D73FB-1176-4469-ADD9-C4F2FA1F7301}"/>
              </a:ext>
            </a:extLst>
          </p:cNvPr>
          <p:cNvSpPr>
            <a:spLocks noGrp="1"/>
          </p:cNvSpPr>
          <p:nvPr>
            <p:ph sz="half" idx="1"/>
          </p:nvPr>
        </p:nvSpPr>
        <p:spPr>
          <a:xfrm>
            <a:off x="457200" y="1600200"/>
            <a:ext cx="10591800" cy="4576763"/>
          </a:xfrm>
        </p:spPr>
        <p:txBody>
          <a:bodyPr>
            <a:normAutofit fontScale="92500" lnSpcReduction="10000"/>
          </a:bodyPr>
          <a:lstStyle/>
          <a:p>
            <a:pPr marL="342900" marR="0" lvl="0" indent="-342900" algn="just">
              <a:lnSpc>
                <a:spcPct val="107000"/>
              </a:lnSpc>
              <a:spcBef>
                <a:spcPts val="60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What barriers have been encountered in service delivery and how has the state addressed these barriers? What additional support is needed? </a:t>
            </a:r>
          </a:p>
          <a:p>
            <a:pPr marL="342900" marR="0" lvl="0" indent="-342900" algn="just">
              <a:lnSpc>
                <a:spcPct val="107000"/>
              </a:lnSpc>
              <a:spcBef>
                <a:spcPts val="60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What business practices or supports have been implemented within your state to assure business sustainability/ continued operations for child care businesses? </a:t>
            </a:r>
          </a:p>
          <a:p>
            <a:pPr marL="342900" marR="0" lvl="0" indent="-342900" algn="just">
              <a:lnSpc>
                <a:spcPct val="107000"/>
              </a:lnSpc>
              <a:spcBef>
                <a:spcPts val="60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How have these changes improved the service model? </a:t>
            </a:r>
          </a:p>
          <a:p>
            <a:pPr marL="342900" marR="0" lvl="0" indent="-342900" algn="just">
              <a:lnSpc>
                <a:spcPct val="107000"/>
              </a:lnSpc>
              <a:spcBef>
                <a:spcPts val="60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What administrative hurdles were experienced in implementation? </a:t>
            </a:r>
          </a:p>
          <a:p>
            <a:pPr marL="342900" marR="0" lvl="0" indent="-342900" algn="just">
              <a:lnSpc>
                <a:spcPct val="107000"/>
              </a:lnSpc>
              <a:spcBef>
                <a:spcPts val="60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What effects were reported or found related to the workforce, with respect to recruitment, retention, and professional development needs? </a:t>
            </a:r>
          </a:p>
          <a:p>
            <a:pPr marL="342900" marR="0" lvl="0" indent="-342900" algn="just">
              <a:lnSpc>
                <a:spcPct val="107000"/>
              </a:lnSpc>
              <a:spcBef>
                <a:spcPts val="60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Were changes required to funding new service models? Where there funding considerations or barriers that had to be worked through? What solutions were found/ implemented? </a:t>
            </a:r>
          </a:p>
          <a:p>
            <a:pPr marL="342900" marR="0" lvl="0" indent="-342900" algn="just">
              <a:lnSpc>
                <a:spcPct val="107000"/>
              </a:lnSpc>
              <a:spcBef>
                <a:spcPts val="60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How was equity considered when structuring the revised service model? </a:t>
            </a:r>
          </a:p>
          <a:p>
            <a:pPr marL="342900" marR="0" lvl="0" indent="-342900" algn="just">
              <a:lnSpc>
                <a:spcPct val="107000"/>
              </a:lnSpc>
              <a:spcBef>
                <a:spcPts val="60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What measures were put in place to measure the maintenance of quality under the new service model? </a:t>
            </a:r>
          </a:p>
          <a:p>
            <a:pPr marL="342900" marR="0" lvl="0" indent="-342900" algn="just">
              <a:lnSpc>
                <a:spcPct val="107000"/>
              </a:lnSpc>
              <a:spcBef>
                <a:spcPts val="60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Are there opportunities to more effectively coordinate and align early childhood resources that lead to improved outcomes for children and families as a result of the new service model? </a:t>
            </a:r>
          </a:p>
          <a:p>
            <a:endParaRPr lang="en-US" dirty="0"/>
          </a:p>
        </p:txBody>
      </p:sp>
      <p:sp>
        <p:nvSpPr>
          <p:cNvPr id="6" name="Slide Number Placeholder 5">
            <a:extLst>
              <a:ext uri="{FF2B5EF4-FFF2-40B4-BE49-F238E27FC236}">
                <a16:creationId xmlns:a16="http://schemas.microsoft.com/office/drawing/2014/main" id="{CE7E9BF6-8F01-4693-99C7-3C0A6A1531F6}"/>
              </a:ext>
            </a:extLst>
          </p:cNvPr>
          <p:cNvSpPr>
            <a:spLocks noGrp="1"/>
          </p:cNvSpPr>
          <p:nvPr>
            <p:ph type="sldNum" sz="quarter" idx="12"/>
          </p:nvPr>
        </p:nvSpPr>
        <p:spPr/>
        <p:txBody>
          <a:bodyPr/>
          <a:lstStyle/>
          <a:p>
            <a:fld id="{899FFD16-B25A-457E-9C72-CDC3BAF3ACB3}" type="slidenum">
              <a:rPr lang="en-US" smtClean="0"/>
              <a:t>28</a:t>
            </a:fld>
            <a:endParaRPr lang="en-US"/>
          </a:p>
        </p:txBody>
      </p:sp>
      <p:pic>
        <p:nvPicPr>
          <p:cNvPr id="5" name="Graphic 4" descr="Thought with solid fill">
            <a:extLst>
              <a:ext uri="{FF2B5EF4-FFF2-40B4-BE49-F238E27FC236}">
                <a16:creationId xmlns:a16="http://schemas.microsoft.com/office/drawing/2014/main" id="{7D153EEF-675E-4818-BE64-78A69FBA24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91800" y="474145"/>
            <a:ext cx="914400" cy="914400"/>
          </a:xfrm>
          <a:prstGeom prst="rect">
            <a:avLst/>
          </a:prstGeom>
        </p:spPr>
      </p:pic>
    </p:spTree>
    <p:extLst>
      <p:ext uri="{BB962C8B-B14F-4D97-AF65-F5344CB8AC3E}">
        <p14:creationId xmlns:p14="http://schemas.microsoft.com/office/powerpoint/2010/main" val="3680384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209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B86F-3829-4C23-A84D-B5C257A923EC}"/>
              </a:ext>
            </a:extLst>
          </p:cNvPr>
          <p:cNvSpPr>
            <a:spLocks noGrp="1"/>
          </p:cNvSpPr>
          <p:nvPr>
            <p:ph type="title"/>
          </p:nvPr>
        </p:nvSpPr>
        <p:spPr>
          <a:xfrm>
            <a:off x="276697" y="212605"/>
            <a:ext cx="11449408" cy="1235075"/>
          </a:xfrm>
        </p:spPr>
        <p:txBody>
          <a:bodyPr/>
          <a:lstStyle/>
          <a:p>
            <a:r>
              <a:rPr lang="en-US" dirty="0"/>
              <a:t>Introductions</a:t>
            </a:r>
          </a:p>
        </p:txBody>
      </p:sp>
      <p:sp>
        <p:nvSpPr>
          <p:cNvPr id="5" name="Slide Number Placeholder 4">
            <a:extLst>
              <a:ext uri="{FF2B5EF4-FFF2-40B4-BE49-F238E27FC236}">
                <a16:creationId xmlns:a16="http://schemas.microsoft.com/office/drawing/2014/main" id="{BF38800E-5D82-481E-830B-175E51CCC221}"/>
              </a:ext>
            </a:extLst>
          </p:cNvPr>
          <p:cNvSpPr>
            <a:spLocks noGrp="1"/>
          </p:cNvSpPr>
          <p:nvPr>
            <p:ph type="sldNum" sz="quarter" idx="12"/>
          </p:nvPr>
        </p:nvSpPr>
        <p:spPr>
          <a:xfrm>
            <a:off x="8876964" y="6393628"/>
            <a:ext cx="381625" cy="365125"/>
          </a:xfrm>
        </p:spPr>
        <p:txBody>
          <a:bodyPr/>
          <a:lstStyle/>
          <a:p>
            <a:fld id="{899FFD16-B25A-457E-9C72-CDC3BAF3ACB3}" type="slidenum">
              <a:rPr lang="en-US" sz="800" smtClean="0"/>
              <a:t>3</a:t>
            </a:fld>
            <a:endParaRPr lang="en-US" sz="800"/>
          </a:p>
        </p:txBody>
      </p:sp>
      <p:sp>
        <p:nvSpPr>
          <p:cNvPr id="18" name="Rectangle: Rounded Corners 17">
            <a:extLst>
              <a:ext uri="{FF2B5EF4-FFF2-40B4-BE49-F238E27FC236}">
                <a16:creationId xmlns:a16="http://schemas.microsoft.com/office/drawing/2014/main" id="{51B025B5-2173-4313-8128-C9045AF973FC}"/>
              </a:ext>
            </a:extLst>
          </p:cNvPr>
          <p:cNvSpPr/>
          <p:nvPr/>
        </p:nvSpPr>
        <p:spPr>
          <a:xfrm>
            <a:off x="6705600" y="1524000"/>
            <a:ext cx="1447800" cy="1905000"/>
          </a:xfrm>
          <a:prstGeom prst="roundRect">
            <a:avLst>
              <a:gd name="adj" fmla="val 7983"/>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B23BE77E-F36C-453A-8F83-958576AC66D1}"/>
              </a:ext>
            </a:extLst>
          </p:cNvPr>
          <p:cNvSpPr/>
          <p:nvPr/>
        </p:nvSpPr>
        <p:spPr>
          <a:xfrm>
            <a:off x="1245870" y="1504950"/>
            <a:ext cx="1447800" cy="1905000"/>
          </a:xfrm>
          <a:prstGeom prst="roundRect">
            <a:avLst>
              <a:gd name="adj" fmla="val 7983"/>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1D18B1ED-E626-4909-A810-09BC9FC3661D}"/>
              </a:ext>
            </a:extLst>
          </p:cNvPr>
          <p:cNvSpPr/>
          <p:nvPr/>
        </p:nvSpPr>
        <p:spPr>
          <a:xfrm>
            <a:off x="4204323" y="3958813"/>
            <a:ext cx="1447800" cy="1905000"/>
          </a:xfrm>
          <a:prstGeom prst="roundRect">
            <a:avLst>
              <a:gd name="adj" fmla="val 7983"/>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 name="TextBox 7">
            <a:extLst>
              <a:ext uri="{FF2B5EF4-FFF2-40B4-BE49-F238E27FC236}">
                <a16:creationId xmlns:a16="http://schemas.microsoft.com/office/drawing/2014/main" id="{1665A856-0433-46AD-9C18-0BE104F5905A}"/>
              </a:ext>
            </a:extLst>
          </p:cNvPr>
          <p:cNvSpPr txBox="1"/>
          <p:nvPr/>
        </p:nvSpPr>
        <p:spPr>
          <a:xfrm>
            <a:off x="2846070" y="1524000"/>
            <a:ext cx="3249930" cy="800219"/>
          </a:xfrm>
          <a:prstGeom prst="rect">
            <a:avLst/>
          </a:prstGeom>
          <a:noFill/>
        </p:spPr>
        <p:txBody>
          <a:bodyPr wrap="square" rtlCol="0">
            <a:spAutoFit/>
          </a:bodyPr>
          <a:lstStyle/>
          <a:p>
            <a:r>
              <a:rPr lang="en-US" sz="2800" b="1" dirty="0">
                <a:solidFill>
                  <a:schemeClr val="accent1"/>
                </a:solidFill>
              </a:rPr>
              <a:t>Zane Wyrick, PMP</a:t>
            </a:r>
          </a:p>
          <a:p>
            <a:r>
              <a:rPr lang="en-US" dirty="0"/>
              <a:t>Project Manager</a:t>
            </a:r>
          </a:p>
        </p:txBody>
      </p:sp>
      <p:sp>
        <p:nvSpPr>
          <p:cNvPr id="21" name="TextBox 20">
            <a:extLst>
              <a:ext uri="{FF2B5EF4-FFF2-40B4-BE49-F238E27FC236}">
                <a16:creationId xmlns:a16="http://schemas.microsoft.com/office/drawing/2014/main" id="{E01C499F-7004-41F1-A4FD-DCF670067620}"/>
              </a:ext>
            </a:extLst>
          </p:cNvPr>
          <p:cNvSpPr txBox="1"/>
          <p:nvPr/>
        </p:nvSpPr>
        <p:spPr>
          <a:xfrm>
            <a:off x="8319123" y="1523999"/>
            <a:ext cx="3249930" cy="800219"/>
          </a:xfrm>
          <a:prstGeom prst="rect">
            <a:avLst/>
          </a:prstGeom>
          <a:noFill/>
        </p:spPr>
        <p:txBody>
          <a:bodyPr wrap="square" rtlCol="0">
            <a:spAutoFit/>
          </a:bodyPr>
          <a:lstStyle/>
          <a:p>
            <a:r>
              <a:rPr lang="en-US" sz="2800" b="1" dirty="0">
                <a:solidFill>
                  <a:schemeClr val="accent1"/>
                </a:solidFill>
              </a:rPr>
              <a:t>Heather Gann</a:t>
            </a:r>
          </a:p>
          <a:p>
            <a:r>
              <a:rPr lang="en-US" dirty="0"/>
              <a:t>Engagement Manager</a:t>
            </a:r>
          </a:p>
        </p:txBody>
      </p:sp>
      <p:sp>
        <p:nvSpPr>
          <p:cNvPr id="22" name="TextBox 21">
            <a:extLst>
              <a:ext uri="{FF2B5EF4-FFF2-40B4-BE49-F238E27FC236}">
                <a16:creationId xmlns:a16="http://schemas.microsoft.com/office/drawing/2014/main" id="{B89E9DA3-D97B-4703-BA7C-A78B85CF0E76}"/>
              </a:ext>
            </a:extLst>
          </p:cNvPr>
          <p:cNvSpPr txBox="1"/>
          <p:nvPr/>
        </p:nvSpPr>
        <p:spPr>
          <a:xfrm>
            <a:off x="5817846" y="3898076"/>
            <a:ext cx="2133600" cy="615553"/>
          </a:xfrm>
          <a:prstGeom prst="rect">
            <a:avLst/>
          </a:prstGeom>
          <a:noFill/>
        </p:spPr>
        <p:txBody>
          <a:bodyPr wrap="square" rtlCol="0">
            <a:spAutoFit/>
          </a:bodyPr>
          <a:lstStyle/>
          <a:p>
            <a:r>
              <a:rPr lang="en-US" sz="2000" b="1" dirty="0">
                <a:solidFill>
                  <a:schemeClr val="accent1"/>
                </a:solidFill>
              </a:rPr>
              <a:t>Shelbi Neely</a:t>
            </a:r>
          </a:p>
          <a:p>
            <a:r>
              <a:rPr lang="en-US" sz="1400" dirty="0"/>
              <a:t>Business Analyst</a:t>
            </a:r>
          </a:p>
        </p:txBody>
      </p:sp>
      <p:sp>
        <p:nvSpPr>
          <p:cNvPr id="23" name="Rectangle: Rounded Corners 22">
            <a:extLst>
              <a:ext uri="{FF2B5EF4-FFF2-40B4-BE49-F238E27FC236}">
                <a16:creationId xmlns:a16="http://schemas.microsoft.com/office/drawing/2014/main" id="{3DC29AAD-5F64-4213-ADE2-AEE06C276360}"/>
              </a:ext>
            </a:extLst>
          </p:cNvPr>
          <p:cNvSpPr/>
          <p:nvPr/>
        </p:nvSpPr>
        <p:spPr>
          <a:xfrm>
            <a:off x="457200" y="3958813"/>
            <a:ext cx="1447800" cy="1905000"/>
          </a:xfrm>
          <a:prstGeom prst="roundRect">
            <a:avLst>
              <a:gd name="adj" fmla="val 7983"/>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0E44D44E-8669-4669-AC64-1C59FE3E0E4B}"/>
              </a:ext>
            </a:extLst>
          </p:cNvPr>
          <p:cNvSpPr txBox="1"/>
          <p:nvPr/>
        </p:nvSpPr>
        <p:spPr>
          <a:xfrm>
            <a:off x="2070723" y="3898075"/>
            <a:ext cx="1967877" cy="615553"/>
          </a:xfrm>
          <a:prstGeom prst="rect">
            <a:avLst/>
          </a:prstGeom>
          <a:noFill/>
        </p:spPr>
        <p:txBody>
          <a:bodyPr wrap="square" rtlCol="0">
            <a:spAutoFit/>
          </a:bodyPr>
          <a:lstStyle/>
          <a:p>
            <a:r>
              <a:rPr lang="en-US" sz="2000" b="1" dirty="0">
                <a:solidFill>
                  <a:schemeClr val="accent1"/>
                </a:solidFill>
              </a:rPr>
              <a:t>Paul Lefkowitz</a:t>
            </a:r>
          </a:p>
          <a:p>
            <a:r>
              <a:rPr lang="en-US" sz="1400" dirty="0"/>
              <a:t>Senior Consultant</a:t>
            </a:r>
          </a:p>
        </p:txBody>
      </p:sp>
      <p:sp>
        <p:nvSpPr>
          <p:cNvPr id="13" name="TextBox 12">
            <a:extLst>
              <a:ext uri="{FF2B5EF4-FFF2-40B4-BE49-F238E27FC236}">
                <a16:creationId xmlns:a16="http://schemas.microsoft.com/office/drawing/2014/main" id="{3C4C7418-4FEE-4609-B8D7-DE0B02A468FC}"/>
              </a:ext>
            </a:extLst>
          </p:cNvPr>
          <p:cNvSpPr txBox="1"/>
          <p:nvPr/>
        </p:nvSpPr>
        <p:spPr>
          <a:xfrm>
            <a:off x="9730692" y="3898076"/>
            <a:ext cx="2133600" cy="615553"/>
          </a:xfrm>
          <a:prstGeom prst="rect">
            <a:avLst/>
          </a:prstGeom>
          <a:noFill/>
        </p:spPr>
        <p:txBody>
          <a:bodyPr wrap="square" rtlCol="0">
            <a:spAutoFit/>
          </a:bodyPr>
          <a:lstStyle/>
          <a:p>
            <a:r>
              <a:rPr lang="en-US" sz="2000" b="1">
                <a:solidFill>
                  <a:schemeClr val="accent1"/>
                </a:solidFill>
              </a:rPr>
              <a:t>Allison Gress</a:t>
            </a:r>
            <a:endParaRPr lang="en-US" sz="2000" b="1" dirty="0">
              <a:solidFill>
                <a:schemeClr val="accent1"/>
              </a:solidFill>
            </a:endParaRPr>
          </a:p>
          <a:p>
            <a:r>
              <a:rPr lang="en-US" sz="1400" dirty="0"/>
              <a:t>Business Analyst</a:t>
            </a:r>
          </a:p>
        </p:txBody>
      </p:sp>
      <p:pic>
        <p:nvPicPr>
          <p:cNvPr id="4" name="Picture 3" descr="A picture containing person, wall, smiling&#10;&#10;Description automatically generated">
            <a:extLst>
              <a:ext uri="{FF2B5EF4-FFF2-40B4-BE49-F238E27FC236}">
                <a16:creationId xmlns:a16="http://schemas.microsoft.com/office/drawing/2014/main" id="{31E9A9E0-372B-4126-B6F5-7835A160023A}"/>
              </a:ext>
            </a:extLst>
          </p:cNvPr>
          <p:cNvPicPr>
            <a:picLocks noChangeAspect="1"/>
          </p:cNvPicPr>
          <p:nvPr/>
        </p:nvPicPr>
        <p:blipFill rotWithShape="1">
          <a:blip r:embed="rId6">
            <a:extLst>
              <a:ext uri="{28A0092B-C50C-407E-A947-70E740481C1C}">
                <a14:useLocalDpi xmlns:a14="http://schemas.microsoft.com/office/drawing/2010/main" val="0"/>
              </a:ext>
            </a:extLst>
          </a:blip>
          <a:srcRect l="9874" r="11759"/>
          <a:stretch/>
        </p:blipFill>
        <p:spPr>
          <a:xfrm>
            <a:off x="8089176" y="3958813"/>
            <a:ext cx="1492895" cy="1905000"/>
          </a:xfrm>
          <a:prstGeom prst="roundRect">
            <a:avLst>
              <a:gd name="adj" fmla="val 8594"/>
            </a:avLst>
          </a:prstGeom>
          <a:blipFill dpi="0" rotWithShape="1">
            <a:blip r:embed="rId4">
              <a:extLst>
                <a:ext uri="{28A0092B-C50C-407E-A947-70E740481C1C}">
                  <a14:useLocalDpi xmlns:a14="http://schemas.microsoft.com/office/drawing/2010/main" val="0"/>
                </a:ext>
              </a:extLst>
            </a:blip>
            <a:srcRect/>
            <a:stretch>
              <a:fillRect/>
            </a:stretch>
          </a:blipFill>
          <a:ln>
            <a:noFill/>
          </a:ln>
        </p:spPr>
      </p:pic>
    </p:spTree>
    <p:extLst>
      <p:ext uri="{BB962C8B-B14F-4D97-AF65-F5344CB8AC3E}">
        <p14:creationId xmlns:p14="http://schemas.microsoft.com/office/powerpoint/2010/main" val="1381478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A8DBB3-912E-4823-850C-A3BAD91FF13D}"/>
              </a:ext>
            </a:extLst>
          </p:cNvPr>
          <p:cNvSpPr>
            <a:spLocks noGrp="1"/>
          </p:cNvSpPr>
          <p:nvPr>
            <p:ph type="title"/>
          </p:nvPr>
        </p:nvSpPr>
        <p:spPr/>
        <p:txBody>
          <a:bodyPr/>
          <a:lstStyle/>
          <a:p>
            <a:r>
              <a:rPr lang="en-US" dirty="0"/>
              <a:t>Introduction to PCG</a:t>
            </a:r>
          </a:p>
        </p:txBody>
      </p:sp>
      <p:sp>
        <p:nvSpPr>
          <p:cNvPr id="7" name="Text Placeholder 6">
            <a:extLst>
              <a:ext uri="{FF2B5EF4-FFF2-40B4-BE49-F238E27FC236}">
                <a16:creationId xmlns:a16="http://schemas.microsoft.com/office/drawing/2014/main" id="{744BEDD0-132C-4542-998D-84F687FA1B89}"/>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D3948D84-0895-4432-A41B-8443122DD767}"/>
              </a:ext>
            </a:extLst>
          </p:cNvPr>
          <p:cNvSpPr>
            <a:spLocks noGrp="1"/>
          </p:cNvSpPr>
          <p:nvPr>
            <p:ph type="sldNum" sz="quarter" idx="4294967295"/>
          </p:nvPr>
        </p:nvSpPr>
        <p:spPr>
          <a:xfrm>
            <a:off x="11809413" y="6392863"/>
            <a:ext cx="382587" cy="365125"/>
          </a:xfrm>
        </p:spPr>
        <p:txBody>
          <a:bodyPr/>
          <a:lstStyle/>
          <a:p>
            <a:fld id="{899FFD16-B25A-457E-9C72-CDC3BAF3ACB3}" type="slidenum">
              <a:rPr lang="en-US" smtClean="0"/>
              <a:t>4</a:t>
            </a:fld>
            <a:endParaRPr lang="en-US"/>
          </a:p>
        </p:txBody>
      </p:sp>
    </p:spTree>
    <p:extLst>
      <p:ext uri="{BB962C8B-B14F-4D97-AF65-F5344CB8AC3E}">
        <p14:creationId xmlns:p14="http://schemas.microsoft.com/office/powerpoint/2010/main" val="2418298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54B740-D5F0-4EFB-B0BE-B2D1E20F3CAB}"/>
              </a:ext>
            </a:extLst>
          </p:cNvPr>
          <p:cNvSpPr>
            <a:spLocks noGrp="1"/>
          </p:cNvSpPr>
          <p:nvPr>
            <p:ph type="sldNum" sz="quarter" idx="12"/>
          </p:nvPr>
        </p:nvSpPr>
        <p:spPr/>
        <p:txBody>
          <a:bodyPr/>
          <a:lstStyle/>
          <a:p>
            <a:fld id="{899FFD16-B25A-457E-9C72-CDC3BAF3ACB3}" type="slidenum">
              <a:rPr lang="en-US" smtClean="0"/>
              <a:t>5</a:t>
            </a:fld>
            <a:endParaRPr lang="en-US"/>
          </a:p>
        </p:txBody>
      </p:sp>
      <p:sp>
        <p:nvSpPr>
          <p:cNvPr id="6" name="Title 1">
            <a:extLst>
              <a:ext uri="{FF2B5EF4-FFF2-40B4-BE49-F238E27FC236}">
                <a16:creationId xmlns:a16="http://schemas.microsoft.com/office/drawing/2014/main" id="{03F9E705-DD9B-4FE8-892A-AB9EDCBD42C9}"/>
              </a:ext>
            </a:extLst>
          </p:cNvPr>
          <p:cNvSpPr>
            <a:spLocks noGrp="1"/>
          </p:cNvSpPr>
          <p:nvPr>
            <p:ph type="title"/>
          </p:nvPr>
        </p:nvSpPr>
        <p:spPr>
          <a:xfrm>
            <a:off x="366185" y="365131"/>
            <a:ext cx="11426131" cy="1051049"/>
          </a:xfrm>
        </p:spPr>
        <p:txBody>
          <a:bodyPr/>
          <a:lstStyle/>
          <a:p>
            <a:r>
              <a:rPr lang="en-US" dirty="0"/>
              <a:t>Introduction to Public Consulting Group (PCG)</a:t>
            </a:r>
          </a:p>
        </p:txBody>
      </p:sp>
      <p:sp>
        <p:nvSpPr>
          <p:cNvPr id="7" name="Text Placeholder 3">
            <a:extLst>
              <a:ext uri="{FF2B5EF4-FFF2-40B4-BE49-F238E27FC236}">
                <a16:creationId xmlns:a16="http://schemas.microsoft.com/office/drawing/2014/main" id="{95A6E2D1-B8BE-4086-9B31-BF451B8AF817}"/>
              </a:ext>
            </a:extLst>
          </p:cNvPr>
          <p:cNvSpPr>
            <a:spLocks noGrp="1"/>
          </p:cNvSpPr>
          <p:nvPr>
            <p:ph idx="1"/>
          </p:nvPr>
        </p:nvSpPr>
        <p:spPr>
          <a:xfrm>
            <a:off x="399684" y="1416180"/>
            <a:ext cx="11360182" cy="4421297"/>
          </a:xfrm>
        </p:spPr>
        <p:txBody>
          <a:bodyPr>
            <a:normAutofit/>
          </a:bodyPr>
          <a:lstStyle/>
          <a:p>
            <a:pPr marL="171450" indent="-171450">
              <a:buFont typeface="Arial" panose="020B0604020202020204" pitchFamily="34" charset="0"/>
              <a:buChar char="•"/>
            </a:pPr>
            <a:r>
              <a:rPr lang="en-US" sz="1800" dirty="0"/>
              <a:t>Founded in 1986, PCG is headquartered in Boston, MA and employs more than 2,700 professionals in 42 offices</a:t>
            </a:r>
          </a:p>
          <a:p>
            <a:pPr marL="171450" indent="-171450">
              <a:buFont typeface="Arial" panose="020B0604020202020204" pitchFamily="34" charset="0"/>
              <a:buChar char="•"/>
            </a:pPr>
            <a:r>
              <a:rPr lang="en-US" sz="1800" dirty="0"/>
              <a:t>Management consulting to assist public sector agencies to better serve their targeted populations</a:t>
            </a:r>
          </a:p>
          <a:p>
            <a:pPr marL="171450" indent="-171450">
              <a:buFont typeface="Arial" panose="020B0604020202020204" pitchFamily="34" charset="0"/>
              <a:buChar char="•"/>
            </a:pPr>
            <a:r>
              <a:rPr lang="en-US" sz="1800" dirty="0"/>
              <a:t>Large presence throughout Tennessee, and has been working with the state since the 1990s</a:t>
            </a:r>
          </a:p>
          <a:p>
            <a:pPr marL="171450" indent="-171450">
              <a:buFont typeface="Arial" panose="020B0604020202020204" pitchFamily="34" charset="0"/>
              <a:buChar char="•"/>
            </a:pPr>
            <a:r>
              <a:rPr lang="en-US" sz="1800" dirty="0"/>
              <a:t>Five Practice Areas:  </a:t>
            </a:r>
          </a:p>
          <a:p>
            <a:pPr marL="857250" lvl="1" indent="-171450"/>
            <a:r>
              <a:rPr lang="en-US" sz="1800" dirty="0"/>
              <a:t>Human Services </a:t>
            </a:r>
          </a:p>
          <a:p>
            <a:pPr marL="857250" lvl="1" indent="-171450"/>
            <a:r>
              <a:rPr lang="en-US" sz="1800" dirty="0"/>
              <a:t>Health </a:t>
            </a:r>
          </a:p>
          <a:p>
            <a:pPr marL="857250" lvl="1" indent="-171450"/>
            <a:r>
              <a:rPr lang="en-US" sz="1800" dirty="0"/>
              <a:t>Education</a:t>
            </a:r>
          </a:p>
          <a:p>
            <a:pPr marL="857250" lvl="1" indent="-171450"/>
            <a:r>
              <a:rPr lang="en-US" sz="1800" dirty="0"/>
              <a:t>Technology Consulting </a:t>
            </a:r>
          </a:p>
          <a:p>
            <a:pPr marL="857250" lvl="1" indent="-171450"/>
            <a:r>
              <a:rPr lang="en-US" sz="1800" dirty="0"/>
              <a:t>Public Partnerships, LLC (PPL)</a:t>
            </a:r>
          </a:p>
          <a:p>
            <a:endParaRPr lang="en-US" sz="1600" dirty="0"/>
          </a:p>
        </p:txBody>
      </p:sp>
      <p:pic>
        <p:nvPicPr>
          <p:cNvPr id="9" name="Picture 8" descr="C:\Users\jcarbeau\AppData\Local\Microsoft\Windows\Temporary Internet Files\Content.Outlook\3KR4S0Z6\PCG_CONTRACTS_US.png">
            <a:extLst>
              <a:ext uri="{FF2B5EF4-FFF2-40B4-BE49-F238E27FC236}">
                <a16:creationId xmlns:a16="http://schemas.microsoft.com/office/drawing/2014/main" id="{0B5836DC-F216-480B-A429-89201036C8CD}"/>
              </a:ext>
            </a:extLst>
          </p:cNvPr>
          <p:cNvPicPr/>
          <p:nvPr/>
        </p:nvPicPr>
        <p:blipFill rotWithShape="1">
          <a:blip r:embed="rId2" cstate="print">
            <a:extLst>
              <a:ext uri="{28A0092B-C50C-407E-A947-70E740481C1C}">
                <a14:useLocalDpi xmlns:a14="http://schemas.microsoft.com/office/drawing/2010/main" val="0"/>
              </a:ext>
            </a:extLst>
          </a:blip>
          <a:srcRect t="2571" r="1351" b="4259"/>
          <a:stretch/>
        </p:blipFill>
        <p:spPr bwMode="auto">
          <a:xfrm>
            <a:off x="5029200" y="2819400"/>
            <a:ext cx="5562600" cy="3352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3439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D971504-48DD-43BB-8032-E6EEBAEA9946}"/>
              </a:ext>
            </a:extLst>
          </p:cNvPr>
          <p:cNvSpPr/>
          <p:nvPr/>
        </p:nvSpPr>
        <p:spPr>
          <a:xfrm>
            <a:off x="8543186" y="2898653"/>
            <a:ext cx="1592139" cy="2662810"/>
          </a:xfrm>
          <a:prstGeom prst="roundRect">
            <a:avLst>
              <a:gd name="adj" fmla="val 766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362A10-4F39-448D-9066-B46F8E5A62CD}"/>
              </a:ext>
            </a:extLst>
          </p:cNvPr>
          <p:cNvSpPr>
            <a:spLocks noGrp="1"/>
          </p:cNvSpPr>
          <p:nvPr>
            <p:ph type="title"/>
          </p:nvPr>
        </p:nvSpPr>
        <p:spPr>
          <a:xfrm>
            <a:off x="310458" y="135661"/>
            <a:ext cx="11449408" cy="1409700"/>
          </a:xfrm>
        </p:spPr>
        <p:txBody>
          <a:bodyPr/>
          <a:lstStyle/>
          <a:p>
            <a:r>
              <a:rPr lang="en-US" dirty="0"/>
              <a:t>About PCG</a:t>
            </a:r>
          </a:p>
        </p:txBody>
      </p:sp>
      <p:sp>
        <p:nvSpPr>
          <p:cNvPr id="4" name="Text Placeholder 3">
            <a:extLst>
              <a:ext uri="{FF2B5EF4-FFF2-40B4-BE49-F238E27FC236}">
                <a16:creationId xmlns:a16="http://schemas.microsoft.com/office/drawing/2014/main" id="{0CB16CC4-3ADC-4337-A251-439B3F57131A}"/>
              </a:ext>
            </a:extLst>
          </p:cNvPr>
          <p:cNvSpPr>
            <a:spLocks noGrp="1"/>
          </p:cNvSpPr>
          <p:nvPr>
            <p:ph type="body" sz="half" idx="2"/>
          </p:nvPr>
        </p:nvSpPr>
        <p:spPr>
          <a:xfrm>
            <a:off x="1798638" y="1420693"/>
            <a:ext cx="8509854" cy="1477961"/>
          </a:xfrm>
        </p:spPr>
        <p:txBody>
          <a:bodyPr>
            <a:normAutofit fontScale="92500" lnSpcReduction="20000"/>
          </a:bodyPr>
          <a:lstStyle/>
          <a:p>
            <a:r>
              <a:rPr lang="en-US" b="1" dirty="0">
                <a:solidFill>
                  <a:schemeClr val="accent2"/>
                </a:solidFill>
              </a:rPr>
              <a:t>Public Consulting Group, Inc. is a management consulting firm that primarily serves public sector clients</a:t>
            </a:r>
            <a:endParaRPr lang="en-US" dirty="0"/>
          </a:p>
          <a:p>
            <a:pPr marL="171450" indent="-171450">
              <a:buFont typeface="Arial" panose="020B0604020202020204" pitchFamily="34" charset="0"/>
              <a:buChar char="•"/>
            </a:pPr>
            <a:r>
              <a:rPr lang="en-US" dirty="0"/>
              <a:t>Founded in 1986 by Bill Mosakowski, who remains the Company’s President and Chief Executive Officer</a:t>
            </a:r>
          </a:p>
          <a:p>
            <a:pPr marL="171450" indent="-171450">
              <a:buFont typeface="Arial" panose="020B0604020202020204" pitchFamily="34" charset="0"/>
              <a:buChar char="•"/>
            </a:pPr>
            <a:r>
              <a:rPr lang="en-US" dirty="0"/>
              <a:t>Employs over 2,700 professionals in 40+ offices located across the United States, Canada, United Kingdom, and Poland</a:t>
            </a:r>
          </a:p>
          <a:p>
            <a:endParaRPr lang="en-US" dirty="0"/>
          </a:p>
        </p:txBody>
      </p:sp>
      <p:sp>
        <p:nvSpPr>
          <p:cNvPr id="6" name="Slide Number Placeholder 5">
            <a:extLst>
              <a:ext uri="{FF2B5EF4-FFF2-40B4-BE49-F238E27FC236}">
                <a16:creationId xmlns:a16="http://schemas.microsoft.com/office/drawing/2014/main" id="{E9F57634-5F48-4233-B4C5-EE69BF837AC3}"/>
              </a:ext>
            </a:extLst>
          </p:cNvPr>
          <p:cNvSpPr>
            <a:spLocks noGrp="1"/>
          </p:cNvSpPr>
          <p:nvPr>
            <p:ph type="sldNum" sz="quarter" idx="12"/>
          </p:nvPr>
        </p:nvSpPr>
        <p:spPr/>
        <p:txBody>
          <a:bodyPr/>
          <a:lstStyle/>
          <a:p>
            <a:fld id="{899FFD16-B25A-457E-9C72-CDC3BAF3ACB3}" type="slidenum">
              <a:rPr lang="en-US" smtClean="0"/>
              <a:t>6</a:t>
            </a:fld>
            <a:endParaRPr lang="en-US" dirty="0"/>
          </a:p>
        </p:txBody>
      </p:sp>
      <p:pic>
        <p:nvPicPr>
          <p:cNvPr id="31" name="Picture 30">
            <a:extLst>
              <a:ext uri="{FF2B5EF4-FFF2-40B4-BE49-F238E27FC236}">
                <a16:creationId xmlns:a16="http://schemas.microsoft.com/office/drawing/2014/main" id="{1B78D05B-389F-4C9E-AA76-79C8CF3959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3508" y="2661139"/>
            <a:ext cx="6486510" cy="3166456"/>
          </a:xfrm>
          <a:prstGeom prst="rect">
            <a:avLst/>
          </a:prstGeom>
        </p:spPr>
      </p:pic>
      <p:pic>
        <p:nvPicPr>
          <p:cNvPr id="5" name="Picture 4">
            <a:extLst>
              <a:ext uri="{FF2B5EF4-FFF2-40B4-BE49-F238E27FC236}">
                <a16:creationId xmlns:a16="http://schemas.microsoft.com/office/drawing/2014/main" id="{845D50CE-9516-42E6-8C48-BE3EB7E6D5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618751" y="3241343"/>
            <a:ext cx="1441011" cy="2139913"/>
          </a:xfrm>
          <a:prstGeom prst="rect">
            <a:avLst/>
          </a:prstGeom>
        </p:spPr>
      </p:pic>
    </p:spTree>
    <p:extLst>
      <p:ext uri="{BB962C8B-B14F-4D97-AF65-F5344CB8AC3E}">
        <p14:creationId xmlns:p14="http://schemas.microsoft.com/office/powerpoint/2010/main" val="430753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A06906-BEAB-45FF-A0DB-3ED3E156C894}"/>
              </a:ext>
            </a:extLst>
          </p:cNvPr>
          <p:cNvSpPr>
            <a:spLocks noGrp="1"/>
          </p:cNvSpPr>
          <p:nvPr>
            <p:ph type="sldNum" sz="quarter" idx="12"/>
          </p:nvPr>
        </p:nvSpPr>
        <p:spPr/>
        <p:txBody>
          <a:bodyPr/>
          <a:lstStyle/>
          <a:p>
            <a:fld id="{899FFD16-B25A-457E-9C72-CDC3BAF3ACB3}" type="slidenum">
              <a:rPr lang="en-US" smtClean="0"/>
              <a:t>7</a:t>
            </a:fld>
            <a:endParaRPr lang="en-US"/>
          </a:p>
        </p:txBody>
      </p:sp>
      <p:pic>
        <p:nvPicPr>
          <p:cNvPr id="5" name="Picture 4" descr="A picture containing device&#10;&#10;Description automatically generated">
            <a:extLst>
              <a:ext uri="{FF2B5EF4-FFF2-40B4-BE49-F238E27FC236}">
                <a16:creationId xmlns:a16="http://schemas.microsoft.com/office/drawing/2014/main" id="{F96D9830-63DE-454F-9786-F267784F19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9609" y="381000"/>
            <a:ext cx="8372781" cy="5791513"/>
          </a:xfrm>
          <a:prstGeom prst="rect">
            <a:avLst/>
          </a:prstGeom>
        </p:spPr>
      </p:pic>
    </p:spTree>
    <p:extLst>
      <p:ext uri="{BB962C8B-B14F-4D97-AF65-F5344CB8AC3E}">
        <p14:creationId xmlns:p14="http://schemas.microsoft.com/office/powerpoint/2010/main" val="1781697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A349-0CE8-4532-A4EA-8CC06D34E33B}"/>
              </a:ext>
            </a:extLst>
          </p:cNvPr>
          <p:cNvSpPr>
            <a:spLocks noGrp="1"/>
          </p:cNvSpPr>
          <p:nvPr>
            <p:ph type="title"/>
          </p:nvPr>
        </p:nvSpPr>
        <p:spPr>
          <a:xfrm>
            <a:off x="1798639" y="365131"/>
            <a:ext cx="8569598" cy="1051049"/>
          </a:xfrm>
        </p:spPr>
        <p:txBody>
          <a:bodyPr anchor="t">
            <a:normAutofit/>
          </a:bodyPr>
          <a:lstStyle/>
          <a:p>
            <a:r>
              <a:rPr lang="en-US" dirty="0"/>
              <a:t>PCG Human Services – Current Clients</a:t>
            </a:r>
          </a:p>
        </p:txBody>
      </p:sp>
      <p:pic>
        <p:nvPicPr>
          <p:cNvPr id="8" name="Content Placeholder 7" descr="Map&#10;&#10;Description automatically generated">
            <a:extLst>
              <a:ext uri="{FF2B5EF4-FFF2-40B4-BE49-F238E27FC236}">
                <a16:creationId xmlns:a16="http://schemas.microsoft.com/office/drawing/2014/main" id="{CEADE12A-9C5C-4D38-A911-43FBDCB05E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4854" y="1349505"/>
            <a:ext cx="6962293" cy="4908421"/>
          </a:xfrm>
          <a:noFill/>
        </p:spPr>
      </p:pic>
      <p:sp>
        <p:nvSpPr>
          <p:cNvPr id="4" name="Slide Number Placeholder 3">
            <a:extLst>
              <a:ext uri="{FF2B5EF4-FFF2-40B4-BE49-F238E27FC236}">
                <a16:creationId xmlns:a16="http://schemas.microsoft.com/office/drawing/2014/main" id="{A4C1E6D9-2843-44D8-AFB6-77161220F400}"/>
              </a:ext>
            </a:extLst>
          </p:cNvPr>
          <p:cNvSpPr>
            <a:spLocks noGrp="1"/>
          </p:cNvSpPr>
          <p:nvPr>
            <p:ph type="sldNum" sz="quarter" idx="12"/>
          </p:nvPr>
        </p:nvSpPr>
        <p:spPr>
          <a:xfrm>
            <a:off x="9896181" y="6442291"/>
            <a:ext cx="481780" cy="237782"/>
          </a:xfrm>
        </p:spPr>
        <p:txBody>
          <a:bodyPr anchor="ctr">
            <a:normAutofit lnSpcReduction="10000"/>
          </a:bodyPr>
          <a:lstStyle/>
          <a:p>
            <a:pPr>
              <a:spcAft>
                <a:spcPts val="600"/>
              </a:spcAft>
            </a:pPr>
            <a:fld id="{899FFD16-B25A-457E-9C72-CDC3BAF3ACB3}" type="slidenum">
              <a:rPr lang="en-US" smtClean="0"/>
              <a:pPr>
                <a:spcAft>
                  <a:spcPts val="600"/>
                </a:spcAft>
              </a:pPr>
              <a:t>8</a:t>
            </a:fld>
            <a:endParaRPr lang="en-US"/>
          </a:p>
        </p:txBody>
      </p:sp>
    </p:spTree>
    <p:extLst>
      <p:ext uri="{BB962C8B-B14F-4D97-AF65-F5344CB8AC3E}">
        <p14:creationId xmlns:p14="http://schemas.microsoft.com/office/powerpoint/2010/main" val="3123411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9D926-FF0D-4FB9-81DA-3E52854ECC40}"/>
              </a:ext>
            </a:extLst>
          </p:cNvPr>
          <p:cNvSpPr>
            <a:spLocks noGrp="1"/>
          </p:cNvSpPr>
          <p:nvPr>
            <p:ph type="title"/>
          </p:nvPr>
        </p:nvSpPr>
        <p:spPr/>
        <p:txBody>
          <a:bodyPr/>
          <a:lstStyle/>
          <a:p>
            <a:r>
              <a:rPr lang="en-US" dirty="0"/>
              <a:t>PCG Human Services – Our Work</a:t>
            </a:r>
          </a:p>
        </p:txBody>
      </p:sp>
      <p:sp>
        <p:nvSpPr>
          <p:cNvPr id="3" name="Slide Number Placeholder 2">
            <a:extLst>
              <a:ext uri="{FF2B5EF4-FFF2-40B4-BE49-F238E27FC236}">
                <a16:creationId xmlns:a16="http://schemas.microsoft.com/office/drawing/2014/main" id="{53F04BFB-6739-49A0-AE55-9D7D8684260C}"/>
              </a:ext>
            </a:extLst>
          </p:cNvPr>
          <p:cNvSpPr>
            <a:spLocks noGrp="1"/>
          </p:cNvSpPr>
          <p:nvPr>
            <p:ph type="sldNum" sz="quarter" idx="12"/>
          </p:nvPr>
        </p:nvSpPr>
        <p:spPr/>
        <p:txBody>
          <a:bodyPr/>
          <a:lstStyle/>
          <a:p>
            <a:pPr algn="ctr">
              <a:defRPr/>
            </a:pPr>
            <a:fld id="{899FFD16-B25A-457E-9C72-CDC3BAF3ACB3}" type="slidenum">
              <a:rPr lang="en-US" sz="900" spc="51">
                <a:solidFill>
                  <a:srgbClr val="FFFFFF">
                    <a:lumMod val="75000"/>
                  </a:srgbClr>
                </a:solidFill>
              </a:rPr>
              <a:pPr algn="ctr">
                <a:defRPr/>
              </a:pPr>
              <a:t>9</a:t>
            </a:fld>
            <a:endParaRPr lang="en-US" sz="900" spc="51" dirty="0">
              <a:solidFill>
                <a:srgbClr val="FFFFFF">
                  <a:lumMod val="75000"/>
                </a:srgbClr>
              </a:solidFill>
            </a:endParaRPr>
          </a:p>
        </p:txBody>
      </p:sp>
      <p:pic>
        <p:nvPicPr>
          <p:cNvPr id="7" name="Picture 6">
            <a:extLst>
              <a:ext uri="{FF2B5EF4-FFF2-40B4-BE49-F238E27FC236}">
                <a16:creationId xmlns:a16="http://schemas.microsoft.com/office/drawing/2014/main" id="{9338B0AA-3BB3-4F2B-9D99-B8DD620DE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950" y="1835793"/>
            <a:ext cx="8420100" cy="869518"/>
          </a:xfrm>
          <a:prstGeom prst="rect">
            <a:avLst/>
          </a:prstGeom>
        </p:spPr>
      </p:pic>
      <p:pic>
        <p:nvPicPr>
          <p:cNvPr id="9" name="Picture 8">
            <a:extLst>
              <a:ext uri="{FF2B5EF4-FFF2-40B4-BE49-F238E27FC236}">
                <a16:creationId xmlns:a16="http://schemas.microsoft.com/office/drawing/2014/main" id="{6C070940-519D-4AE3-8AA0-1ACE93359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950" y="3276600"/>
            <a:ext cx="8420100" cy="2181664"/>
          </a:xfrm>
          <a:prstGeom prst="rect">
            <a:avLst/>
          </a:prstGeom>
        </p:spPr>
      </p:pic>
    </p:spTree>
    <p:extLst>
      <p:ext uri="{BB962C8B-B14F-4D97-AF65-F5344CB8AC3E}">
        <p14:creationId xmlns:p14="http://schemas.microsoft.com/office/powerpoint/2010/main" val="4081304001"/>
      </p:ext>
    </p:extLst>
  </p:cSld>
  <p:clrMapOvr>
    <a:masterClrMapping/>
  </p:clrMapOvr>
</p:sld>
</file>

<file path=ppt/theme/theme1.xml><?xml version="1.0" encoding="utf-8"?>
<a:theme xmlns:a="http://schemas.openxmlformats.org/drawingml/2006/main" name="Office Theme">
  <a:themeElements>
    <a:clrScheme name="PCG Test">
      <a:dk1>
        <a:srgbClr val="3B3B3B"/>
      </a:dk1>
      <a:lt1>
        <a:srgbClr val="FFFFFF"/>
      </a:lt1>
      <a:dk2>
        <a:srgbClr val="051B3B"/>
      </a:dk2>
      <a:lt2>
        <a:srgbClr val="FFFFFF"/>
      </a:lt2>
      <a:accent1>
        <a:srgbClr val="0B3677"/>
      </a:accent1>
      <a:accent2>
        <a:srgbClr val="00A0CA"/>
      </a:accent2>
      <a:accent3>
        <a:srgbClr val="FAB81F"/>
      </a:accent3>
      <a:accent4>
        <a:srgbClr val="A11B7E"/>
      </a:accent4>
      <a:accent5>
        <a:srgbClr val="EE2346"/>
      </a:accent5>
      <a:accent6>
        <a:srgbClr val="00CC66"/>
      </a:accent6>
      <a:hlink>
        <a:srgbClr val="01C9FF"/>
      </a:hlink>
      <a:folHlink>
        <a:srgbClr val="5A6E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G_General_Deck_Template _WIDE.potx" id="{A782E98F-FB30-429B-8725-D9D22C8392E0}" vid="{89AC38A7-1E26-4A0D-A245-FE9D884A03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F6A9D04AF1EE4B912EF9D87F869FC8" ma:contentTypeVersion="4" ma:contentTypeDescription="Create a new document." ma:contentTypeScope="" ma:versionID="7efc993d4d981a6018eb5a3e1108340e">
  <xsd:schema xmlns:xsd="http://www.w3.org/2001/XMLSchema" xmlns:xs="http://www.w3.org/2001/XMLSchema" xmlns:p="http://schemas.microsoft.com/office/2006/metadata/properties" xmlns:ns2="c8c123d9-39fe-43ce-a058-dc5384b23559" targetNamespace="http://schemas.microsoft.com/office/2006/metadata/properties" ma:root="true" ma:fieldsID="29f0e7c6f0365c67c6de212fc418337a" ns2:_="">
    <xsd:import namespace="c8c123d9-39fe-43ce-a058-dc5384b2355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123d9-39fe-43ce-a058-dc5384b235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DF0C23-1544-4CEA-9D4C-092F3BB46844}">
  <ds:schemaRefs>
    <ds:schemaRef ds:uri="http://schemas.microsoft.com/sharepoint/v3/contenttype/forms"/>
  </ds:schemaRefs>
</ds:datastoreItem>
</file>

<file path=customXml/itemProps2.xml><?xml version="1.0" encoding="utf-8"?>
<ds:datastoreItem xmlns:ds="http://schemas.openxmlformats.org/officeDocument/2006/customXml" ds:itemID="{57001B04-D7C0-4F2B-909D-43BAB6E354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c123d9-39fe-43ce-a058-dc5384b235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1FBD91-919C-4041-A921-D4F25F4A0BB8}">
  <ds:schemaRefs>
    <ds:schemaRef ds:uri="http://purl.org/dc/dcmitype/"/>
    <ds:schemaRef ds:uri="1c8dd2c4-8d40-4dfb-91bd-b3177b3d383b"/>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0cacfce5-5b91-4f76-8d30-1acd176c62df"/>
    <ds:schemaRef ds:uri="3d785286-3b36-4186-bd30-aecd3c2a5a30"/>
    <ds:schemaRef ds:uri="http://purl.org/dc/terms/"/>
    <ds:schemaRef ds:uri="87ae41b0-62a9-44f2-9fdd-c7b0b97aed1a"/>
    <ds:schemaRef ds:uri="http://schemas.microsoft.com/sharepoint/v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PCG_General_Deck_Template _WIDE</Template>
  <TotalTime>484</TotalTime>
  <Words>2361</Words>
  <Application>Microsoft Office PowerPoint</Application>
  <PresentationFormat>Widescreen</PresentationFormat>
  <Paragraphs>467</Paragraphs>
  <Slides>29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Courier New</vt:lpstr>
      <vt:lpstr>Symbol</vt:lpstr>
      <vt:lpstr>Office Theme</vt:lpstr>
      <vt:lpstr>Tennessee Child Care Task Force Consultant</vt:lpstr>
      <vt:lpstr>Agenda</vt:lpstr>
      <vt:lpstr>Introductions</vt:lpstr>
      <vt:lpstr>Introduction to PCG</vt:lpstr>
      <vt:lpstr>Introduction to Public Consulting Group (PCG)</vt:lpstr>
      <vt:lpstr>About PCG</vt:lpstr>
      <vt:lpstr>PowerPoint Presentation</vt:lpstr>
      <vt:lpstr>PCG Human Services – Current Clients</vt:lpstr>
      <vt:lpstr>PCG Human Services – Our Work</vt:lpstr>
      <vt:lpstr>Examples of Things We Do:</vt:lpstr>
      <vt:lpstr>Project Goals and Schedule</vt:lpstr>
      <vt:lpstr>Project Goals</vt:lpstr>
      <vt:lpstr>Project Schedule</vt:lpstr>
      <vt:lpstr>Project Schedule: Phase I</vt:lpstr>
      <vt:lpstr>Status Reporting</vt:lpstr>
      <vt:lpstr>Project Schedule: Phase II</vt:lpstr>
      <vt:lpstr>Phase II. Task Force Research</vt:lpstr>
      <vt:lpstr>Project Schedule: Phase III</vt:lpstr>
      <vt:lpstr>Project Schedule: Phase IV</vt:lpstr>
      <vt:lpstr>Project Schedule: Phase V</vt:lpstr>
      <vt:lpstr>Phase V: Final Report</vt:lpstr>
      <vt:lpstr>Research Team Next Steps</vt:lpstr>
      <vt:lpstr>Research Protocol </vt:lpstr>
      <vt:lpstr>Research Next Steps: Brainstorming Reminder</vt:lpstr>
      <vt:lpstr>Research Next Steps: Future State Reminder</vt:lpstr>
      <vt:lpstr>Exercise: Peer State/Agency Identification</vt:lpstr>
      <vt:lpstr>Exercise: Non-Task Force Stakeholder Analysis</vt:lpstr>
      <vt:lpstr>Sample Interview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File</dc:title>
  <dc:creator>Wyrick, Zane</dc:creator>
  <cp:lastModifiedBy>Wyrick, Zane</cp:lastModifiedBy>
  <cp:revision>5</cp:revision>
  <cp:lastPrinted>2019-06-14T18:50:03Z</cp:lastPrinted>
  <dcterms:created xsi:type="dcterms:W3CDTF">2022-02-08T20:30:05Z</dcterms:created>
  <dcterms:modified xsi:type="dcterms:W3CDTF">2022-02-16T20:22:57Z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0x010100F8F6A9D04AF1EE4B912EF9D87F869FC8</vt:lpwstr>
  </property>
  <property fmtid="{D5CDD505-2E9C-101B-9397-08002B2CF9AE}" pid="3" name="_dlc_DocIdItemGuid">
    <vt:lpwstr>b30c8b5f-64bd-4cd5-a0c1-f87eb9a87ef1</vt:lpwstr>
  </property>
</Properties>
</file>