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B947"/>
    <a:srgbClr val="4C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00BA7-5BC9-4342-B8E8-B1379DC3A3BF}" v="1" dt="2024-04-18T14:34:0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Jones" userId="04e45daa-8b9f-495d-973c-2e4066ef4bc8" providerId="ADAL" clId="{91900BA7-5BC9-4342-B8E8-B1379DC3A3BF}"/>
    <pc:docChg chg="addSld modSld">
      <pc:chgData name="Kyle Jones" userId="04e45daa-8b9f-495d-973c-2e4066ef4bc8" providerId="ADAL" clId="{91900BA7-5BC9-4342-B8E8-B1379DC3A3BF}" dt="2024-04-18T14:34:27.330" v="84" actId="729"/>
      <pc:docMkLst>
        <pc:docMk/>
      </pc:docMkLst>
      <pc:sldChg chg="modSp mod">
        <pc:chgData name="Kyle Jones" userId="04e45daa-8b9f-495d-973c-2e4066ef4bc8" providerId="ADAL" clId="{91900BA7-5BC9-4342-B8E8-B1379DC3A3BF}" dt="2024-04-18T14:33:42.025" v="63" actId="20577"/>
        <pc:sldMkLst>
          <pc:docMk/>
          <pc:sldMk cId="1193279633" sldId="257"/>
        </pc:sldMkLst>
        <pc:spChg chg="mod">
          <ac:chgData name="Kyle Jones" userId="04e45daa-8b9f-495d-973c-2e4066ef4bc8" providerId="ADAL" clId="{91900BA7-5BC9-4342-B8E8-B1379DC3A3BF}" dt="2024-04-18T14:33:27.959" v="40" actId="20577"/>
          <ac:spMkLst>
            <pc:docMk/>
            <pc:sldMk cId="1193279633" sldId="257"/>
            <ac:spMk id="2" creationId="{7202E9A2-5F52-AAA2-6118-BAE4F413B873}"/>
          </ac:spMkLst>
        </pc:spChg>
        <pc:spChg chg="mod">
          <ac:chgData name="Kyle Jones" userId="04e45daa-8b9f-495d-973c-2e4066ef4bc8" providerId="ADAL" clId="{91900BA7-5BC9-4342-B8E8-B1379DC3A3BF}" dt="2024-04-18T14:33:42.025" v="63" actId="20577"/>
          <ac:spMkLst>
            <pc:docMk/>
            <pc:sldMk cId="1193279633" sldId="257"/>
            <ac:spMk id="3" creationId="{5AD4B4F5-5D07-A589-6201-2CACDCD7EB0D}"/>
          </ac:spMkLst>
        </pc:spChg>
      </pc:sldChg>
      <pc:sldChg chg="modSp mod">
        <pc:chgData name="Kyle Jones" userId="04e45daa-8b9f-495d-973c-2e4066ef4bc8" providerId="ADAL" clId="{91900BA7-5BC9-4342-B8E8-B1379DC3A3BF}" dt="2024-04-18T14:33:58.978" v="81" actId="20577"/>
        <pc:sldMkLst>
          <pc:docMk/>
          <pc:sldMk cId="4088338966" sldId="259"/>
        </pc:sldMkLst>
        <pc:spChg chg="mod">
          <ac:chgData name="Kyle Jones" userId="04e45daa-8b9f-495d-973c-2e4066ef4bc8" providerId="ADAL" clId="{91900BA7-5BC9-4342-B8E8-B1379DC3A3BF}" dt="2024-04-18T14:33:58.978" v="81" actId="20577"/>
          <ac:spMkLst>
            <pc:docMk/>
            <pc:sldMk cId="4088338966" sldId="259"/>
            <ac:spMk id="4" creationId="{0D38CD5A-E9BB-1471-4D3B-BB5690D84C18}"/>
          </ac:spMkLst>
        </pc:spChg>
      </pc:sldChg>
      <pc:sldChg chg="modSp mod">
        <pc:chgData name="Kyle Jones" userId="04e45daa-8b9f-495d-973c-2e4066ef4bc8" providerId="ADAL" clId="{91900BA7-5BC9-4342-B8E8-B1379DC3A3BF}" dt="2024-04-18T14:33:52.114" v="75" actId="20577"/>
        <pc:sldMkLst>
          <pc:docMk/>
          <pc:sldMk cId="65159314" sldId="260"/>
        </pc:sldMkLst>
        <pc:spChg chg="mod">
          <ac:chgData name="Kyle Jones" userId="04e45daa-8b9f-495d-973c-2e4066ef4bc8" providerId="ADAL" clId="{91900BA7-5BC9-4342-B8E8-B1379DC3A3BF}" dt="2024-04-18T14:33:48.246" v="64"/>
          <ac:spMkLst>
            <pc:docMk/>
            <pc:sldMk cId="65159314" sldId="260"/>
            <ac:spMk id="4" creationId="{CD31AF99-041C-7048-C963-F2D884E1A5C2}"/>
          </ac:spMkLst>
        </pc:spChg>
        <pc:spChg chg="mod">
          <ac:chgData name="Kyle Jones" userId="04e45daa-8b9f-495d-973c-2e4066ef4bc8" providerId="ADAL" clId="{91900BA7-5BC9-4342-B8E8-B1379DC3A3BF}" dt="2024-04-18T14:33:52.114" v="75" actId="20577"/>
          <ac:spMkLst>
            <pc:docMk/>
            <pc:sldMk cId="65159314" sldId="260"/>
            <ac:spMk id="5" creationId="{024D4CF5-35BB-57D5-6917-7CECA1993FC6}"/>
          </ac:spMkLst>
        </pc:spChg>
      </pc:sldChg>
      <pc:sldChg chg="add mod modShow">
        <pc:chgData name="Kyle Jones" userId="04e45daa-8b9f-495d-973c-2e4066ef4bc8" providerId="ADAL" clId="{91900BA7-5BC9-4342-B8E8-B1379DC3A3BF}" dt="2024-04-18T14:34:27.330" v="84" actId="729"/>
        <pc:sldMkLst>
          <pc:docMk/>
          <pc:sldMk cId="1183300422" sldId="263"/>
        </pc:sldMkLst>
      </pc:sldChg>
    </pc:docChg>
  </pc:docChgLst>
  <pc:docChgLst>
    <pc:chgData name="Kyle Jones" userId="04e45daa-8b9f-495d-973c-2e4066ef4bc8" providerId="ADAL" clId="{8F1876E3-E6F6-416E-8F85-5B6E293AE9A6}"/>
    <pc:docChg chg="undo custSel addSld delSld modSld modMainMaster addSection delSection">
      <pc:chgData name="Kyle Jones" userId="04e45daa-8b9f-495d-973c-2e4066ef4bc8" providerId="ADAL" clId="{8F1876E3-E6F6-416E-8F85-5B6E293AE9A6}" dt="2024-03-23T00:40:53.307" v="1317" actId="1035"/>
      <pc:docMkLst>
        <pc:docMk/>
      </pc:docMkLst>
      <pc:sldChg chg="modSp mod">
        <pc:chgData name="Kyle Jones" userId="04e45daa-8b9f-495d-973c-2e4066ef4bc8" providerId="ADAL" clId="{8F1876E3-E6F6-416E-8F85-5B6E293AE9A6}" dt="2024-03-23T00:36:08.151" v="1268" actId="139"/>
        <pc:sldMkLst>
          <pc:docMk/>
          <pc:sldMk cId="1599146043" sldId="256"/>
        </pc:sldMkLst>
        <pc:spChg chg="mod">
          <ac:chgData name="Kyle Jones" userId="04e45daa-8b9f-495d-973c-2e4066ef4bc8" providerId="ADAL" clId="{8F1876E3-E6F6-416E-8F85-5B6E293AE9A6}" dt="2024-03-23T00:29:16.840" v="1054" actId="20577"/>
          <ac:spMkLst>
            <pc:docMk/>
            <pc:sldMk cId="1599146043" sldId="256"/>
            <ac:spMk id="2" creationId="{84C2C370-1D46-67FE-76A6-C5EE339DF37C}"/>
          </ac:spMkLst>
        </pc:spChg>
        <pc:spChg chg="mod">
          <ac:chgData name="Kyle Jones" userId="04e45daa-8b9f-495d-973c-2e4066ef4bc8" providerId="ADAL" clId="{8F1876E3-E6F6-416E-8F85-5B6E293AE9A6}" dt="2024-03-23T00:36:08.151" v="1268" actId="139"/>
          <ac:spMkLst>
            <pc:docMk/>
            <pc:sldMk cId="1599146043" sldId="256"/>
            <ac:spMk id="3" creationId="{C5D66601-C2DD-6952-78BD-9DC966417D13}"/>
          </ac:spMkLst>
        </pc:spChg>
      </pc:sldChg>
      <pc:sldChg chg="modSp new mod">
        <pc:chgData name="Kyle Jones" userId="04e45daa-8b9f-495d-973c-2e4066ef4bc8" providerId="ADAL" clId="{8F1876E3-E6F6-416E-8F85-5B6E293AE9A6}" dt="2024-03-22T22:44:59.100" v="838" actId="20577"/>
        <pc:sldMkLst>
          <pc:docMk/>
          <pc:sldMk cId="1193279633" sldId="257"/>
        </pc:sldMkLst>
        <pc:spChg chg="mod">
          <ac:chgData name="Kyle Jones" userId="04e45daa-8b9f-495d-973c-2e4066ef4bc8" providerId="ADAL" clId="{8F1876E3-E6F6-416E-8F85-5B6E293AE9A6}" dt="2024-03-22T22:44:59.100" v="838" actId="20577"/>
          <ac:spMkLst>
            <pc:docMk/>
            <pc:sldMk cId="1193279633" sldId="257"/>
            <ac:spMk id="2" creationId="{7202E9A2-5F52-AAA2-6118-BAE4F413B873}"/>
          </ac:spMkLst>
        </pc:spChg>
      </pc:sldChg>
      <pc:sldChg chg="new del">
        <pc:chgData name="Kyle Jones" userId="04e45daa-8b9f-495d-973c-2e4066ef4bc8" providerId="ADAL" clId="{8F1876E3-E6F6-416E-8F85-5B6E293AE9A6}" dt="2024-03-22T22:37:44.086" v="747" actId="47"/>
        <pc:sldMkLst>
          <pc:docMk/>
          <pc:sldMk cId="1348766091" sldId="258"/>
        </pc:sldMkLst>
      </pc:sldChg>
      <pc:sldChg chg="addSp delSp modSp new mod modTransition modClrScheme chgLayout">
        <pc:chgData name="Kyle Jones" userId="04e45daa-8b9f-495d-973c-2e4066ef4bc8" providerId="ADAL" clId="{8F1876E3-E6F6-416E-8F85-5B6E293AE9A6}" dt="2024-03-23T00:33:16.738" v="1226"/>
        <pc:sldMkLst>
          <pc:docMk/>
          <pc:sldMk cId="4088338966" sldId="259"/>
        </pc:sldMkLst>
        <pc:spChg chg="del mod ord">
          <ac:chgData name="Kyle Jones" userId="04e45daa-8b9f-495d-973c-2e4066ef4bc8" providerId="ADAL" clId="{8F1876E3-E6F6-416E-8F85-5B6E293AE9A6}" dt="2024-03-22T22:36:44.465" v="675" actId="700"/>
          <ac:spMkLst>
            <pc:docMk/>
            <pc:sldMk cId="4088338966" sldId="259"/>
            <ac:spMk id="2" creationId="{213FFBD8-3F3A-08C6-5265-4C4A40943DFA}"/>
          </ac:spMkLst>
        </pc:spChg>
        <pc:spChg chg="del mod ord">
          <ac:chgData name="Kyle Jones" userId="04e45daa-8b9f-495d-973c-2e4066ef4bc8" providerId="ADAL" clId="{8F1876E3-E6F6-416E-8F85-5B6E293AE9A6}" dt="2024-03-22T22:36:44.465" v="675" actId="700"/>
          <ac:spMkLst>
            <pc:docMk/>
            <pc:sldMk cId="4088338966" sldId="259"/>
            <ac:spMk id="3" creationId="{387E9528-890F-92CA-1A5A-F328989D0C16}"/>
          </ac:spMkLst>
        </pc:spChg>
        <pc:spChg chg="add mod ord">
          <ac:chgData name="Kyle Jones" userId="04e45daa-8b9f-495d-973c-2e4066ef4bc8" providerId="ADAL" clId="{8F1876E3-E6F6-416E-8F85-5B6E293AE9A6}" dt="2024-03-22T22:36:47.437" v="684" actId="20577"/>
          <ac:spMkLst>
            <pc:docMk/>
            <pc:sldMk cId="4088338966" sldId="259"/>
            <ac:spMk id="4" creationId="{0D38CD5A-E9BB-1471-4D3B-BB5690D84C18}"/>
          </ac:spMkLst>
        </pc:spChg>
        <pc:spChg chg="add mod ord">
          <ac:chgData name="Kyle Jones" userId="04e45daa-8b9f-495d-973c-2e4066ef4bc8" providerId="ADAL" clId="{8F1876E3-E6F6-416E-8F85-5B6E293AE9A6}" dt="2024-03-22T22:37:21.285" v="744" actId="20577"/>
          <ac:spMkLst>
            <pc:docMk/>
            <pc:sldMk cId="4088338966" sldId="259"/>
            <ac:spMk id="5" creationId="{71A6D865-E4C9-2A3C-0219-7CB1660090D0}"/>
          </ac:spMkLst>
        </pc:spChg>
      </pc:sldChg>
      <pc:sldChg chg="addSp delSp modSp new mod modClrScheme chgLayout">
        <pc:chgData name="Kyle Jones" userId="04e45daa-8b9f-495d-973c-2e4066ef4bc8" providerId="ADAL" clId="{8F1876E3-E6F6-416E-8F85-5B6E293AE9A6}" dt="2024-03-22T22:37:29.180" v="746" actId="700"/>
        <pc:sldMkLst>
          <pc:docMk/>
          <pc:sldMk cId="65159314" sldId="260"/>
        </pc:sldMkLst>
        <pc:spChg chg="del mod ord">
          <ac:chgData name="Kyle Jones" userId="04e45daa-8b9f-495d-973c-2e4066ef4bc8" providerId="ADAL" clId="{8F1876E3-E6F6-416E-8F85-5B6E293AE9A6}" dt="2024-03-22T22:37:29.180" v="746" actId="700"/>
          <ac:spMkLst>
            <pc:docMk/>
            <pc:sldMk cId="65159314" sldId="260"/>
            <ac:spMk id="2" creationId="{97AAFD2E-CEF0-0C15-0628-A9D61AD664FD}"/>
          </ac:spMkLst>
        </pc:spChg>
        <pc:spChg chg="del mod ord">
          <ac:chgData name="Kyle Jones" userId="04e45daa-8b9f-495d-973c-2e4066ef4bc8" providerId="ADAL" clId="{8F1876E3-E6F6-416E-8F85-5B6E293AE9A6}" dt="2024-03-22T22:37:29.180" v="746" actId="700"/>
          <ac:spMkLst>
            <pc:docMk/>
            <pc:sldMk cId="65159314" sldId="260"/>
            <ac:spMk id="3" creationId="{C9179EC9-46A0-4E4C-C95D-6A4529A7E5C3}"/>
          </ac:spMkLst>
        </pc:spChg>
        <pc:spChg chg="add mod ord">
          <ac:chgData name="Kyle Jones" userId="04e45daa-8b9f-495d-973c-2e4066ef4bc8" providerId="ADAL" clId="{8F1876E3-E6F6-416E-8F85-5B6E293AE9A6}" dt="2024-03-22T22:37:29.180" v="746" actId="700"/>
          <ac:spMkLst>
            <pc:docMk/>
            <pc:sldMk cId="65159314" sldId="260"/>
            <ac:spMk id="4" creationId="{CD31AF99-041C-7048-C963-F2D884E1A5C2}"/>
          </ac:spMkLst>
        </pc:spChg>
        <pc:spChg chg="add mod ord">
          <ac:chgData name="Kyle Jones" userId="04e45daa-8b9f-495d-973c-2e4066ef4bc8" providerId="ADAL" clId="{8F1876E3-E6F6-416E-8F85-5B6E293AE9A6}" dt="2024-03-22T22:37:29.180" v="746" actId="700"/>
          <ac:spMkLst>
            <pc:docMk/>
            <pc:sldMk cId="65159314" sldId="260"/>
            <ac:spMk id="5" creationId="{024D4CF5-35BB-57D5-6917-7CECA1993FC6}"/>
          </ac:spMkLst>
        </pc:spChg>
      </pc:sldChg>
      <pc:sldChg chg="addSp delSp modSp add mod modAnim">
        <pc:chgData name="Kyle Jones" userId="04e45daa-8b9f-495d-973c-2e4066ef4bc8" providerId="ADAL" clId="{8F1876E3-E6F6-416E-8F85-5B6E293AE9A6}" dt="2024-03-23T00:33:33.327" v="1230" actId="21"/>
        <pc:sldMkLst>
          <pc:docMk/>
          <pc:sldMk cId="2580886191" sldId="261"/>
        </pc:sldMkLst>
        <pc:spChg chg="mod">
          <ac:chgData name="Kyle Jones" userId="04e45daa-8b9f-495d-973c-2e4066ef4bc8" providerId="ADAL" clId="{8F1876E3-E6F6-416E-8F85-5B6E293AE9A6}" dt="2024-03-22T22:38:30.145" v="803" actId="14100"/>
          <ac:spMkLst>
            <pc:docMk/>
            <pc:sldMk cId="2580886191" sldId="261"/>
            <ac:spMk id="2" creationId="{84C2C370-1D46-67FE-76A6-C5EE339DF37C}"/>
          </ac:spMkLst>
        </pc:spChg>
        <pc:spChg chg="mod">
          <ac:chgData name="Kyle Jones" userId="04e45daa-8b9f-495d-973c-2e4066ef4bc8" providerId="ADAL" clId="{8F1876E3-E6F6-416E-8F85-5B6E293AE9A6}" dt="2024-03-22T22:38:32.051" v="804" actId="1076"/>
          <ac:spMkLst>
            <pc:docMk/>
            <pc:sldMk cId="2580886191" sldId="261"/>
            <ac:spMk id="3" creationId="{C5D66601-C2DD-6952-78BD-9DC966417D13}"/>
          </ac:spMkLst>
        </pc:spChg>
        <pc:spChg chg="add del">
          <ac:chgData name="Kyle Jones" userId="04e45daa-8b9f-495d-973c-2e4066ef4bc8" providerId="ADAL" clId="{8F1876E3-E6F6-416E-8F85-5B6E293AE9A6}" dt="2024-03-22T22:45:03.265" v="840" actId="22"/>
          <ac:spMkLst>
            <pc:docMk/>
            <pc:sldMk cId="2580886191" sldId="261"/>
            <ac:spMk id="7" creationId="{D48662AF-F7E4-4A35-5D7E-F0EB40946E31}"/>
          </ac:spMkLst>
        </pc:spChg>
        <pc:spChg chg="add del">
          <ac:chgData name="Kyle Jones" userId="04e45daa-8b9f-495d-973c-2e4066ef4bc8" providerId="ADAL" clId="{8F1876E3-E6F6-416E-8F85-5B6E293AE9A6}" dt="2024-03-22T22:45:06.345" v="842" actId="22"/>
          <ac:spMkLst>
            <pc:docMk/>
            <pc:sldMk cId="2580886191" sldId="261"/>
            <ac:spMk id="9" creationId="{AE82A879-2185-D3C1-1A3A-E34A1778EC99}"/>
          </ac:spMkLst>
        </pc:spChg>
        <pc:spChg chg="add mod ord">
          <ac:chgData name="Kyle Jones" userId="04e45daa-8b9f-495d-973c-2e4066ef4bc8" providerId="ADAL" clId="{8F1876E3-E6F6-416E-8F85-5B6E293AE9A6}" dt="2024-03-23T00:27:35.791" v="1030" actId="1076"/>
          <ac:spMkLst>
            <pc:docMk/>
            <pc:sldMk cId="2580886191" sldId="261"/>
            <ac:spMk id="11" creationId="{2CE02206-8DF8-FEB5-CEDD-68D5881FABDE}"/>
          </ac:spMkLst>
        </pc:spChg>
        <pc:spChg chg="add mod ord">
          <ac:chgData name="Kyle Jones" userId="04e45daa-8b9f-495d-973c-2e4066ef4bc8" providerId="ADAL" clId="{8F1876E3-E6F6-416E-8F85-5B6E293AE9A6}" dt="2024-03-23T00:24:02.733" v="1014" actId="164"/>
          <ac:spMkLst>
            <pc:docMk/>
            <pc:sldMk cId="2580886191" sldId="261"/>
            <ac:spMk id="14" creationId="{DF93D103-DAE6-70FF-C6F2-2906A873330D}"/>
          </ac:spMkLst>
        </pc:spChg>
        <pc:grpChg chg="add mod">
          <ac:chgData name="Kyle Jones" userId="04e45daa-8b9f-495d-973c-2e4066ef4bc8" providerId="ADAL" clId="{8F1876E3-E6F6-416E-8F85-5B6E293AE9A6}" dt="2024-03-23T00:24:16.067" v="1018" actId="1076"/>
          <ac:grpSpMkLst>
            <pc:docMk/>
            <pc:sldMk cId="2580886191" sldId="261"/>
            <ac:grpSpMk id="15" creationId="{8B688191-EEDA-A47A-BCF5-8C6F4C15BC4A}"/>
          </ac:grpSpMkLst>
        </pc:grpChg>
        <pc:picChg chg="add mod ord modCrop">
          <ac:chgData name="Kyle Jones" userId="04e45daa-8b9f-495d-973c-2e4066ef4bc8" providerId="ADAL" clId="{8F1876E3-E6F6-416E-8F85-5B6E293AE9A6}" dt="2024-03-23T00:24:02.733" v="1014" actId="164"/>
          <ac:picMkLst>
            <pc:docMk/>
            <pc:sldMk cId="2580886191" sldId="261"/>
            <ac:picMk id="5" creationId="{6C6F8273-891B-6E7A-D489-7072A68C6DDA}"/>
          </ac:picMkLst>
        </pc:picChg>
        <pc:picChg chg="add del mod">
          <ac:chgData name="Kyle Jones" userId="04e45daa-8b9f-495d-973c-2e4066ef4bc8" providerId="ADAL" clId="{8F1876E3-E6F6-416E-8F85-5B6E293AE9A6}" dt="2024-03-22T22:47:33.233" v="962" actId="478"/>
          <ac:picMkLst>
            <pc:docMk/>
            <pc:sldMk cId="2580886191" sldId="261"/>
            <ac:picMk id="13" creationId="{BEA427BF-3D62-BC6E-2904-5B26F659AF83}"/>
          </ac:picMkLst>
        </pc:picChg>
        <pc:picChg chg="add del mod">
          <ac:chgData name="Kyle Jones" userId="04e45daa-8b9f-495d-973c-2e4066ef4bc8" providerId="ADAL" clId="{8F1876E3-E6F6-416E-8F85-5B6E293AE9A6}" dt="2024-03-23T00:33:33.327" v="1230" actId="21"/>
          <ac:picMkLst>
            <pc:docMk/>
            <pc:sldMk cId="2580886191" sldId="261"/>
            <ac:picMk id="17" creationId="{DC6D69B8-0C26-054A-4AE2-504016EB3208}"/>
          </ac:picMkLst>
        </pc:picChg>
      </pc:sldChg>
      <pc:sldChg chg="addSp delSp modSp new mod modClrScheme chgLayout">
        <pc:chgData name="Kyle Jones" userId="04e45daa-8b9f-495d-973c-2e4066ef4bc8" providerId="ADAL" clId="{8F1876E3-E6F6-416E-8F85-5B6E293AE9A6}" dt="2024-03-23T00:40:53.307" v="1317" actId="1035"/>
        <pc:sldMkLst>
          <pc:docMk/>
          <pc:sldMk cId="1894931682" sldId="262"/>
        </pc:sldMkLst>
        <pc:spChg chg="del">
          <ac:chgData name="Kyle Jones" userId="04e45daa-8b9f-495d-973c-2e4066ef4bc8" providerId="ADAL" clId="{8F1876E3-E6F6-416E-8F85-5B6E293AE9A6}" dt="2024-03-23T00:33:39.780" v="1232" actId="700"/>
          <ac:spMkLst>
            <pc:docMk/>
            <pc:sldMk cId="1894931682" sldId="262"/>
            <ac:spMk id="2" creationId="{C4A9C1D3-19F2-0823-85BD-6F01C489E8D2}"/>
          </ac:spMkLst>
        </pc:spChg>
        <pc:spChg chg="del">
          <ac:chgData name="Kyle Jones" userId="04e45daa-8b9f-495d-973c-2e4066ef4bc8" providerId="ADAL" clId="{8F1876E3-E6F6-416E-8F85-5B6E293AE9A6}" dt="2024-03-23T00:33:39.780" v="1232" actId="700"/>
          <ac:spMkLst>
            <pc:docMk/>
            <pc:sldMk cId="1894931682" sldId="262"/>
            <ac:spMk id="3" creationId="{8C4F1E9F-0A3E-3882-CFAE-4491F9183D46}"/>
          </ac:spMkLst>
        </pc:spChg>
        <pc:grpChg chg="add del mod">
          <ac:chgData name="Kyle Jones" userId="04e45daa-8b9f-495d-973c-2e4066ef4bc8" providerId="ADAL" clId="{8F1876E3-E6F6-416E-8F85-5B6E293AE9A6}" dt="2024-03-23T00:40:42.022" v="1304" actId="165"/>
          <ac:grpSpMkLst>
            <pc:docMk/>
            <pc:sldMk cId="1894931682" sldId="262"/>
            <ac:grpSpMk id="9" creationId="{92B23CE7-806B-4E23-B8B1-3D0878B310F0}"/>
          </ac:grpSpMkLst>
        </pc:grpChg>
        <pc:picChg chg="add mod modCrop">
          <ac:chgData name="Kyle Jones" userId="04e45daa-8b9f-495d-973c-2e4066ef4bc8" providerId="ADAL" clId="{8F1876E3-E6F6-416E-8F85-5B6E293AE9A6}" dt="2024-03-23T00:40:49.188" v="1313" actId="1035"/>
          <ac:picMkLst>
            <pc:docMk/>
            <pc:sldMk cId="1894931682" sldId="262"/>
            <ac:picMk id="4" creationId="{EFBDF500-F090-6B90-C72F-BC7B0655B48C}"/>
          </ac:picMkLst>
        </pc:picChg>
        <pc:picChg chg="add mod topLvl">
          <ac:chgData name="Kyle Jones" userId="04e45daa-8b9f-495d-973c-2e4066ef4bc8" providerId="ADAL" clId="{8F1876E3-E6F6-416E-8F85-5B6E293AE9A6}" dt="2024-03-23T00:40:53.307" v="1317" actId="1035"/>
          <ac:picMkLst>
            <pc:docMk/>
            <pc:sldMk cId="1894931682" sldId="262"/>
            <ac:picMk id="6" creationId="{57967C4D-AE73-E175-A125-DEDA8FEF0898}"/>
          </ac:picMkLst>
        </pc:picChg>
        <pc:picChg chg="add mod topLvl">
          <ac:chgData name="Kyle Jones" userId="04e45daa-8b9f-495d-973c-2e4066ef4bc8" providerId="ADAL" clId="{8F1876E3-E6F6-416E-8F85-5B6E293AE9A6}" dt="2024-03-23T00:40:53.307" v="1317" actId="1035"/>
          <ac:picMkLst>
            <pc:docMk/>
            <pc:sldMk cId="1894931682" sldId="262"/>
            <ac:picMk id="8" creationId="{E9459DBC-70CC-D2C3-7ACA-E6E8F0FE081D}"/>
          </ac:picMkLst>
        </pc:picChg>
      </pc:sldChg>
      <pc:sldMasterChg chg="addSldLayout modSldLayout sldLayoutOrd">
        <pc:chgData name="Kyle Jones" userId="04e45daa-8b9f-495d-973c-2e4066ef4bc8" providerId="ADAL" clId="{8F1876E3-E6F6-416E-8F85-5B6E293AE9A6}" dt="2024-03-23T00:33:16.738" v="1226"/>
        <pc:sldMasterMkLst>
          <pc:docMk/>
          <pc:sldMasterMk cId="2659927024" sldId="2147483648"/>
        </pc:sldMasterMkLst>
        <pc:sldLayoutChg chg="addSp delSp modSp mod">
          <pc:chgData name="Kyle Jones" userId="04e45daa-8b9f-495d-973c-2e4066ef4bc8" providerId="ADAL" clId="{8F1876E3-E6F6-416E-8F85-5B6E293AE9A6}" dt="2024-03-23T00:32:40.573" v="1225" actId="14100"/>
          <pc:sldLayoutMkLst>
            <pc:docMk/>
            <pc:sldMasterMk cId="2659927024" sldId="2147483648"/>
            <pc:sldLayoutMk cId="1806705714" sldId="2147483649"/>
          </pc:sldLayoutMkLst>
          <pc:spChg chg="add mod">
            <ac:chgData name="Kyle Jones" userId="04e45daa-8b9f-495d-973c-2e4066ef4bc8" providerId="ADAL" clId="{8F1876E3-E6F6-416E-8F85-5B6E293AE9A6}" dt="2024-03-22T22:29:16.107" v="89" actId="1036"/>
            <ac:spMkLst>
              <pc:docMk/>
              <pc:sldMasterMk cId="2659927024" sldId="2147483648"/>
              <pc:sldLayoutMk cId="1806705714" sldId="2147483649"/>
              <ac:spMk id="14" creationId="{8BEDAAEB-C6B1-9906-6712-5BEAD5D1E700}"/>
            </ac:spMkLst>
          </pc:spChg>
          <pc:spChg chg="add mod">
            <ac:chgData name="Kyle Jones" userId="04e45daa-8b9f-495d-973c-2e4066ef4bc8" providerId="ADAL" clId="{8F1876E3-E6F6-416E-8F85-5B6E293AE9A6}" dt="2024-03-23T00:32:40.573" v="1225" actId="14100"/>
            <ac:spMkLst>
              <pc:docMk/>
              <pc:sldMasterMk cId="2659927024" sldId="2147483648"/>
              <pc:sldLayoutMk cId="1806705714" sldId="2147483649"/>
              <ac:spMk id="16" creationId="{CF4F586B-BE2A-527A-771F-1DD61686D3D1}"/>
            </ac:spMkLst>
          </pc:spChg>
          <pc:spChg chg="add mod">
            <ac:chgData name="Kyle Jones" userId="04e45daa-8b9f-495d-973c-2e4066ef4bc8" providerId="ADAL" clId="{8F1876E3-E6F6-416E-8F85-5B6E293AE9A6}" dt="2024-03-23T00:32:09.827" v="1179" actId="1038"/>
            <ac:spMkLst>
              <pc:docMk/>
              <pc:sldMasterMk cId="2659927024" sldId="2147483648"/>
              <pc:sldLayoutMk cId="1806705714" sldId="2147483649"/>
              <ac:spMk id="17" creationId="{ED9C41AA-15A0-55B6-98C8-23F2CFFFDC42}"/>
            </ac:spMkLst>
          </pc:spChg>
          <pc:picChg chg="add del mod">
            <ac:chgData name="Kyle Jones" userId="04e45daa-8b9f-495d-973c-2e4066ef4bc8" providerId="ADAL" clId="{8F1876E3-E6F6-416E-8F85-5B6E293AE9A6}" dt="2024-03-22T22:29:22.060" v="92" actId="478"/>
            <ac:picMkLst>
              <pc:docMk/>
              <pc:sldMasterMk cId="2659927024" sldId="2147483648"/>
              <pc:sldLayoutMk cId="1806705714" sldId="2147483649"/>
              <ac:picMk id="11" creationId="{EC1F1DF2-DE10-D263-993F-E6EBD619A8FF}"/>
            </ac:picMkLst>
          </pc:picChg>
          <pc:picChg chg="add del mod">
            <ac:chgData name="Kyle Jones" userId="04e45daa-8b9f-495d-973c-2e4066ef4bc8" providerId="ADAL" clId="{8F1876E3-E6F6-416E-8F85-5B6E293AE9A6}" dt="2024-03-23T00:32:38.035" v="1224" actId="478"/>
            <ac:picMkLst>
              <pc:docMk/>
              <pc:sldMasterMk cId="2659927024" sldId="2147483648"/>
              <pc:sldLayoutMk cId="1806705714" sldId="2147483649"/>
              <ac:picMk id="13" creationId="{7ED679B6-295B-D253-4C35-68F1F3BCF610}"/>
            </ac:picMkLst>
          </pc:picChg>
        </pc:sldLayoutChg>
        <pc:sldLayoutChg chg="modSp mod setBg">
          <pc:chgData name="Kyle Jones" userId="04e45daa-8b9f-495d-973c-2e4066ef4bc8" providerId="ADAL" clId="{8F1876E3-E6F6-416E-8F85-5B6E293AE9A6}" dt="2024-03-22T22:35:45.373" v="667"/>
          <pc:sldLayoutMkLst>
            <pc:docMk/>
            <pc:sldMasterMk cId="2659927024" sldId="2147483648"/>
            <pc:sldLayoutMk cId="248803177" sldId="2147483650"/>
          </pc:sldLayoutMkLst>
          <pc:spChg chg="mod ord">
            <ac:chgData name="Kyle Jones" userId="04e45daa-8b9f-495d-973c-2e4066ef4bc8" providerId="ADAL" clId="{8F1876E3-E6F6-416E-8F85-5B6E293AE9A6}" dt="2024-03-22T22:24:56.321" v="5" actId="166"/>
            <ac:spMkLst>
              <pc:docMk/>
              <pc:sldMasterMk cId="2659927024" sldId="2147483648"/>
              <pc:sldLayoutMk cId="248803177" sldId="2147483650"/>
              <ac:spMk id="2" creationId="{9E51373F-AFBF-FCA3-BD3A-2677A4023C3C}"/>
            </ac:spMkLst>
          </pc:spChg>
          <pc:spChg chg="mod ord">
            <ac:chgData name="Kyle Jones" userId="04e45daa-8b9f-495d-973c-2e4066ef4bc8" providerId="ADAL" clId="{8F1876E3-E6F6-416E-8F85-5B6E293AE9A6}" dt="2024-03-22T22:24:56.321" v="5" actId="166"/>
            <ac:spMkLst>
              <pc:docMk/>
              <pc:sldMasterMk cId="2659927024" sldId="2147483648"/>
              <pc:sldLayoutMk cId="248803177" sldId="2147483650"/>
              <ac:spMk id="3" creationId="{B041D685-BD06-CDE7-A0A1-F0C7B6DAF533}"/>
            </ac:spMkLst>
          </pc:spChg>
        </pc:sldLayoutChg>
        <pc:sldLayoutChg chg="ord modTransition">
          <pc:chgData name="Kyle Jones" userId="04e45daa-8b9f-495d-973c-2e4066ef4bc8" providerId="ADAL" clId="{8F1876E3-E6F6-416E-8F85-5B6E293AE9A6}" dt="2024-03-23T00:33:16.738" v="1226"/>
          <pc:sldLayoutMkLst>
            <pc:docMk/>
            <pc:sldMasterMk cId="2659927024" sldId="2147483648"/>
            <pc:sldLayoutMk cId="746674562" sldId="2147483651"/>
          </pc:sldLayoutMkLst>
        </pc:sldLayoutChg>
        <pc:sldLayoutChg chg="delSp add mod modTransition">
          <pc:chgData name="Kyle Jones" userId="04e45daa-8b9f-495d-973c-2e4066ef4bc8" providerId="ADAL" clId="{8F1876E3-E6F6-416E-8F85-5B6E293AE9A6}" dt="2024-03-22T22:25:32.189" v="8" actId="6014"/>
          <pc:sldLayoutMkLst>
            <pc:docMk/>
            <pc:sldMasterMk cId="2659927024" sldId="2147483648"/>
            <pc:sldLayoutMk cId="3776637808" sldId="2147483660"/>
          </pc:sldLayoutMkLst>
          <pc:picChg chg="del">
            <ac:chgData name="Kyle Jones" userId="04e45daa-8b9f-495d-973c-2e4066ef4bc8" providerId="ADAL" clId="{8F1876E3-E6F6-416E-8F85-5B6E293AE9A6}" dt="2024-03-22T22:25:16.558" v="7" actId="478"/>
            <ac:picMkLst>
              <pc:docMk/>
              <pc:sldMasterMk cId="2659927024" sldId="2147483648"/>
              <pc:sldLayoutMk cId="3776637808" sldId="2147483660"/>
              <ac:picMk id="7" creationId="{29275DC6-4151-FFF1-3FA7-3A545101D3E8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8E164820-945D-3947-EA7F-26FFC09900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09"/>
          <a:stretch/>
        </p:blipFill>
        <p:spPr>
          <a:xfrm>
            <a:off x="349184" y="1957955"/>
            <a:ext cx="3550787" cy="524156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94BD1A61-6888-B042-7FAE-822C1D893D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1"/>
          <a:stretch/>
        </p:blipFill>
        <p:spPr>
          <a:xfrm>
            <a:off x="4131325" y="1957955"/>
            <a:ext cx="5255046" cy="524156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8ED876D-98EF-C1FB-E0F2-0A6F74B4BD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7188" y="3602038"/>
            <a:ext cx="11017624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1AC9B-5BAA-B842-B66C-99A79EC4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0B819-B72E-AFE1-6B8D-971988D43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188" y="1122363"/>
            <a:ext cx="11017624" cy="2387600"/>
          </a:xfrm>
        </p:spPr>
        <p:txBody>
          <a:bodyPr anchor="b"/>
          <a:lstStyle>
            <a:lvl1pPr algn="ctr">
              <a:defRPr sz="6000" spc="-150">
                <a:solidFill>
                  <a:srgbClr val="55B947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EDAAEB-C6B1-9906-6712-5BEAD5D1E700}"/>
              </a:ext>
            </a:extLst>
          </p:cNvPr>
          <p:cNvSpPr txBox="1"/>
          <p:nvPr userDrawn="1"/>
        </p:nvSpPr>
        <p:spPr>
          <a:xfrm>
            <a:off x="0" y="9601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small" spc="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 Tennessee Workers’ Compensation Educational Conference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F586B-BE2A-527A-771F-1DD61686D3D1}"/>
              </a:ext>
            </a:extLst>
          </p:cNvPr>
          <p:cNvSpPr txBox="1"/>
          <p:nvPr userDrawn="1"/>
        </p:nvSpPr>
        <p:spPr>
          <a:xfrm>
            <a:off x="72083" y="6037999"/>
            <a:ext cx="33754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spc="-40" baseline="0" dirty="0">
                <a:solidFill>
                  <a:srgbClr val="55B947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More Than Recovery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9C41AA-15A0-55B6-98C8-23F2CFFFDC42}"/>
              </a:ext>
            </a:extLst>
          </p:cNvPr>
          <p:cNvSpPr txBox="1"/>
          <p:nvPr userDrawn="1"/>
        </p:nvSpPr>
        <p:spPr>
          <a:xfrm>
            <a:off x="743666" y="6364206"/>
            <a:ext cx="3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spc="-40" baseline="0" dirty="0">
                <a:solidFill>
                  <a:srgbClr val="55B94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FUTURE OF WORKFORCE WELLNESS</a:t>
            </a:r>
          </a:p>
        </p:txBody>
      </p:sp>
    </p:spTree>
    <p:extLst>
      <p:ext uri="{BB962C8B-B14F-4D97-AF65-F5344CB8AC3E}">
        <p14:creationId xmlns:p14="http://schemas.microsoft.com/office/powerpoint/2010/main" val="180670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21000" decel="79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7CCCD-F39D-71B4-0497-F3A9BF1E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E1B53-EA0B-7C48-C98A-4B588EFD2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47A71-B249-3E7B-F168-F5CC15BF2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9E61F-6436-1B88-5E4E-E7B9D541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2B86-5C52-DF21-7248-BF4F984C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61EA2-3DCE-0E08-43F2-6FC1E24C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8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D1D0-B44D-0279-CEE3-FE7C12CC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483CA-3B6C-D484-BE59-840FDE33A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CD926-4658-A5EE-037D-56642D82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665E8-D12D-F0DB-193C-7E815081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6E04A-2A02-01E7-B118-88D9AAEF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5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DFF8E-2456-2C33-7708-D416702E2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70810-A866-9A23-94BA-BA0D625A5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42D71-FE82-DED6-FA6F-AE83279D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09305-76A3-9BAD-7734-3211C0A1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D549C-E606-5FB8-6D6B-BF6FE7C6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8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33000">
              <a:schemeClr val="bg1">
                <a:alpha val="34000"/>
              </a:schemeClr>
            </a:gs>
            <a:gs pos="100000">
              <a:srgbClr val="55B947">
                <a:alpha val="44000"/>
              </a:srgbClr>
            </a:gs>
            <a:gs pos="83000">
              <a:srgbClr val="55B947">
                <a:alpha val="2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CEEFB-0740-397B-39B4-A1820870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0220-83E1-8B7D-E914-C555BD6E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F5B6-A385-FC23-FEA9-0CE4D87E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29275DC6-4151-FFF1-3FA7-3A545101D3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4" y="1957955"/>
            <a:ext cx="9037187" cy="5241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51373F-AFBF-FCA3-BD3A-2677A402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50">
                <a:solidFill>
                  <a:srgbClr val="55B947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1D685-BD06-CDE7-A0A1-F0C7B6DAF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80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55B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3660EDBA-3CC3-6A8A-B83D-838C5A6B4B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09"/>
          <a:stretch/>
        </p:blipFill>
        <p:spPr>
          <a:xfrm>
            <a:off x="487813" y="-1044396"/>
            <a:ext cx="3550787" cy="5241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5FDE7E-8B9D-3019-7E26-F208FDD7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6600" spc="-15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66693-580D-E75F-3CFB-8A4B8983988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600" i="1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67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7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8000">
                                          <p:cBhvr additive="base"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8000">
                                          <p:cBhvr additive="base"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CEEFB-0740-397B-39B4-A1820870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0220-83E1-8B7D-E914-C555BD6E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F5B6-A385-FC23-FEA9-0CE4D87E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1373F-AFBF-FCA3-BD3A-2677A402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50">
                <a:solidFill>
                  <a:srgbClr val="55B947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1D685-BD06-CDE7-A0A1-F0C7B6DAF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663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A5D16-A64D-6E54-99C4-D623C5AD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C6794-F38D-E2A8-B12C-192ACEBC8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2B65B-BFB0-2C0B-C79A-03DF0F2A7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32F8C-865A-6389-3D2B-4384EF06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75928-E0FC-6154-F74E-F2F7DEFC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2C762-E839-587A-38A1-D1F42DC8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6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53BF-12A8-A629-0C11-C285BC2D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69C9B-9CD9-A6F4-14B6-4C5926FD5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E3DF4-5466-6046-9EE3-B59A5C9F3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73D44-34D6-4B1F-2DC6-0B68C6C5A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913BA-CC51-0B61-99CF-A39DAABE6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0AA80-36B9-5819-1C70-64F1F406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A15A8-AD6F-F6C4-0017-C80F1AD3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6A60AC-059A-CB95-D870-22786D76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6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B4C2D-79B8-433D-98E0-C313E7F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5D3BA-AA3C-16C9-E25C-EAB80FDE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7BB60-66B9-E369-84BF-0BF2F8E7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B3DE7-7CA9-F693-8A98-79D58258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5CB48-573B-210E-A004-9F7D8933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02477-1D9F-0B5A-CD1E-97A63E296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A842F-21ED-E71F-97B6-12122997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2038-2024-249F-37E7-CB3F6F1C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9BFAF-6C26-5D2F-4B0B-5F393D156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A495B-4B6D-22FE-76EE-2E4788AE2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FF329-655C-9A62-5897-3CC56830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12CE-B6F2-EDB1-E700-CF0635D4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B8F30-600B-BCFE-7DEE-0F1DDCA3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0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29E82-531F-4D52-3B56-A1ADC19C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3A2E0-35B4-0A0E-302C-B063BDC8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365D-1D67-6EBE-0FE4-98190355C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14BF-C440-4471-B7C5-F4E59AFAF35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A3BA4-E5E8-F7A6-115B-EFFEF5BE9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F2024-6602-BF5C-595C-622D83D55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7335-E1FB-4F41-B649-E35F7AD77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2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2C370-1D46-67FE-76A6-C5EE339DF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66601-C2DD-6952-78BD-9DC966417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LONGER SUBTITLE </a:t>
            </a:r>
            <a:br>
              <a:rPr lang="en-US" dirty="0"/>
            </a:br>
            <a:r>
              <a:rPr lang="en-US" dirty="0"/>
              <a:t>GOES HERE</a:t>
            </a:r>
          </a:p>
          <a:p>
            <a:endParaRPr lang="en-US" dirty="0"/>
          </a:p>
          <a:p>
            <a:r>
              <a:rPr lang="en-US" b="1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914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E9A2-5F52-AAA2-6118-BAE4F413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4B4F5-5D07-A589-6201-2CACDCD7E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details</a:t>
            </a:r>
          </a:p>
        </p:txBody>
      </p:sp>
    </p:spTree>
    <p:extLst>
      <p:ext uri="{BB962C8B-B14F-4D97-AF65-F5344CB8AC3E}">
        <p14:creationId xmlns:p14="http://schemas.microsoft.com/office/powerpoint/2010/main" val="119327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38CD5A-E9BB-1471-4D3B-BB5690D8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6D865-E4C9-2A3C-0219-7CB166009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IT MATTERS</a:t>
            </a:r>
          </a:p>
        </p:txBody>
      </p:sp>
    </p:spTree>
    <p:extLst>
      <p:ext uri="{BB962C8B-B14F-4D97-AF65-F5344CB8AC3E}">
        <p14:creationId xmlns:p14="http://schemas.microsoft.com/office/powerpoint/2010/main" val="40883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31AF99-041C-7048-C963-F2D884E1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4D4CF5-35BB-57D5-6917-7CECA1993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details</a:t>
            </a:r>
          </a:p>
        </p:txBody>
      </p:sp>
    </p:spTree>
    <p:extLst>
      <p:ext uri="{BB962C8B-B14F-4D97-AF65-F5344CB8AC3E}">
        <p14:creationId xmlns:p14="http://schemas.microsoft.com/office/powerpoint/2010/main" val="6515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38CD5A-E9BB-1471-4D3B-BB5690D8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6D865-E4C9-2A3C-0219-7CB166009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IT MATTERS</a:t>
            </a:r>
          </a:p>
        </p:txBody>
      </p:sp>
    </p:spTree>
    <p:extLst>
      <p:ext uri="{BB962C8B-B14F-4D97-AF65-F5344CB8AC3E}">
        <p14:creationId xmlns:p14="http://schemas.microsoft.com/office/powerpoint/2010/main" val="118330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CE02206-8DF8-FEB5-CEDD-68D5881FABDE}"/>
              </a:ext>
            </a:extLst>
          </p:cNvPr>
          <p:cNvSpPr txBox="1"/>
          <p:nvPr/>
        </p:nvSpPr>
        <p:spPr>
          <a:xfrm>
            <a:off x="1360629" y="4033496"/>
            <a:ext cx="6370205" cy="1625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kumimoji="0" lang="en-US" sz="4800" i="0" u="none" strike="noStrike" kern="1200" cap="none" spc="-150" normalizeH="0" baseline="0" noProof="0" dirty="0">
                <a:ln>
                  <a:noFill/>
                </a:ln>
                <a:solidFill>
                  <a:srgbClr val="4CAEE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Download the </a:t>
            </a:r>
          </a:p>
          <a:p>
            <a:pPr algn="r">
              <a:lnSpc>
                <a:spcPct val="80000"/>
              </a:lnSpc>
            </a:pPr>
            <a:r>
              <a:rPr kumimoji="0" lang="en-US" sz="4800" b="0" i="0" u="none" strike="noStrike" kern="1200" cap="none" spc="-150" normalizeH="0" baseline="0" noProof="0" dirty="0">
                <a:ln>
                  <a:noFill/>
                </a:ln>
                <a:solidFill>
                  <a:srgbClr val="4CAEEF"/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detailed agenda</a:t>
            </a:r>
            <a:br>
              <a:rPr kumimoji="0" lang="en-US" sz="4800" b="0" i="0" u="none" strike="noStrike" kern="1200" cap="none" spc="-150" normalizeH="0" baseline="0" noProof="0" dirty="0">
                <a:ln>
                  <a:noFill/>
                </a:ln>
                <a:solidFill>
                  <a:srgbClr val="55B947"/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kumimoji="0" lang="en-US" sz="2400" b="0" i="0" u="none" strike="noStrike" kern="1200" cap="none" spc="-120" normalizeH="0" noProof="0" dirty="0">
                <a:ln>
                  <a:noFill/>
                </a:ln>
                <a:solidFill>
                  <a:srgbClr val="4CAEE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Descriptions | Bios | Slides Links </a:t>
            </a:r>
            <a:endParaRPr lang="en-US" sz="2400" spc="-120" dirty="0">
              <a:solidFill>
                <a:srgbClr val="4CAEE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688191-EEDA-A47A-BCF5-8C6F4C15BC4A}"/>
              </a:ext>
            </a:extLst>
          </p:cNvPr>
          <p:cNvGrpSpPr/>
          <p:nvPr/>
        </p:nvGrpSpPr>
        <p:grpSpPr>
          <a:xfrm rot="21272336">
            <a:off x="8074539" y="2888139"/>
            <a:ext cx="3631096" cy="3405809"/>
            <a:chOff x="7858539" y="2981739"/>
            <a:chExt cx="3631096" cy="3405809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F93D103-DAE6-70FF-C6F2-2906A873330D}"/>
                </a:ext>
              </a:extLst>
            </p:cNvPr>
            <p:cNvSpPr/>
            <p:nvPr/>
          </p:nvSpPr>
          <p:spPr>
            <a:xfrm>
              <a:off x="7858539" y="2981739"/>
              <a:ext cx="3631096" cy="340580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Qr code&#10;&#10;Description automatically generated">
              <a:extLst>
                <a:ext uri="{FF2B5EF4-FFF2-40B4-BE49-F238E27FC236}">
                  <a16:creationId xmlns:a16="http://schemas.microsoft.com/office/drawing/2014/main" id="{6C6F8273-891B-6E7A-D489-7072A68C6D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1829"/>
            <a:stretch/>
          </p:blipFill>
          <p:spPr>
            <a:xfrm>
              <a:off x="8203983" y="3196935"/>
              <a:ext cx="2940208" cy="297541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4C2C370-1D46-67FE-76A6-C5EE339DF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188" y="0"/>
            <a:ext cx="11017624" cy="1851102"/>
          </a:xfrm>
        </p:spPr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66601-C2DD-6952-78BD-9DC966417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88" y="2022475"/>
            <a:ext cx="11017624" cy="1655762"/>
          </a:xfrm>
        </p:spPr>
        <p:txBody>
          <a:bodyPr/>
          <a:lstStyle/>
          <a:p>
            <a:r>
              <a:rPr lang="en-US" dirty="0"/>
              <a:t>NEXT UP: [</a:t>
            </a:r>
            <a:r>
              <a:rPr lang="en-US" b="1" dirty="0"/>
              <a:t>NEXT SESSION</a:t>
            </a:r>
            <a:r>
              <a:rPr lang="en-US" dirty="0"/>
              <a:t>] AT </a:t>
            </a:r>
            <a:r>
              <a:rPr lang="en-US" b="1" dirty="0"/>
              <a:t>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088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0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2" presetClass="entr" presetSubtype="2" fill="hold" nodeType="afterEffect" p14:presetBounceEnd="60000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 p14:presetBounceEnd="60000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2" grpId="0"/>
          <p:bldP spid="3" grpId="0" build="p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0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2" presetClass="entr" presetSubtype="2" fill="hold" nodeType="after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>
                                      <p:stCondLst>
                                        <p:cond delay="4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2" grpId="0"/>
          <p:bldP spid="3" grpId="0" build="p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FBDF500-F090-6B90-C72F-BC7B0655B4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1" t="17298" r="8950" b="23604"/>
          <a:stretch/>
        </p:blipFill>
        <p:spPr>
          <a:xfrm>
            <a:off x="1091514" y="528762"/>
            <a:ext cx="9811265" cy="4053017"/>
          </a:xfrm>
          <a:prstGeom prst="rect">
            <a:avLst/>
          </a:prstGeom>
        </p:spPr>
      </p:pic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7967C4D-AE73-E175-A125-DEDA8FEF089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97" y="5099687"/>
            <a:ext cx="1905000" cy="1057275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459DBC-70CC-D2C3-7ACA-E6E8F0FE081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323" y="5099687"/>
            <a:ext cx="1832981" cy="10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3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50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 Extrabold</vt:lpstr>
      <vt:lpstr>Office Theme</vt:lpstr>
      <vt:lpstr>Session Title</vt:lpstr>
      <vt:lpstr>Topic</vt:lpstr>
      <vt:lpstr>New Section</vt:lpstr>
      <vt:lpstr>Topic</vt:lpstr>
      <vt:lpstr>New Section</vt:lpstr>
      <vt:lpstr>Thank you.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Jones</dc:creator>
  <cp:lastModifiedBy>Kyle Jones</cp:lastModifiedBy>
  <cp:revision>1</cp:revision>
  <dcterms:created xsi:type="dcterms:W3CDTF">2024-03-22T22:04:54Z</dcterms:created>
  <dcterms:modified xsi:type="dcterms:W3CDTF">2024-04-18T14:34:30Z</dcterms:modified>
</cp:coreProperties>
</file>